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2"/>
  </p:sldMasterIdLst>
  <p:notesMasterIdLst>
    <p:notesMasterId r:id="rId46"/>
  </p:notesMasterIdLst>
  <p:sldIdLst>
    <p:sldId id="256" r:id="rId3"/>
    <p:sldId id="305" r:id="rId4"/>
    <p:sldId id="306" r:id="rId5"/>
    <p:sldId id="307" r:id="rId6"/>
    <p:sldId id="308" r:id="rId7"/>
    <p:sldId id="310" r:id="rId8"/>
    <p:sldId id="331" r:id="rId9"/>
    <p:sldId id="309" r:id="rId10"/>
    <p:sldId id="312" r:id="rId11"/>
    <p:sldId id="314" r:id="rId12"/>
    <p:sldId id="313" r:id="rId13"/>
    <p:sldId id="311" r:id="rId14"/>
    <p:sldId id="315" r:id="rId15"/>
    <p:sldId id="321" r:id="rId16"/>
    <p:sldId id="316" r:id="rId17"/>
    <p:sldId id="320" r:id="rId18"/>
    <p:sldId id="319" r:id="rId19"/>
    <p:sldId id="318" r:id="rId20"/>
    <p:sldId id="327" r:id="rId21"/>
    <p:sldId id="317" r:id="rId22"/>
    <p:sldId id="326" r:id="rId23"/>
    <p:sldId id="325" r:id="rId24"/>
    <p:sldId id="324" r:id="rId25"/>
    <p:sldId id="332" r:id="rId26"/>
    <p:sldId id="330" r:id="rId27"/>
    <p:sldId id="329" r:id="rId28"/>
    <p:sldId id="333" r:id="rId29"/>
    <p:sldId id="328" r:id="rId30"/>
    <p:sldId id="322" r:id="rId31"/>
    <p:sldId id="296" r:id="rId32"/>
    <p:sldId id="334" r:id="rId33"/>
    <p:sldId id="323" r:id="rId34"/>
    <p:sldId id="342" r:id="rId35"/>
    <p:sldId id="341" r:id="rId36"/>
    <p:sldId id="340" r:id="rId37"/>
    <p:sldId id="339" r:id="rId38"/>
    <p:sldId id="338" r:id="rId39"/>
    <p:sldId id="337" r:id="rId40"/>
    <p:sldId id="336" r:id="rId41"/>
    <p:sldId id="335" r:id="rId42"/>
    <p:sldId id="343" r:id="rId43"/>
    <p:sldId id="344" r:id="rId44"/>
    <p:sldId id="345" r:id="rId45"/>
  </p:sldIdLst>
  <p:sldSz cx="9144000" cy="5715000" type="screen16x1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853E836B-C682-4AA8-9456-DF512DBE01B1}">
          <p14:sldIdLst>
            <p14:sldId id="256"/>
            <p14:sldId id="305"/>
            <p14:sldId id="306"/>
            <p14:sldId id="307"/>
            <p14:sldId id="308"/>
            <p14:sldId id="310"/>
            <p14:sldId id="331"/>
            <p14:sldId id="309"/>
            <p14:sldId id="312"/>
            <p14:sldId id="314"/>
            <p14:sldId id="313"/>
            <p14:sldId id="311"/>
            <p14:sldId id="315"/>
            <p14:sldId id="321"/>
            <p14:sldId id="316"/>
            <p14:sldId id="320"/>
            <p14:sldId id="319"/>
            <p14:sldId id="318"/>
            <p14:sldId id="327"/>
            <p14:sldId id="317"/>
            <p14:sldId id="326"/>
            <p14:sldId id="325"/>
            <p14:sldId id="324"/>
            <p14:sldId id="332"/>
            <p14:sldId id="330"/>
            <p14:sldId id="329"/>
            <p14:sldId id="333"/>
            <p14:sldId id="328"/>
            <p14:sldId id="322"/>
            <p14:sldId id="296"/>
            <p14:sldId id="334"/>
          </p14:sldIdLst>
        </p14:section>
        <p14:section name="以下是备用图表" id="{D3210BF0-D5D7-4C24-9598-58E33A46A937}">
          <p14:sldIdLst>
            <p14:sldId id="323"/>
            <p14:sldId id="342"/>
            <p14:sldId id="341"/>
            <p14:sldId id="340"/>
            <p14:sldId id="339"/>
            <p14:sldId id="338"/>
            <p14:sldId id="337"/>
            <p14:sldId id="336"/>
            <p14:sldId id="335"/>
            <p14:sldId id="343"/>
            <p14:sldId id="344"/>
            <p14:sldId id="345"/>
          </p14:sldIdLst>
        </p14:section>
      </p14:sectionLst>
    </p:ex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B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4472" autoAdjust="0"/>
  </p:normalViewPr>
  <p:slideViewPr>
    <p:cSldViewPr>
      <p:cViewPr varScale="1">
        <p:scale>
          <a:sx n="97" d="100"/>
          <a:sy n="97" d="100"/>
        </p:scale>
        <p:origin x="1056" y="67"/>
      </p:cViewPr>
      <p:guideLst>
        <p:guide orient="horz" pos="1800"/>
        <p:guide pos="2880"/>
      </p:guideLst>
    </p:cSldViewPr>
  </p:slideViewPr>
  <p:notesTextViewPr>
    <p:cViewPr>
      <p:scale>
        <a:sx n="100" d="100"/>
        <a:sy n="100" d="100"/>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FF919A-7A16-4BEE-A922-E67ED9E9BA0D}" type="datetimeFigureOut">
              <a:rPr lang="zh-CN" altLang="en-US" smtClean="0"/>
              <a:t>2016/11/6</a:t>
            </a:fld>
            <a:endParaRPr lang="zh-CN" altLang="en-US"/>
          </a:p>
        </p:txBody>
      </p:sp>
      <p:sp>
        <p:nvSpPr>
          <p:cNvPr id="4" name="幻灯片图像占位符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0C8795-E1E0-49C7-9A53-0E7622B6636B}" type="slidenum">
              <a:rPr lang="zh-CN" altLang="en-US" smtClean="0"/>
              <a:t>‹#›</a:t>
            </a:fld>
            <a:endParaRPr lang="zh-CN" altLang="en-US"/>
          </a:p>
        </p:txBody>
      </p:sp>
    </p:spTree>
    <p:extLst>
      <p:ext uri="{BB962C8B-B14F-4D97-AF65-F5344CB8AC3E}">
        <p14:creationId xmlns:p14="http://schemas.microsoft.com/office/powerpoint/2010/main" val="1785439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BA0C8795-E1E0-49C7-9A53-0E7622B6636B}" type="slidenum">
              <a:rPr lang="zh-CN" altLang="en-US" smtClean="0"/>
              <a:t>1</a:t>
            </a:fld>
            <a:endParaRPr lang="zh-CN" altLang="en-US"/>
          </a:p>
        </p:txBody>
      </p:sp>
    </p:spTree>
    <p:extLst>
      <p:ext uri="{BB962C8B-B14F-4D97-AF65-F5344CB8AC3E}">
        <p14:creationId xmlns:p14="http://schemas.microsoft.com/office/powerpoint/2010/main" val="661421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0C8795-E1E0-49C7-9A53-0E7622B6636B}" type="slidenum">
              <a:rPr lang="zh-CN" altLang="en-US" smtClean="0"/>
              <a:t>10</a:t>
            </a:fld>
            <a:endParaRPr lang="zh-CN" altLang="en-US"/>
          </a:p>
        </p:txBody>
      </p:sp>
    </p:spTree>
    <p:extLst>
      <p:ext uri="{BB962C8B-B14F-4D97-AF65-F5344CB8AC3E}">
        <p14:creationId xmlns:p14="http://schemas.microsoft.com/office/powerpoint/2010/main" val="90916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BA0C8795-E1E0-49C7-9A53-0E7622B6636B}" type="slidenum">
              <a:rPr lang="zh-CN" altLang="en-US" smtClean="0"/>
              <a:t>11</a:t>
            </a:fld>
            <a:endParaRPr lang="zh-CN" altLang="en-US"/>
          </a:p>
        </p:txBody>
      </p:sp>
    </p:spTree>
    <p:extLst>
      <p:ext uri="{BB962C8B-B14F-4D97-AF65-F5344CB8AC3E}">
        <p14:creationId xmlns:p14="http://schemas.microsoft.com/office/powerpoint/2010/main" val="2344951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0C8795-E1E0-49C7-9A53-0E7622B6636B}" type="slidenum">
              <a:rPr lang="zh-CN" altLang="en-US" smtClean="0"/>
              <a:t>12</a:t>
            </a:fld>
            <a:endParaRPr lang="zh-CN" altLang="en-US"/>
          </a:p>
        </p:txBody>
      </p:sp>
    </p:spTree>
    <p:extLst>
      <p:ext uri="{BB962C8B-B14F-4D97-AF65-F5344CB8AC3E}">
        <p14:creationId xmlns:p14="http://schemas.microsoft.com/office/powerpoint/2010/main" val="4289666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0C8795-E1E0-49C7-9A53-0E7622B6636B}" type="slidenum">
              <a:rPr lang="zh-CN" altLang="en-US" smtClean="0"/>
              <a:t>13</a:t>
            </a:fld>
            <a:endParaRPr lang="zh-CN" altLang="en-US"/>
          </a:p>
        </p:txBody>
      </p:sp>
    </p:spTree>
    <p:extLst>
      <p:ext uri="{BB962C8B-B14F-4D97-AF65-F5344CB8AC3E}">
        <p14:creationId xmlns:p14="http://schemas.microsoft.com/office/powerpoint/2010/main" val="3140227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0C8795-E1E0-49C7-9A53-0E7622B6636B}" type="slidenum">
              <a:rPr lang="zh-CN" altLang="en-US" smtClean="0"/>
              <a:t>14</a:t>
            </a:fld>
            <a:endParaRPr lang="zh-CN" altLang="en-US"/>
          </a:p>
        </p:txBody>
      </p:sp>
    </p:spTree>
    <p:extLst>
      <p:ext uri="{BB962C8B-B14F-4D97-AF65-F5344CB8AC3E}">
        <p14:creationId xmlns:p14="http://schemas.microsoft.com/office/powerpoint/2010/main" val="2440667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BA0C8795-E1E0-49C7-9A53-0E7622B6636B}" type="slidenum">
              <a:rPr lang="zh-CN" altLang="en-US" smtClean="0"/>
              <a:t>15</a:t>
            </a:fld>
            <a:endParaRPr lang="zh-CN" altLang="en-US"/>
          </a:p>
        </p:txBody>
      </p:sp>
    </p:spTree>
    <p:extLst>
      <p:ext uri="{BB962C8B-B14F-4D97-AF65-F5344CB8AC3E}">
        <p14:creationId xmlns:p14="http://schemas.microsoft.com/office/powerpoint/2010/main" val="749597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BA0C8795-E1E0-49C7-9A53-0E7622B6636B}" type="slidenum">
              <a:rPr lang="zh-CN" altLang="en-US" smtClean="0"/>
              <a:t>16</a:t>
            </a:fld>
            <a:endParaRPr lang="zh-CN" altLang="en-US"/>
          </a:p>
        </p:txBody>
      </p:sp>
    </p:spTree>
    <p:extLst>
      <p:ext uri="{BB962C8B-B14F-4D97-AF65-F5344CB8AC3E}">
        <p14:creationId xmlns:p14="http://schemas.microsoft.com/office/powerpoint/2010/main" val="32667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0C8795-E1E0-49C7-9A53-0E7622B6636B}" type="slidenum">
              <a:rPr lang="zh-CN" altLang="en-US" smtClean="0"/>
              <a:t>17</a:t>
            </a:fld>
            <a:endParaRPr lang="zh-CN" altLang="en-US"/>
          </a:p>
        </p:txBody>
      </p:sp>
    </p:spTree>
    <p:extLst>
      <p:ext uri="{BB962C8B-B14F-4D97-AF65-F5344CB8AC3E}">
        <p14:creationId xmlns:p14="http://schemas.microsoft.com/office/powerpoint/2010/main" val="1060935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0C8795-E1E0-49C7-9A53-0E7622B6636B}" type="slidenum">
              <a:rPr lang="zh-CN" altLang="en-US" smtClean="0"/>
              <a:t>18</a:t>
            </a:fld>
            <a:endParaRPr lang="zh-CN" altLang="en-US"/>
          </a:p>
        </p:txBody>
      </p:sp>
    </p:spTree>
    <p:extLst>
      <p:ext uri="{BB962C8B-B14F-4D97-AF65-F5344CB8AC3E}">
        <p14:creationId xmlns:p14="http://schemas.microsoft.com/office/powerpoint/2010/main" val="4034528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0C8795-E1E0-49C7-9A53-0E7622B6636B}" type="slidenum">
              <a:rPr lang="zh-CN" altLang="en-US" smtClean="0"/>
              <a:t>19</a:t>
            </a:fld>
            <a:endParaRPr lang="zh-CN" altLang="en-US"/>
          </a:p>
        </p:txBody>
      </p:sp>
    </p:spTree>
    <p:extLst>
      <p:ext uri="{BB962C8B-B14F-4D97-AF65-F5344CB8AC3E}">
        <p14:creationId xmlns:p14="http://schemas.microsoft.com/office/powerpoint/2010/main" val="1033334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0C8795-E1E0-49C7-9A53-0E7622B6636B}" type="slidenum">
              <a:rPr lang="zh-CN" altLang="en-US" smtClean="0"/>
              <a:t>2</a:t>
            </a:fld>
            <a:endParaRPr lang="zh-CN" altLang="en-US"/>
          </a:p>
        </p:txBody>
      </p:sp>
    </p:spTree>
    <p:extLst>
      <p:ext uri="{BB962C8B-B14F-4D97-AF65-F5344CB8AC3E}">
        <p14:creationId xmlns:p14="http://schemas.microsoft.com/office/powerpoint/2010/main" val="1330943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BA0C8795-E1E0-49C7-9A53-0E7622B6636B}" type="slidenum">
              <a:rPr lang="zh-CN" altLang="en-US" smtClean="0"/>
              <a:t>20</a:t>
            </a:fld>
            <a:endParaRPr lang="zh-CN" altLang="en-US"/>
          </a:p>
        </p:txBody>
      </p:sp>
    </p:spTree>
    <p:extLst>
      <p:ext uri="{BB962C8B-B14F-4D97-AF65-F5344CB8AC3E}">
        <p14:creationId xmlns:p14="http://schemas.microsoft.com/office/powerpoint/2010/main" val="3822378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0C8795-E1E0-49C7-9A53-0E7622B6636B}" type="slidenum">
              <a:rPr lang="zh-CN" altLang="en-US" smtClean="0"/>
              <a:t>21</a:t>
            </a:fld>
            <a:endParaRPr lang="zh-CN" altLang="en-US"/>
          </a:p>
        </p:txBody>
      </p:sp>
    </p:spTree>
    <p:extLst>
      <p:ext uri="{BB962C8B-B14F-4D97-AF65-F5344CB8AC3E}">
        <p14:creationId xmlns:p14="http://schemas.microsoft.com/office/powerpoint/2010/main" val="1698798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0C8795-E1E0-49C7-9A53-0E7622B6636B}" type="slidenum">
              <a:rPr lang="zh-CN" altLang="en-US" smtClean="0"/>
              <a:t>22</a:t>
            </a:fld>
            <a:endParaRPr lang="zh-CN" altLang="en-US"/>
          </a:p>
        </p:txBody>
      </p:sp>
    </p:spTree>
    <p:extLst>
      <p:ext uri="{BB962C8B-B14F-4D97-AF65-F5344CB8AC3E}">
        <p14:creationId xmlns:p14="http://schemas.microsoft.com/office/powerpoint/2010/main" val="566030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BA0C8795-E1E0-49C7-9A53-0E7622B6636B}" type="slidenum">
              <a:rPr lang="zh-CN" altLang="en-US" smtClean="0"/>
              <a:t>23</a:t>
            </a:fld>
            <a:endParaRPr lang="zh-CN" altLang="en-US"/>
          </a:p>
        </p:txBody>
      </p:sp>
    </p:spTree>
    <p:extLst>
      <p:ext uri="{BB962C8B-B14F-4D97-AF65-F5344CB8AC3E}">
        <p14:creationId xmlns:p14="http://schemas.microsoft.com/office/powerpoint/2010/main" val="1251781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0C8795-E1E0-49C7-9A53-0E7622B6636B}" type="slidenum">
              <a:rPr lang="zh-CN" altLang="en-US" smtClean="0"/>
              <a:t>24</a:t>
            </a:fld>
            <a:endParaRPr lang="zh-CN" altLang="en-US"/>
          </a:p>
        </p:txBody>
      </p:sp>
    </p:spTree>
    <p:extLst>
      <p:ext uri="{BB962C8B-B14F-4D97-AF65-F5344CB8AC3E}">
        <p14:creationId xmlns:p14="http://schemas.microsoft.com/office/powerpoint/2010/main" val="4216875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0C8795-E1E0-49C7-9A53-0E7622B6636B}" type="slidenum">
              <a:rPr lang="zh-CN" altLang="en-US" smtClean="0"/>
              <a:t>25</a:t>
            </a:fld>
            <a:endParaRPr lang="zh-CN" altLang="en-US"/>
          </a:p>
        </p:txBody>
      </p:sp>
    </p:spTree>
    <p:extLst>
      <p:ext uri="{BB962C8B-B14F-4D97-AF65-F5344CB8AC3E}">
        <p14:creationId xmlns:p14="http://schemas.microsoft.com/office/powerpoint/2010/main" val="3471572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BA0C8795-E1E0-49C7-9A53-0E7622B6636B}" type="slidenum">
              <a:rPr lang="zh-CN" altLang="en-US" smtClean="0"/>
              <a:t>26</a:t>
            </a:fld>
            <a:endParaRPr lang="zh-CN" altLang="en-US"/>
          </a:p>
        </p:txBody>
      </p:sp>
    </p:spTree>
    <p:extLst>
      <p:ext uri="{BB962C8B-B14F-4D97-AF65-F5344CB8AC3E}">
        <p14:creationId xmlns:p14="http://schemas.microsoft.com/office/powerpoint/2010/main" val="4052837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0C8795-E1E0-49C7-9A53-0E7622B6636B}" type="slidenum">
              <a:rPr lang="zh-CN" altLang="en-US" smtClean="0"/>
              <a:t>27</a:t>
            </a:fld>
            <a:endParaRPr lang="zh-CN" altLang="en-US"/>
          </a:p>
        </p:txBody>
      </p:sp>
    </p:spTree>
    <p:extLst>
      <p:ext uri="{BB962C8B-B14F-4D97-AF65-F5344CB8AC3E}">
        <p14:creationId xmlns:p14="http://schemas.microsoft.com/office/powerpoint/2010/main" val="1338376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0C8795-E1E0-49C7-9A53-0E7622B6636B}" type="slidenum">
              <a:rPr lang="zh-CN" altLang="en-US" smtClean="0"/>
              <a:t>28</a:t>
            </a:fld>
            <a:endParaRPr lang="zh-CN" altLang="en-US"/>
          </a:p>
        </p:txBody>
      </p:sp>
    </p:spTree>
    <p:extLst>
      <p:ext uri="{BB962C8B-B14F-4D97-AF65-F5344CB8AC3E}">
        <p14:creationId xmlns:p14="http://schemas.microsoft.com/office/powerpoint/2010/main" val="2244074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BA0C8795-E1E0-49C7-9A53-0E7622B6636B}" type="slidenum">
              <a:rPr lang="zh-CN" altLang="en-US" smtClean="0"/>
              <a:t>29</a:t>
            </a:fld>
            <a:endParaRPr lang="zh-CN" altLang="en-US"/>
          </a:p>
        </p:txBody>
      </p:sp>
    </p:spTree>
    <p:extLst>
      <p:ext uri="{BB962C8B-B14F-4D97-AF65-F5344CB8AC3E}">
        <p14:creationId xmlns:p14="http://schemas.microsoft.com/office/powerpoint/2010/main" val="544990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BA0C8795-E1E0-49C7-9A53-0E7622B6636B}" type="slidenum">
              <a:rPr lang="zh-CN" altLang="en-US" smtClean="0"/>
              <a:t>3</a:t>
            </a:fld>
            <a:endParaRPr lang="zh-CN" altLang="en-US"/>
          </a:p>
        </p:txBody>
      </p:sp>
    </p:spTree>
    <p:extLst>
      <p:ext uri="{BB962C8B-B14F-4D97-AF65-F5344CB8AC3E}">
        <p14:creationId xmlns:p14="http://schemas.microsoft.com/office/powerpoint/2010/main" val="3910159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79FA90-D01C-4C56-BD10-9364D3145637}" type="slidenum">
              <a:rPr lang="zh-CN" altLang="en-US" smtClean="0"/>
              <a:t>30</a:t>
            </a:fld>
            <a:endParaRPr lang="zh-CN" altLang="en-US"/>
          </a:p>
        </p:txBody>
      </p:sp>
    </p:spTree>
    <p:extLst>
      <p:ext uri="{BB962C8B-B14F-4D97-AF65-F5344CB8AC3E}">
        <p14:creationId xmlns:p14="http://schemas.microsoft.com/office/powerpoint/2010/main" val="18101707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BA0C8795-E1E0-49C7-9A53-0E7622B6636B}" type="slidenum">
              <a:rPr lang="zh-CN" altLang="en-US" smtClean="0"/>
              <a:t>31</a:t>
            </a:fld>
            <a:endParaRPr lang="zh-CN" altLang="en-US"/>
          </a:p>
        </p:txBody>
      </p:sp>
    </p:spTree>
    <p:extLst>
      <p:ext uri="{BB962C8B-B14F-4D97-AF65-F5344CB8AC3E}">
        <p14:creationId xmlns:p14="http://schemas.microsoft.com/office/powerpoint/2010/main" val="5708930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0C8795-E1E0-49C7-9A53-0E7622B6636B}" type="slidenum">
              <a:rPr lang="zh-CN" altLang="en-US" smtClean="0"/>
              <a:t>32</a:t>
            </a:fld>
            <a:endParaRPr lang="zh-CN" altLang="en-US"/>
          </a:p>
        </p:txBody>
      </p:sp>
    </p:spTree>
    <p:extLst>
      <p:ext uri="{BB962C8B-B14F-4D97-AF65-F5344CB8AC3E}">
        <p14:creationId xmlns:p14="http://schemas.microsoft.com/office/powerpoint/2010/main" val="9519848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0C8795-E1E0-49C7-9A53-0E7622B6636B}" type="slidenum">
              <a:rPr lang="zh-CN" altLang="en-US" smtClean="0"/>
              <a:t>33</a:t>
            </a:fld>
            <a:endParaRPr lang="zh-CN" altLang="en-US"/>
          </a:p>
        </p:txBody>
      </p:sp>
    </p:spTree>
    <p:extLst>
      <p:ext uri="{BB962C8B-B14F-4D97-AF65-F5344CB8AC3E}">
        <p14:creationId xmlns:p14="http://schemas.microsoft.com/office/powerpoint/2010/main" val="28855382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BA0C8795-E1E0-49C7-9A53-0E7622B6636B}" type="slidenum">
              <a:rPr lang="zh-CN" altLang="en-US" smtClean="0"/>
              <a:t>34</a:t>
            </a:fld>
            <a:endParaRPr lang="zh-CN" altLang="en-US"/>
          </a:p>
        </p:txBody>
      </p:sp>
    </p:spTree>
    <p:extLst>
      <p:ext uri="{BB962C8B-B14F-4D97-AF65-F5344CB8AC3E}">
        <p14:creationId xmlns:p14="http://schemas.microsoft.com/office/powerpoint/2010/main" val="26631469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0C8795-E1E0-49C7-9A53-0E7622B6636B}" type="slidenum">
              <a:rPr lang="zh-CN" altLang="en-US" smtClean="0"/>
              <a:t>35</a:t>
            </a:fld>
            <a:endParaRPr lang="zh-CN" altLang="en-US"/>
          </a:p>
        </p:txBody>
      </p:sp>
    </p:spTree>
    <p:extLst>
      <p:ext uri="{BB962C8B-B14F-4D97-AF65-F5344CB8AC3E}">
        <p14:creationId xmlns:p14="http://schemas.microsoft.com/office/powerpoint/2010/main" val="31237497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0C8795-E1E0-49C7-9A53-0E7622B6636B}" type="slidenum">
              <a:rPr lang="zh-CN" altLang="en-US" smtClean="0"/>
              <a:t>36</a:t>
            </a:fld>
            <a:endParaRPr lang="zh-CN" altLang="en-US"/>
          </a:p>
        </p:txBody>
      </p:sp>
    </p:spTree>
    <p:extLst>
      <p:ext uri="{BB962C8B-B14F-4D97-AF65-F5344CB8AC3E}">
        <p14:creationId xmlns:p14="http://schemas.microsoft.com/office/powerpoint/2010/main" val="11110518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0C8795-E1E0-49C7-9A53-0E7622B6636B}" type="slidenum">
              <a:rPr lang="zh-CN" altLang="en-US" smtClean="0"/>
              <a:t>37</a:t>
            </a:fld>
            <a:endParaRPr lang="zh-CN" altLang="en-US"/>
          </a:p>
        </p:txBody>
      </p:sp>
    </p:spTree>
    <p:extLst>
      <p:ext uri="{BB962C8B-B14F-4D97-AF65-F5344CB8AC3E}">
        <p14:creationId xmlns:p14="http://schemas.microsoft.com/office/powerpoint/2010/main" val="9534990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BA0C8795-E1E0-49C7-9A53-0E7622B6636B}" type="slidenum">
              <a:rPr lang="zh-CN" altLang="en-US" smtClean="0"/>
              <a:t>38</a:t>
            </a:fld>
            <a:endParaRPr lang="zh-CN" altLang="en-US"/>
          </a:p>
        </p:txBody>
      </p:sp>
    </p:spTree>
    <p:extLst>
      <p:ext uri="{BB962C8B-B14F-4D97-AF65-F5344CB8AC3E}">
        <p14:creationId xmlns:p14="http://schemas.microsoft.com/office/powerpoint/2010/main" val="1747466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BA0C8795-E1E0-49C7-9A53-0E7622B6636B}" type="slidenum">
              <a:rPr lang="zh-CN" altLang="en-US" smtClean="0"/>
              <a:t>39</a:t>
            </a:fld>
            <a:endParaRPr lang="zh-CN" altLang="en-US"/>
          </a:p>
        </p:txBody>
      </p:sp>
    </p:spTree>
    <p:extLst>
      <p:ext uri="{BB962C8B-B14F-4D97-AF65-F5344CB8AC3E}">
        <p14:creationId xmlns:p14="http://schemas.microsoft.com/office/powerpoint/2010/main" val="4221244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0C8795-E1E0-49C7-9A53-0E7622B6636B}" type="slidenum">
              <a:rPr lang="zh-CN" altLang="en-US" smtClean="0"/>
              <a:t>4</a:t>
            </a:fld>
            <a:endParaRPr lang="zh-CN" altLang="en-US"/>
          </a:p>
        </p:txBody>
      </p:sp>
    </p:spTree>
    <p:extLst>
      <p:ext uri="{BB962C8B-B14F-4D97-AF65-F5344CB8AC3E}">
        <p14:creationId xmlns:p14="http://schemas.microsoft.com/office/powerpoint/2010/main" val="38570944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0C8795-E1E0-49C7-9A53-0E7622B6636B}" type="slidenum">
              <a:rPr lang="zh-CN" altLang="en-US" smtClean="0"/>
              <a:t>40</a:t>
            </a:fld>
            <a:endParaRPr lang="zh-CN" altLang="en-US"/>
          </a:p>
        </p:txBody>
      </p:sp>
    </p:spTree>
    <p:extLst>
      <p:ext uri="{BB962C8B-B14F-4D97-AF65-F5344CB8AC3E}">
        <p14:creationId xmlns:p14="http://schemas.microsoft.com/office/powerpoint/2010/main" val="28333705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BA0C8795-E1E0-49C7-9A53-0E7622B6636B}" type="slidenum">
              <a:rPr lang="zh-CN" altLang="en-US" smtClean="0"/>
              <a:t>41</a:t>
            </a:fld>
            <a:endParaRPr lang="zh-CN" altLang="en-US"/>
          </a:p>
        </p:txBody>
      </p:sp>
    </p:spTree>
    <p:extLst>
      <p:ext uri="{BB962C8B-B14F-4D97-AF65-F5344CB8AC3E}">
        <p14:creationId xmlns:p14="http://schemas.microsoft.com/office/powerpoint/2010/main" val="1306051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BA0C8795-E1E0-49C7-9A53-0E7622B6636B}" type="slidenum">
              <a:rPr lang="zh-CN" altLang="en-US" smtClean="0"/>
              <a:t>5</a:t>
            </a:fld>
            <a:endParaRPr lang="zh-CN" altLang="en-US"/>
          </a:p>
        </p:txBody>
      </p:sp>
    </p:spTree>
    <p:extLst>
      <p:ext uri="{BB962C8B-B14F-4D97-AF65-F5344CB8AC3E}">
        <p14:creationId xmlns:p14="http://schemas.microsoft.com/office/powerpoint/2010/main" val="2100417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0C8795-E1E0-49C7-9A53-0E7622B6636B}" type="slidenum">
              <a:rPr lang="zh-CN" altLang="en-US" smtClean="0"/>
              <a:t>6</a:t>
            </a:fld>
            <a:endParaRPr lang="zh-CN" altLang="en-US"/>
          </a:p>
        </p:txBody>
      </p:sp>
    </p:spTree>
    <p:extLst>
      <p:ext uri="{BB962C8B-B14F-4D97-AF65-F5344CB8AC3E}">
        <p14:creationId xmlns:p14="http://schemas.microsoft.com/office/powerpoint/2010/main" val="3165716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BA0C8795-E1E0-49C7-9A53-0E7622B6636B}" type="slidenum">
              <a:rPr lang="zh-CN" altLang="en-US" smtClean="0"/>
              <a:t>7</a:t>
            </a:fld>
            <a:endParaRPr lang="zh-CN" altLang="en-US"/>
          </a:p>
        </p:txBody>
      </p:sp>
    </p:spTree>
    <p:extLst>
      <p:ext uri="{BB962C8B-B14F-4D97-AF65-F5344CB8AC3E}">
        <p14:creationId xmlns:p14="http://schemas.microsoft.com/office/powerpoint/2010/main" val="313388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0C8795-E1E0-49C7-9A53-0E7622B6636B}" type="slidenum">
              <a:rPr lang="zh-CN" altLang="en-US" smtClean="0"/>
              <a:t>8</a:t>
            </a:fld>
            <a:endParaRPr lang="zh-CN" altLang="en-US"/>
          </a:p>
        </p:txBody>
      </p:sp>
    </p:spTree>
    <p:extLst>
      <p:ext uri="{BB962C8B-B14F-4D97-AF65-F5344CB8AC3E}">
        <p14:creationId xmlns:p14="http://schemas.microsoft.com/office/powerpoint/2010/main" val="3215830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BA0C8795-E1E0-49C7-9A53-0E7622B6636B}" type="slidenum">
              <a:rPr lang="zh-CN" altLang="en-US" smtClean="0"/>
              <a:t>9</a:t>
            </a:fld>
            <a:endParaRPr lang="zh-CN" altLang="en-US"/>
          </a:p>
        </p:txBody>
      </p:sp>
    </p:spTree>
    <p:extLst>
      <p:ext uri="{BB962C8B-B14F-4D97-AF65-F5344CB8AC3E}">
        <p14:creationId xmlns:p14="http://schemas.microsoft.com/office/powerpoint/2010/main" val="1815834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slow" advClick="0" advTm="0">
    <p:pull/>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521354"/>
            <a:ext cx="3886200" cy="362611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521354"/>
            <a:ext cx="3886200" cy="362611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0345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04271"/>
            <a:ext cx="7886700" cy="1104636"/>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2087563"/>
            <a:ext cx="3868340" cy="307049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087563"/>
            <a:ext cx="3887391" cy="307049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8075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3615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72824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81000"/>
            <a:ext cx="2949178" cy="13335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6006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81000"/>
            <a:ext cx="2949178" cy="13335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822855"/>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01033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3943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04271"/>
            <a:ext cx="1971675" cy="484319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304271"/>
            <a:ext cx="5800725" cy="484319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1980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advClick="0" advTm="0">
    <p:pull/>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transition spd="slow" advClick="0" advTm="0">
    <p:pull/>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2" name="矩形 1"/>
          <p:cNvSpPr/>
          <p:nvPr userDrawn="1"/>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pull/>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p:transition spd="slow" advClick="0" advTm="0">
    <p:pull/>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transition spd="slow" advClick="0" advTm="0">
    <p:pull/>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935302"/>
            <a:ext cx="6858000" cy="1989667"/>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41177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166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424782"/>
            <a:ext cx="7886700" cy="2377281"/>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335591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DnDiag">
          <a:fgClr>
            <a:schemeClr val="bg1">
              <a:lumMod val="95000"/>
            </a:schemeClr>
          </a:fgClr>
          <a:bgClr>
            <a:schemeClr val="bg1"/>
          </a:bgClr>
        </a:patt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spd="slow" advClick="0" advTm="0">
    <p:pull/>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0206928"/>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221970" y="1790466"/>
            <a:ext cx="5942289" cy="2651210"/>
            <a:chOff x="-1" y="1771089"/>
            <a:chExt cx="12192763" cy="2057963"/>
          </a:xfrm>
        </p:grpSpPr>
        <p:sp>
          <p:nvSpPr>
            <p:cNvPr id="6" name="矩形 5"/>
            <p:cNvSpPr/>
            <p:nvPr/>
          </p:nvSpPr>
          <p:spPr>
            <a:xfrm>
              <a:off x="762" y="1771089"/>
              <a:ext cx="12192000" cy="2057963"/>
            </a:xfrm>
            <a:prstGeom prst="rect">
              <a:avLst/>
            </a:prstGeom>
            <a:solidFill>
              <a:srgbClr val="013B6D"/>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defTabSz="914400"/>
              <a:endParaRPr lang="zh-CN" altLang="en-US" sz="1800">
                <a:solidFill>
                  <a:schemeClr val="bg1"/>
                </a:solidFill>
                <a:latin typeface="宋体" pitchFamily="2" charset="-122"/>
              </a:endParaRPr>
            </a:p>
          </p:txBody>
        </p:sp>
        <p:sp>
          <p:nvSpPr>
            <p:cNvPr id="7" name="矩形 6"/>
            <p:cNvSpPr/>
            <p:nvPr/>
          </p:nvSpPr>
          <p:spPr>
            <a:xfrm>
              <a:off x="762" y="1788021"/>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5"/>
          <p:cNvSpPr txBox="1"/>
          <p:nvPr/>
        </p:nvSpPr>
        <p:spPr>
          <a:xfrm>
            <a:off x="3402304" y="2621865"/>
            <a:ext cx="5652830" cy="684803"/>
          </a:xfrm>
          <a:prstGeom prst="rect">
            <a:avLst/>
          </a:prstGeom>
          <a:noFill/>
        </p:spPr>
        <p:txBody>
          <a:bodyPr wrap="none" lIns="68580" tIns="34290" rIns="68580" bIns="34290" rtlCol="0">
            <a:spAutoFit/>
          </a:bodyPr>
          <a:lstStyle/>
          <a:p>
            <a:r>
              <a:rPr lang="zh-CN" altLang="en-US" sz="4000" b="1" spc="300" dirty="0" smtClean="0">
                <a:solidFill>
                  <a:schemeClr val="bg1"/>
                </a:solidFill>
                <a:latin typeface="微软雅黑" pitchFamily="34" charset="-122"/>
                <a:ea typeface="微软雅黑" pitchFamily="34" charset="-122"/>
                <a:sym typeface="Segoe UI" pitchFamily="34" charset="0"/>
              </a:rPr>
              <a:t>这里填写研究课题标题</a:t>
            </a:r>
            <a:endParaRPr lang="zh-CN" altLang="en-US" sz="4000" b="1" spc="300" dirty="0">
              <a:solidFill>
                <a:schemeClr val="bg1"/>
              </a:solidFill>
              <a:latin typeface="微软雅黑" pitchFamily="34" charset="-122"/>
              <a:ea typeface="微软雅黑" pitchFamily="34" charset="-122"/>
              <a:sym typeface="Segoe UI" pitchFamily="34" charset="0"/>
            </a:endParaRPr>
          </a:p>
        </p:txBody>
      </p:sp>
      <p:pic>
        <p:nvPicPr>
          <p:cNvPr id="10" name="Picture 2" descr="C:\Users\jsj\Desktop\20140321100237-10578269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209255"/>
            <a:ext cx="1507794" cy="149545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组合 10"/>
          <p:cNvGrpSpPr/>
          <p:nvPr/>
        </p:nvGrpSpPr>
        <p:grpSpPr>
          <a:xfrm>
            <a:off x="5038355" y="4849594"/>
            <a:ext cx="2397115" cy="414338"/>
            <a:chOff x="773458" y="3742767"/>
            <a:chExt cx="2397115" cy="414338"/>
          </a:xfrm>
        </p:grpSpPr>
        <p:sp>
          <p:nvSpPr>
            <p:cNvPr id="12" name="文本框 9"/>
            <p:cNvSpPr txBox="1"/>
            <p:nvPr/>
          </p:nvSpPr>
          <p:spPr>
            <a:xfrm>
              <a:off x="1185414" y="3811436"/>
              <a:ext cx="1985159" cy="315471"/>
            </a:xfrm>
            <a:prstGeom prst="rect">
              <a:avLst/>
            </a:prstGeom>
            <a:noFill/>
          </p:spPr>
          <p:txBody>
            <a:bodyPr wrap="none" lIns="68580" tIns="34290" rIns="68580" bIns="34290" rtlCol="0">
              <a:spAutoFit/>
            </a:bodyPr>
            <a:lstStyle/>
            <a:p>
              <a:r>
                <a:rPr lang="zh-CN" altLang="en-US" sz="1600" dirty="0">
                  <a:solidFill>
                    <a:srgbClr val="013B6D"/>
                  </a:solidFill>
                  <a:latin typeface="微软雅黑" panose="020B0503020204020204" pitchFamily="34" charset="-122"/>
                  <a:ea typeface="微软雅黑" panose="020B0503020204020204" pitchFamily="34" charset="-122"/>
                </a:rPr>
                <a:t>指导教师</a:t>
              </a:r>
              <a:r>
                <a:rPr lang="zh-CN" altLang="en-US" sz="1600" dirty="0" smtClean="0">
                  <a:solidFill>
                    <a:srgbClr val="013B6D"/>
                  </a:solidFill>
                  <a:latin typeface="微软雅黑" panose="020B0503020204020204" pitchFamily="34" charset="-122"/>
                  <a:ea typeface="微软雅黑" panose="020B0503020204020204" pitchFamily="34" charset="-122"/>
                </a:rPr>
                <a:t>：锐旗设计</a:t>
              </a:r>
              <a:endParaRPr lang="zh-CN" altLang="en-US" sz="1600" dirty="0">
                <a:solidFill>
                  <a:srgbClr val="013B6D"/>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773458" y="3742767"/>
              <a:ext cx="414338" cy="414338"/>
              <a:chOff x="1031277" y="5180856"/>
              <a:chExt cx="552450" cy="552450"/>
            </a:xfrm>
          </p:grpSpPr>
          <p:sp>
            <p:nvSpPr>
              <p:cNvPr id="14" name="椭圆 13"/>
              <p:cNvSpPr/>
              <p:nvPr/>
            </p:nvSpPr>
            <p:spPr>
              <a:xfrm>
                <a:off x="1031277" y="5180856"/>
                <a:ext cx="552450" cy="552450"/>
              </a:xfrm>
              <a:prstGeom prst="ellipse">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reeform 34"/>
              <p:cNvSpPr/>
              <p:nvPr/>
            </p:nvSpPr>
            <p:spPr>
              <a:xfrm flipH="1">
                <a:off x="1130571" y="5313444"/>
                <a:ext cx="328603" cy="249173"/>
              </a:xfrm>
              <a:custGeom>
                <a:avLst/>
                <a:gdLst/>
                <a:ahLst/>
                <a:cxnLst/>
                <a:rect l="l" t="t" r="r" b="b"/>
                <a:pathLst>
                  <a:path w="852601" h="862013">
                    <a:moveTo>
                      <a:pt x="339688" y="551599"/>
                    </a:moveTo>
                    <a:cubicBezTo>
                      <a:pt x="336200" y="550660"/>
                      <a:pt x="332712" y="552270"/>
                      <a:pt x="329224" y="555624"/>
                    </a:cubicBezTo>
                    <a:lnTo>
                      <a:pt x="318760" y="571723"/>
                    </a:lnTo>
                    <a:cubicBezTo>
                      <a:pt x="317687" y="576955"/>
                      <a:pt x="320907" y="582723"/>
                      <a:pt x="322785" y="587017"/>
                    </a:cubicBezTo>
                    <a:cubicBezTo>
                      <a:pt x="324663" y="591310"/>
                      <a:pt x="331370" y="593322"/>
                      <a:pt x="330029" y="597481"/>
                    </a:cubicBezTo>
                    <a:cubicBezTo>
                      <a:pt x="328687" y="601641"/>
                      <a:pt x="318894" y="606739"/>
                      <a:pt x="314735" y="611971"/>
                    </a:cubicBezTo>
                    <a:cubicBezTo>
                      <a:pt x="310576" y="617202"/>
                      <a:pt x="308563" y="620288"/>
                      <a:pt x="303465" y="629679"/>
                    </a:cubicBezTo>
                    <a:cubicBezTo>
                      <a:pt x="298368" y="639070"/>
                      <a:pt x="292062" y="654230"/>
                      <a:pt x="284147" y="668317"/>
                    </a:cubicBezTo>
                    <a:cubicBezTo>
                      <a:pt x="276232" y="682403"/>
                      <a:pt x="261340" y="698637"/>
                      <a:pt x="255974" y="714199"/>
                    </a:cubicBezTo>
                    <a:cubicBezTo>
                      <a:pt x="250607" y="729762"/>
                      <a:pt x="252754" y="745727"/>
                      <a:pt x="251949" y="761691"/>
                    </a:cubicBezTo>
                    <a:cubicBezTo>
                      <a:pt x="251144" y="777656"/>
                      <a:pt x="252351" y="796036"/>
                      <a:pt x="251143" y="809989"/>
                    </a:cubicBezTo>
                    <a:cubicBezTo>
                      <a:pt x="249937" y="823941"/>
                      <a:pt x="245778" y="837357"/>
                      <a:pt x="244705" y="845406"/>
                    </a:cubicBezTo>
                    <a:cubicBezTo>
                      <a:pt x="243631" y="853456"/>
                      <a:pt x="243095" y="855603"/>
                      <a:pt x="244705" y="858286"/>
                    </a:cubicBezTo>
                    <a:cubicBezTo>
                      <a:pt x="245509" y="859627"/>
                      <a:pt x="245945" y="860298"/>
                      <a:pt x="247169" y="860701"/>
                    </a:cubicBezTo>
                    <a:lnTo>
                      <a:pt x="254364" y="861506"/>
                    </a:lnTo>
                    <a:cubicBezTo>
                      <a:pt x="262279" y="862042"/>
                      <a:pt x="277305" y="862310"/>
                      <a:pt x="292196" y="861506"/>
                    </a:cubicBezTo>
                    <a:cubicBezTo>
                      <a:pt x="307088" y="860701"/>
                      <a:pt x="333115" y="857749"/>
                      <a:pt x="343713" y="856676"/>
                    </a:cubicBezTo>
                    <a:cubicBezTo>
                      <a:pt x="343747" y="856684"/>
                      <a:pt x="352708" y="858681"/>
                      <a:pt x="355787" y="855066"/>
                    </a:cubicBezTo>
                    <a:cubicBezTo>
                      <a:pt x="358873" y="851443"/>
                      <a:pt x="361288" y="845675"/>
                      <a:pt x="362227" y="834943"/>
                    </a:cubicBezTo>
                    <a:cubicBezTo>
                      <a:pt x="363166" y="824210"/>
                      <a:pt x="363568" y="808110"/>
                      <a:pt x="361422" y="790670"/>
                    </a:cubicBezTo>
                    <a:cubicBezTo>
                      <a:pt x="359275" y="773229"/>
                      <a:pt x="352299" y="754313"/>
                      <a:pt x="349348" y="730298"/>
                    </a:cubicBezTo>
                    <a:cubicBezTo>
                      <a:pt x="346396" y="706284"/>
                      <a:pt x="344786" y="666439"/>
                      <a:pt x="343713" y="646584"/>
                    </a:cubicBezTo>
                    <a:cubicBezTo>
                      <a:pt x="342640" y="626728"/>
                      <a:pt x="342505" y="619886"/>
                      <a:pt x="342908" y="611166"/>
                    </a:cubicBezTo>
                    <a:cubicBezTo>
                      <a:pt x="343310" y="602446"/>
                      <a:pt x="343713" y="600299"/>
                      <a:pt x="346128" y="594262"/>
                    </a:cubicBezTo>
                    <a:cubicBezTo>
                      <a:pt x="348543" y="588224"/>
                      <a:pt x="356727" y="580443"/>
                      <a:pt x="357397" y="574942"/>
                    </a:cubicBezTo>
                    <a:cubicBezTo>
                      <a:pt x="358068" y="569442"/>
                      <a:pt x="353104" y="565149"/>
                      <a:pt x="350153" y="561258"/>
                    </a:cubicBezTo>
                    <a:close/>
                    <a:moveTo>
                      <a:pt x="287206" y="507649"/>
                    </a:moveTo>
                    <a:cubicBezTo>
                      <a:pt x="299226" y="561742"/>
                      <a:pt x="284201" y="574621"/>
                      <a:pt x="274326" y="617123"/>
                    </a:cubicBezTo>
                    <a:cubicBezTo>
                      <a:pt x="272445" y="626330"/>
                      <a:pt x="270907" y="639718"/>
                      <a:pt x="269556" y="655910"/>
                    </a:cubicBezTo>
                    <a:cubicBezTo>
                      <a:pt x="284442" y="632717"/>
                      <a:pt x="299146" y="601494"/>
                      <a:pt x="316184" y="596515"/>
                    </a:cubicBezTo>
                    <a:cubicBezTo>
                      <a:pt x="314038" y="589217"/>
                      <a:pt x="305451" y="583528"/>
                      <a:pt x="306524" y="574621"/>
                    </a:cubicBezTo>
                    <a:cubicBezTo>
                      <a:pt x="307147" y="563679"/>
                      <a:pt x="314405" y="554950"/>
                      <a:pt x="319949" y="545622"/>
                    </a:cubicBezTo>
                    <a:cubicBezTo>
                      <a:pt x="307786" y="539695"/>
                      <a:pt x="298568" y="525281"/>
                      <a:pt x="287206" y="507649"/>
                    </a:cubicBezTo>
                    <a:close/>
                    <a:moveTo>
                      <a:pt x="264023" y="488330"/>
                    </a:moveTo>
                    <a:cubicBezTo>
                      <a:pt x="251143" y="497345"/>
                      <a:pt x="249856" y="517952"/>
                      <a:pt x="240841" y="523104"/>
                    </a:cubicBezTo>
                    <a:cubicBezTo>
                      <a:pt x="177304" y="542852"/>
                      <a:pt x="103463" y="578055"/>
                      <a:pt x="46365" y="613259"/>
                    </a:cubicBezTo>
                    <a:cubicBezTo>
                      <a:pt x="17601" y="630002"/>
                      <a:pt x="12021" y="649320"/>
                      <a:pt x="6440" y="682806"/>
                    </a:cubicBezTo>
                    <a:lnTo>
                      <a:pt x="0" y="793568"/>
                    </a:lnTo>
                    <a:cubicBezTo>
                      <a:pt x="60532" y="849807"/>
                      <a:pt x="154551" y="840362"/>
                      <a:pt x="230537" y="859252"/>
                    </a:cubicBezTo>
                    <a:cubicBezTo>
                      <a:pt x="242128" y="755359"/>
                      <a:pt x="233113" y="597374"/>
                      <a:pt x="265311" y="542422"/>
                    </a:cubicBezTo>
                    <a:close/>
                    <a:moveTo>
                      <a:pt x="473953" y="438101"/>
                    </a:moveTo>
                    <a:cubicBezTo>
                      <a:pt x="449999" y="476765"/>
                      <a:pt x="395188" y="525303"/>
                      <a:pt x="351750" y="542487"/>
                    </a:cubicBezTo>
                    <a:cubicBezTo>
                      <a:pt x="364570" y="553524"/>
                      <a:pt x="369815" y="566569"/>
                      <a:pt x="371564" y="577519"/>
                    </a:cubicBezTo>
                    <a:cubicBezTo>
                      <a:pt x="371510" y="588305"/>
                      <a:pt x="363407" y="591042"/>
                      <a:pt x="359329" y="597803"/>
                    </a:cubicBezTo>
                    <a:cubicBezTo>
                      <a:pt x="364928" y="652187"/>
                      <a:pt x="355161" y="701683"/>
                      <a:pt x="373271" y="759858"/>
                    </a:cubicBezTo>
                    <a:cubicBezTo>
                      <a:pt x="382583" y="726860"/>
                      <a:pt x="394118" y="694072"/>
                      <a:pt x="406981" y="659624"/>
                    </a:cubicBezTo>
                    <a:cubicBezTo>
                      <a:pt x="434458" y="598661"/>
                      <a:pt x="476100" y="510653"/>
                      <a:pt x="473953" y="438101"/>
                    </a:cubicBezTo>
                    <a:close/>
                    <a:moveTo>
                      <a:pt x="444331" y="425221"/>
                    </a:moveTo>
                    <a:cubicBezTo>
                      <a:pt x="417365" y="457420"/>
                      <a:pt x="365446" y="490423"/>
                      <a:pt x="342908" y="490423"/>
                    </a:cubicBezTo>
                    <a:cubicBezTo>
                      <a:pt x="312722" y="489752"/>
                      <a:pt x="309100" y="473787"/>
                      <a:pt x="292196" y="465469"/>
                    </a:cubicBezTo>
                    <a:cubicBezTo>
                      <a:pt x="308026" y="468152"/>
                      <a:pt x="323455" y="474056"/>
                      <a:pt x="339687" y="473519"/>
                    </a:cubicBezTo>
                    <a:cubicBezTo>
                      <a:pt x="376180" y="473116"/>
                      <a:pt x="416695" y="446955"/>
                      <a:pt x="444331" y="425221"/>
                    </a:cubicBezTo>
                    <a:close/>
                    <a:moveTo>
                      <a:pt x="488121" y="409767"/>
                    </a:moveTo>
                    <a:cubicBezTo>
                      <a:pt x="533198" y="465576"/>
                      <a:pt x="410846" y="692681"/>
                      <a:pt x="376072" y="855388"/>
                    </a:cubicBezTo>
                    <a:cubicBezTo>
                      <a:pt x="489409" y="838216"/>
                      <a:pt x="600169" y="850665"/>
                      <a:pt x="716082" y="803871"/>
                    </a:cubicBezTo>
                    <a:cubicBezTo>
                      <a:pt x="761588" y="800437"/>
                      <a:pt x="808382" y="816321"/>
                      <a:pt x="852601" y="793568"/>
                    </a:cubicBezTo>
                    <a:cubicBezTo>
                      <a:pt x="845303" y="743338"/>
                      <a:pt x="867627" y="646745"/>
                      <a:pt x="772750" y="588788"/>
                    </a:cubicBezTo>
                    <a:cubicBezTo>
                      <a:pt x="729391" y="552726"/>
                      <a:pt x="648681" y="519241"/>
                      <a:pt x="565395" y="492193"/>
                    </a:cubicBezTo>
                    <a:cubicBezTo>
                      <a:pt x="534486" y="468582"/>
                      <a:pt x="515167" y="433379"/>
                      <a:pt x="488121" y="409767"/>
                    </a:cubicBezTo>
                    <a:close/>
                    <a:moveTo>
                      <a:pt x="314467" y="207"/>
                    </a:moveTo>
                    <a:cubicBezTo>
                      <a:pt x="302302" y="922"/>
                      <a:pt x="297652" y="4142"/>
                      <a:pt x="285488" y="8794"/>
                    </a:cubicBezTo>
                    <a:cubicBezTo>
                      <a:pt x="273325" y="13444"/>
                      <a:pt x="253826" y="20241"/>
                      <a:pt x="241485" y="28112"/>
                    </a:cubicBezTo>
                    <a:cubicBezTo>
                      <a:pt x="229142" y="35983"/>
                      <a:pt x="220377" y="43853"/>
                      <a:pt x="211433" y="56017"/>
                    </a:cubicBezTo>
                    <a:cubicBezTo>
                      <a:pt x="202489" y="68180"/>
                      <a:pt x="193724" y="87320"/>
                      <a:pt x="187821" y="101095"/>
                    </a:cubicBezTo>
                    <a:cubicBezTo>
                      <a:pt x="181919" y="114868"/>
                      <a:pt x="176194" y="121665"/>
                      <a:pt x="176015" y="138658"/>
                    </a:cubicBezTo>
                    <a:cubicBezTo>
                      <a:pt x="175837" y="155652"/>
                      <a:pt x="182813" y="191249"/>
                      <a:pt x="186748" y="203055"/>
                    </a:cubicBezTo>
                    <a:lnTo>
                      <a:pt x="187520" y="204007"/>
                    </a:lnTo>
                    <a:lnTo>
                      <a:pt x="191027" y="223887"/>
                    </a:lnTo>
                    <a:cubicBezTo>
                      <a:pt x="185407" y="222374"/>
                      <a:pt x="182724" y="232570"/>
                      <a:pt x="184333" y="241693"/>
                    </a:cubicBezTo>
                    <a:cubicBezTo>
                      <a:pt x="185943" y="250815"/>
                      <a:pt x="196139" y="265841"/>
                      <a:pt x="198822" y="277111"/>
                    </a:cubicBezTo>
                    <a:cubicBezTo>
                      <a:pt x="201505" y="288380"/>
                      <a:pt x="200298" y="299113"/>
                      <a:pt x="200432" y="309308"/>
                    </a:cubicBezTo>
                    <a:cubicBezTo>
                      <a:pt x="200566" y="319505"/>
                      <a:pt x="198285" y="331579"/>
                      <a:pt x="199627" y="338286"/>
                    </a:cubicBezTo>
                    <a:cubicBezTo>
                      <a:pt x="200969" y="344995"/>
                      <a:pt x="205128" y="346739"/>
                      <a:pt x="208482" y="349556"/>
                    </a:cubicBezTo>
                    <a:cubicBezTo>
                      <a:pt x="211836" y="352373"/>
                      <a:pt x="218275" y="343385"/>
                      <a:pt x="219751" y="355191"/>
                    </a:cubicBezTo>
                    <a:cubicBezTo>
                      <a:pt x="221227" y="366997"/>
                      <a:pt x="229008" y="395036"/>
                      <a:pt x="236655" y="410733"/>
                    </a:cubicBezTo>
                    <a:cubicBezTo>
                      <a:pt x="244301" y="426429"/>
                      <a:pt x="259999" y="439845"/>
                      <a:pt x="265633" y="449370"/>
                    </a:cubicBezTo>
                    <a:cubicBezTo>
                      <a:pt x="271268" y="458895"/>
                      <a:pt x="266438" y="460372"/>
                      <a:pt x="270463" y="467884"/>
                    </a:cubicBezTo>
                    <a:cubicBezTo>
                      <a:pt x="274487" y="475397"/>
                      <a:pt x="281330" y="484118"/>
                      <a:pt x="289781" y="494447"/>
                    </a:cubicBezTo>
                    <a:cubicBezTo>
                      <a:pt x="298233" y="504778"/>
                      <a:pt x="311246" y="524097"/>
                      <a:pt x="321175" y="529866"/>
                    </a:cubicBezTo>
                    <a:cubicBezTo>
                      <a:pt x="331102" y="535634"/>
                      <a:pt x="333383" y="536305"/>
                      <a:pt x="349348" y="529061"/>
                    </a:cubicBezTo>
                    <a:cubicBezTo>
                      <a:pt x="365312" y="521816"/>
                      <a:pt x="399657" y="499680"/>
                      <a:pt x="416963" y="486398"/>
                    </a:cubicBezTo>
                    <a:cubicBezTo>
                      <a:pt x="434270" y="473116"/>
                      <a:pt x="444331" y="459298"/>
                      <a:pt x="453186" y="449370"/>
                    </a:cubicBezTo>
                    <a:cubicBezTo>
                      <a:pt x="462041" y="439443"/>
                      <a:pt x="466601" y="434746"/>
                      <a:pt x="470089" y="426831"/>
                    </a:cubicBezTo>
                    <a:cubicBezTo>
                      <a:pt x="473577" y="418917"/>
                      <a:pt x="471968" y="409526"/>
                      <a:pt x="474115" y="401878"/>
                    </a:cubicBezTo>
                    <a:cubicBezTo>
                      <a:pt x="476261" y="394231"/>
                      <a:pt x="480688" y="390341"/>
                      <a:pt x="482969" y="380949"/>
                    </a:cubicBezTo>
                    <a:cubicBezTo>
                      <a:pt x="485249" y="371558"/>
                      <a:pt x="484847" y="352373"/>
                      <a:pt x="487799" y="345532"/>
                    </a:cubicBezTo>
                    <a:cubicBezTo>
                      <a:pt x="490750" y="338689"/>
                      <a:pt x="496788" y="343787"/>
                      <a:pt x="500678" y="339897"/>
                    </a:cubicBezTo>
                    <a:cubicBezTo>
                      <a:pt x="504569" y="336006"/>
                      <a:pt x="508996" y="331177"/>
                      <a:pt x="511142" y="322188"/>
                    </a:cubicBezTo>
                    <a:cubicBezTo>
                      <a:pt x="513289" y="313199"/>
                      <a:pt x="511947" y="299515"/>
                      <a:pt x="513557" y="285965"/>
                    </a:cubicBezTo>
                    <a:cubicBezTo>
                      <a:pt x="515167" y="272415"/>
                      <a:pt x="520131" y="252425"/>
                      <a:pt x="520801" y="240888"/>
                    </a:cubicBezTo>
                    <a:cubicBezTo>
                      <a:pt x="521473" y="229350"/>
                      <a:pt x="520131" y="222508"/>
                      <a:pt x="517582" y="216739"/>
                    </a:cubicBezTo>
                    <a:lnTo>
                      <a:pt x="505508" y="206274"/>
                    </a:lnTo>
                    <a:cubicBezTo>
                      <a:pt x="501482" y="205872"/>
                      <a:pt x="496788" y="209897"/>
                      <a:pt x="493433" y="214324"/>
                    </a:cubicBezTo>
                    <a:cubicBezTo>
                      <a:pt x="490893" y="217677"/>
                      <a:pt x="489661" y="229032"/>
                      <a:pt x="487525" y="232413"/>
                    </a:cubicBezTo>
                    <a:lnTo>
                      <a:pt x="486770" y="223363"/>
                    </a:lnTo>
                    <a:lnTo>
                      <a:pt x="488165" y="195462"/>
                    </a:lnTo>
                    <a:lnTo>
                      <a:pt x="490482" y="198762"/>
                    </a:lnTo>
                    <a:cubicBezTo>
                      <a:pt x="492986" y="200550"/>
                      <a:pt x="494238" y="195185"/>
                      <a:pt x="496921" y="194469"/>
                    </a:cubicBezTo>
                    <a:cubicBezTo>
                      <a:pt x="499604" y="193754"/>
                      <a:pt x="503002" y="193217"/>
                      <a:pt x="506581" y="194469"/>
                    </a:cubicBezTo>
                    <a:cubicBezTo>
                      <a:pt x="510158" y="195721"/>
                      <a:pt x="516419" y="202876"/>
                      <a:pt x="518386" y="201981"/>
                    </a:cubicBezTo>
                    <a:cubicBezTo>
                      <a:pt x="519370" y="201534"/>
                      <a:pt x="519370" y="200774"/>
                      <a:pt x="519124" y="198896"/>
                    </a:cubicBezTo>
                    <a:lnTo>
                      <a:pt x="518386" y="189102"/>
                    </a:lnTo>
                    <a:cubicBezTo>
                      <a:pt x="518391" y="189053"/>
                      <a:pt x="521603" y="159753"/>
                      <a:pt x="518386" y="142952"/>
                    </a:cubicBezTo>
                    <a:cubicBezTo>
                      <a:pt x="515167" y="126137"/>
                      <a:pt x="506760" y="103778"/>
                      <a:pt x="499068" y="88215"/>
                    </a:cubicBezTo>
                    <a:cubicBezTo>
                      <a:pt x="491376" y="72652"/>
                      <a:pt x="479213" y="57627"/>
                      <a:pt x="472236" y="49577"/>
                    </a:cubicBezTo>
                    <a:cubicBezTo>
                      <a:pt x="465260" y="41528"/>
                      <a:pt x="466154" y="44211"/>
                      <a:pt x="457210" y="39918"/>
                    </a:cubicBezTo>
                    <a:cubicBezTo>
                      <a:pt x="448266" y="35625"/>
                      <a:pt x="435030" y="29722"/>
                      <a:pt x="418572" y="23818"/>
                    </a:cubicBezTo>
                    <a:cubicBezTo>
                      <a:pt x="402117" y="17916"/>
                      <a:pt x="375821" y="8435"/>
                      <a:pt x="358470" y="4500"/>
                    </a:cubicBezTo>
                    <a:cubicBezTo>
                      <a:pt x="341118" y="564"/>
                      <a:pt x="326630" y="-509"/>
                      <a:pt x="314467" y="20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514397"/>
                <a:endParaRPr lang="en-US" dirty="0">
                  <a:solidFill>
                    <a:schemeClr val="tx1"/>
                  </a:solidFill>
                  <a:latin typeface="微软雅黑" panose="020B0503020204020204" pitchFamily="34" charset="-122"/>
                </a:endParaRPr>
              </a:p>
            </p:txBody>
          </p:sp>
        </p:grpSp>
      </p:grpSp>
      <p:grpSp>
        <p:nvGrpSpPr>
          <p:cNvPr id="16" name="组合 15"/>
          <p:cNvGrpSpPr/>
          <p:nvPr/>
        </p:nvGrpSpPr>
        <p:grpSpPr>
          <a:xfrm>
            <a:off x="2071208" y="4860767"/>
            <a:ext cx="2194312" cy="414338"/>
            <a:chOff x="2953483" y="3742767"/>
            <a:chExt cx="2194312" cy="414338"/>
          </a:xfrm>
        </p:grpSpPr>
        <p:sp>
          <p:nvSpPr>
            <p:cNvPr id="17" name="文本框 8"/>
            <p:cNvSpPr txBox="1"/>
            <p:nvPr/>
          </p:nvSpPr>
          <p:spPr>
            <a:xfrm>
              <a:off x="3367821" y="3811436"/>
              <a:ext cx="1779974" cy="315471"/>
            </a:xfrm>
            <a:prstGeom prst="rect">
              <a:avLst/>
            </a:prstGeom>
            <a:noFill/>
          </p:spPr>
          <p:txBody>
            <a:bodyPr wrap="none" lIns="68580" tIns="34290" rIns="68580" bIns="34290" rtlCol="0">
              <a:spAutoFit/>
            </a:bodyPr>
            <a:lstStyle/>
            <a:p>
              <a:r>
                <a:rPr lang="zh-CN" altLang="en-US" sz="1600" dirty="0" smtClean="0">
                  <a:solidFill>
                    <a:srgbClr val="013B6D"/>
                  </a:solidFill>
                  <a:latin typeface="微软雅黑" panose="020B0503020204020204" pitchFamily="34" charset="-122"/>
                  <a:ea typeface="微软雅黑" panose="020B0503020204020204" pitchFamily="34" charset="-122"/>
                </a:rPr>
                <a:t>答辩人：锐旗设计</a:t>
              </a:r>
              <a:endParaRPr lang="zh-CN" altLang="en-US" sz="1600" dirty="0">
                <a:solidFill>
                  <a:srgbClr val="013B6D"/>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2953483" y="3742767"/>
              <a:ext cx="414338" cy="414338"/>
              <a:chOff x="3937978" y="5180856"/>
              <a:chExt cx="552450" cy="552450"/>
            </a:xfrm>
          </p:grpSpPr>
          <p:sp>
            <p:nvSpPr>
              <p:cNvPr id="19" name="椭圆 18"/>
              <p:cNvSpPr/>
              <p:nvPr/>
            </p:nvSpPr>
            <p:spPr>
              <a:xfrm>
                <a:off x="3937978" y="5180856"/>
                <a:ext cx="552450" cy="552450"/>
              </a:xfrm>
              <a:prstGeom prst="ellipse">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Group 38"/>
              <p:cNvGrpSpPr/>
              <p:nvPr/>
            </p:nvGrpSpPr>
            <p:grpSpPr>
              <a:xfrm>
                <a:off x="4022991" y="5324161"/>
                <a:ext cx="348415" cy="247981"/>
                <a:chOff x="5326857" y="2779521"/>
                <a:chExt cx="2283619" cy="2167129"/>
              </a:xfrm>
              <a:solidFill>
                <a:schemeClr val="bg1"/>
              </a:solidFill>
            </p:grpSpPr>
            <p:sp>
              <p:nvSpPr>
                <p:cNvPr id="21" name="Freeform 45"/>
                <p:cNvSpPr/>
                <p:nvPr/>
              </p:nvSpPr>
              <p:spPr>
                <a:xfrm>
                  <a:off x="5326857" y="3228975"/>
                  <a:ext cx="1147085" cy="1083469"/>
                </a:xfrm>
                <a:custGeom>
                  <a:avLst/>
                  <a:gdLst>
                    <a:gd name="connsiteX0" fmla="*/ 1090612 w 1147085"/>
                    <a:gd name="connsiteY0" fmla="*/ 0 h 1083469"/>
                    <a:gd name="connsiteX1" fmla="*/ 1147085 w 1147085"/>
                    <a:gd name="connsiteY1" fmla="*/ 460567 h 1083469"/>
                    <a:gd name="connsiteX2" fmla="*/ 1078295 w 1147085"/>
                    <a:gd name="connsiteY2" fmla="*/ 504743 h 1083469"/>
                    <a:gd name="connsiteX3" fmla="*/ 1025237 w 1147085"/>
                    <a:gd name="connsiteY3" fmla="*/ 72025 h 1083469"/>
                    <a:gd name="connsiteX4" fmla="*/ 79622 w 1147085"/>
                    <a:gd name="connsiteY4" fmla="*/ 171129 h 1083469"/>
                    <a:gd name="connsiteX5" fmla="*/ 186985 w 1147085"/>
                    <a:gd name="connsiteY5" fmla="*/ 990798 h 1083469"/>
                    <a:gd name="connsiteX6" fmla="*/ 186985 w 1147085"/>
                    <a:gd name="connsiteY6" fmla="*/ 1011445 h 1083469"/>
                    <a:gd name="connsiteX7" fmla="*/ 977729 w 1147085"/>
                    <a:gd name="connsiteY7" fmla="*/ 857154 h 1083469"/>
                    <a:gd name="connsiteX8" fmla="*/ 977729 w 1147085"/>
                    <a:gd name="connsiteY8" fmla="*/ 916854 h 1083469"/>
                    <a:gd name="connsiteX9" fmla="*/ 123825 w 1147085"/>
                    <a:gd name="connsiteY9" fmla="*/ 1083469 h 1083469"/>
                    <a:gd name="connsiteX10" fmla="*/ 0 w 1147085"/>
                    <a:gd name="connsiteY10" fmla="*/ 114300 h 1083469"/>
                    <a:gd name="connsiteX11" fmla="*/ 1090612 w 1147085"/>
                    <a:gd name="connsiteY11" fmla="*/ 0 h 1083469"/>
                    <a:gd name="connsiteX0" fmla="*/ 1090612 w 1147085"/>
                    <a:gd name="connsiteY0" fmla="*/ 0 h 1083469"/>
                    <a:gd name="connsiteX1" fmla="*/ 1147085 w 1147085"/>
                    <a:gd name="connsiteY1" fmla="*/ 460567 h 1083469"/>
                    <a:gd name="connsiteX2" fmla="*/ 1078295 w 1147085"/>
                    <a:gd name="connsiteY2" fmla="*/ 504743 h 1083469"/>
                    <a:gd name="connsiteX3" fmla="*/ 1025237 w 1147085"/>
                    <a:gd name="connsiteY3" fmla="*/ 72025 h 1083469"/>
                    <a:gd name="connsiteX4" fmla="*/ 79622 w 1147085"/>
                    <a:gd name="connsiteY4" fmla="*/ 171129 h 1083469"/>
                    <a:gd name="connsiteX5" fmla="*/ 186985 w 1147085"/>
                    <a:gd name="connsiteY5" fmla="*/ 1011445 h 1083469"/>
                    <a:gd name="connsiteX6" fmla="*/ 977729 w 1147085"/>
                    <a:gd name="connsiteY6" fmla="*/ 857154 h 1083469"/>
                    <a:gd name="connsiteX7" fmla="*/ 977729 w 1147085"/>
                    <a:gd name="connsiteY7" fmla="*/ 916854 h 1083469"/>
                    <a:gd name="connsiteX8" fmla="*/ 123825 w 1147085"/>
                    <a:gd name="connsiteY8" fmla="*/ 1083469 h 1083469"/>
                    <a:gd name="connsiteX9" fmla="*/ 0 w 1147085"/>
                    <a:gd name="connsiteY9" fmla="*/ 114300 h 1083469"/>
                    <a:gd name="connsiteX10" fmla="*/ 1090612 w 1147085"/>
                    <a:gd name="connsiteY10" fmla="*/ 0 h 108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7085" h="1083469">
                      <a:moveTo>
                        <a:pt x="1090612" y="0"/>
                      </a:moveTo>
                      <a:lnTo>
                        <a:pt x="1147085" y="460567"/>
                      </a:lnTo>
                      <a:cubicBezTo>
                        <a:pt x="1121629" y="471368"/>
                        <a:pt x="1098257" y="486098"/>
                        <a:pt x="1078295" y="504743"/>
                      </a:cubicBezTo>
                      <a:lnTo>
                        <a:pt x="1025237" y="72025"/>
                      </a:lnTo>
                      <a:lnTo>
                        <a:pt x="79622" y="171129"/>
                      </a:lnTo>
                      <a:lnTo>
                        <a:pt x="186985" y="1011445"/>
                      </a:lnTo>
                      <a:lnTo>
                        <a:pt x="977729" y="857154"/>
                      </a:lnTo>
                      <a:lnTo>
                        <a:pt x="977729" y="916854"/>
                      </a:lnTo>
                      <a:lnTo>
                        <a:pt x="123825" y="1083469"/>
                      </a:lnTo>
                      <a:lnTo>
                        <a:pt x="0" y="114300"/>
                      </a:lnTo>
                      <a:lnTo>
                        <a:pt x="1090612"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514228" fontAlgn="base">
                    <a:spcBef>
                      <a:spcPct val="0"/>
                    </a:spcBef>
                    <a:spcAft>
                      <a:spcPct val="0"/>
                    </a:spcAft>
                  </a:pPr>
                  <a:endParaRPr lang="en-US" sz="1300" dirty="0">
                    <a:gradFill>
                      <a:gsLst>
                        <a:gs pos="0">
                          <a:srgbClr val="FFFFFF"/>
                        </a:gs>
                        <a:gs pos="100000">
                          <a:srgbClr val="FFFFFF"/>
                        </a:gs>
                      </a:gsLst>
                      <a:lin ang="5400000" scaled="0"/>
                    </a:gradFill>
                  </a:endParaRPr>
                </a:p>
              </p:txBody>
            </p:sp>
            <p:sp>
              <p:nvSpPr>
                <p:cNvPr id="22" name="Oval 23"/>
                <p:cNvSpPr/>
                <p:nvPr/>
              </p:nvSpPr>
              <p:spPr bwMode="auto">
                <a:xfrm>
                  <a:off x="5472973" y="4217016"/>
                  <a:ext cx="831613" cy="515322"/>
                </a:xfrm>
                <a:custGeom>
                  <a:avLst/>
                  <a:gdLst/>
                  <a:ahLst/>
                  <a:cxnLst/>
                  <a:rect l="l" t="t" r="r" b="b"/>
                  <a:pathLst>
                    <a:path w="831613" h="515322">
                      <a:moveTo>
                        <a:pt x="656506" y="0"/>
                      </a:moveTo>
                      <a:cubicBezTo>
                        <a:pt x="722980" y="12459"/>
                        <a:pt x="782484" y="33487"/>
                        <a:pt x="831613" y="60220"/>
                      </a:cubicBezTo>
                      <a:lnTo>
                        <a:pt x="831613" y="156807"/>
                      </a:lnTo>
                      <a:lnTo>
                        <a:pt x="790343" y="156807"/>
                      </a:lnTo>
                      <a:cubicBezTo>
                        <a:pt x="689578" y="156807"/>
                        <a:pt x="607892" y="247187"/>
                        <a:pt x="607892" y="358678"/>
                      </a:cubicBezTo>
                      <a:cubicBezTo>
                        <a:pt x="607892" y="412735"/>
                        <a:pt x="627095" y="461830"/>
                        <a:pt x="658968" y="497546"/>
                      </a:cubicBezTo>
                      <a:cubicBezTo>
                        <a:pt x="605816" y="509342"/>
                        <a:pt x="548050" y="515322"/>
                        <a:pt x="487726" y="515322"/>
                      </a:cubicBezTo>
                      <a:cubicBezTo>
                        <a:pt x="218362" y="515322"/>
                        <a:pt x="0" y="396081"/>
                        <a:pt x="0" y="248990"/>
                      </a:cubicBezTo>
                      <a:cubicBezTo>
                        <a:pt x="0" y="198934"/>
                        <a:pt x="25288" y="152104"/>
                        <a:pt x="70263" y="113194"/>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514228" fontAlgn="base">
                    <a:spcBef>
                      <a:spcPct val="0"/>
                    </a:spcBef>
                    <a:spcAft>
                      <a:spcPct val="0"/>
                    </a:spcAft>
                  </a:pPr>
                  <a:endParaRPr lang="en-US" sz="1300" dirty="0">
                    <a:gradFill>
                      <a:gsLst>
                        <a:gs pos="0">
                          <a:srgbClr val="FFFFFF"/>
                        </a:gs>
                        <a:gs pos="100000">
                          <a:srgbClr val="FFFFFF"/>
                        </a:gs>
                      </a:gsLst>
                      <a:lin ang="5400000" scaled="0"/>
                    </a:gradFill>
                  </a:endParaRPr>
                </a:p>
              </p:txBody>
            </p:sp>
            <p:sp>
              <p:nvSpPr>
                <p:cNvPr id="23" name="Rounded Rectangle 13"/>
                <p:cNvSpPr/>
                <p:nvPr/>
              </p:nvSpPr>
              <p:spPr bwMode="auto">
                <a:xfrm>
                  <a:off x="6127748" y="3705225"/>
                  <a:ext cx="1375518" cy="1241425"/>
                </a:xfrm>
                <a:custGeom>
                  <a:avLst/>
                  <a:gdLst/>
                  <a:ahLst/>
                  <a:cxnLst/>
                  <a:rect l="l" t="t" r="r" b="b"/>
                  <a:pathLst>
                    <a:path w="1375518" h="1241425">
                      <a:moveTo>
                        <a:pt x="880211" y="0"/>
                      </a:moveTo>
                      <a:lnTo>
                        <a:pt x="1125002" y="0"/>
                      </a:lnTo>
                      <a:cubicBezTo>
                        <a:pt x="1202113" y="0"/>
                        <a:pt x="1271265" y="34077"/>
                        <a:pt x="1317403" y="88704"/>
                      </a:cubicBezTo>
                      <a:cubicBezTo>
                        <a:pt x="1244331" y="103169"/>
                        <a:pt x="1190628" y="168346"/>
                        <a:pt x="1190628" y="246066"/>
                      </a:cubicBezTo>
                      <a:lnTo>
                        <a:pt x="1190628" y="708029"/>
                      </a:lnTo>
                      <a:lnTo>
                        <a:pt x="929175" y="708029"/>
                      </a:lnTo>
                      <a:lnTo>
                        <a:pt x="803618" y="172438"/>
                      </a:lnTo>
                      <a:close/>
                      <a:moveTo>
                        <a:pt x="481554" y="0"/>
                      </a:moveTo>
                      <a:lnTo>
                        <a:pt x="726347" y="0"/>
                      </a:lnTo>
                      <a:lnTo>
                        <a:pt x="802940" y="172436"/>
                      </a:lnTo>
                      <a:lnTo>
                        <a:pt x="674361" y="720915"/>
                      </a:lnTo>
                      <a:cubicBezTo>
                        <a:pt x="614856" y="745801"/>
                        <a:pt x="573090" y="804586"/>
                        <a:pt x="573090" y="873128"/>
                      </a:cubicBezTo>
                      <a:cubicBezTo>
                        <a:pt x="573090" y="964310"/>
                        <a:pt x="647007" y="1038227"/>
                        <a:pt x="738189" y="1038227"/>
                      </a:cubicBezTo>
                      <a:lnTo>
                        <a:pt x="1375518" y="1038227"/>
                      </a:lnTo>
                      <a:cubicBezTo>
                        <a:pt x="1351252" y="1154299"/>
                        <a:pt x="1248302" y="1241425"/>
                        <a:pt x="1125002" y="1241425"/>
                      </a:cubicBezTo>
                      <a:lnTo>
                        <a:pt x="481554" y="1241425"/>
                      </a:lnTo>
                      <a:cubicBezTo>
                        <a:pt x="358254" y="1241425"/>
                        <a:pt x="255302" y="1154298"/>
                        <a:pt x="231037" y="1038224"/>
                      </a:cubicBezTo>
                      <a:lnTo>
                        <a:pt x="165099" y="1038224"/>
                      </a:lnTo>
                      <a:cubicBezTo>
                        <a:pt x="73917" y="1038224"/>
                        <a:pt x="0" y="964307"/>
                        <a:pt x="0" y="873125"/>
                      </a:cubicBezTo>
                      <a:cubicBezTo>
                        <a:pt x="0" y="781943"/>
                        <a:pt x="73917" y="708026"/>
                        <a:pt x="165099" y="708026"/>
                      </a:cubicBezTo>
                      <a:lnTo>
                        <a:pt x="225428" y="708026"/>
                      </a:lnTo>
                      <a:lnTo>
                        <a:pt x="225428" y="256126"/>
                      </a:lnTo>
                      <a:cubicBezTo>
                        <a:pt x="225428" y="114672"/>
                        <a:pt x="340100" y="0"/>
                        <a:pt x="481554"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514228" fontAlgn="base">
                    <a:spcBef>
                      <a:spcPct val="0"/>
                    </a:spcBef>
                    <a:spcAft>
                      <a:spcPct val="0"/>
                    </a:spcAft>
                  </a:pPr>
                  <a:endParaRPr lang="en-US" sz="1300" dirty="0">
                    <a:gradFill>
                      <a:gsLst>
                        <a:gs pos="0">
                          <a:srgbClr val="FFFFFF"/>
                        </a:gs>
                        <a:gs pos="100000">
                          <a:srgbClr val="FFFFFF"/>
                        </a:gs>
                      </a:gsLst>
                      <a:lin ang="5400000" scaled="0"/>
                    </a:gradFill>
                  </a:endParaRPr>
                </a:p>
              </p:txBody>
            </p:sp>
            <p:sp>
              <p:nvSpPr>
                <p:cNvPr id="24" name="Oval 57"/>
                <p:cNvSpPr/>
                <p:nvPr/>
              </p:nvSpPr>
              <p:spPr bwMode="auto">
                <a:xfrm>
                  <a:off x="6524624" y="2779521"/>
                  <a:ext cx="835025" cy="835025"/>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514228" fontAlgn="base">
                    <a:spcBef>
                      <a:spcPct val="0"/>
                    </a:spcBef>
                    <a:spcAft>
                      <a:spcPct val="0"/>
                    </a:spcAft>
                  </a:pPr>
                  <a:endParaRPr lang="en-US" sz="1300" dirty="0">
                    <a:gradFill>
                      <a:gsLst>
                        <a:gs pos="0">
                          <a:srgbClr val="FFFFFF"/>
                        </a:gs>
                        <a:gs pos="100000">
                          <a:srgbClr val="FFFFFF"/>
                        </a:gs>
                      </a:gsLst>
                      <a:lin ang="5400000" scaled="0"/>
                    </a:gradFill>
                  </a:endParaRPr>
                </a:p>
              </p:txBody>
            </p:sp>
            <p:sp>
              <p:nvSpPr>
                <p:cNvPr id="25" name="Rounded Rectangle 14"/>
                <p:cNvSpPr/>
                <p:nvPr/>
              </p:nvSpPr>
              <p:spPr bwMode="auto">
                <a:xfrm>
                  <a:off x="6740522" y="3829050"/>
                  <a:ext cx="869954" cy="874713"/>
                </a:xfrm>
                <a:custGeom>
                  <a:avLst/>
                  <a:gdLst>
                    <a:gd name="connsiteX0" fmla="*/ 744540 w 869954"/>
                    <a:gd name="connsiteY0" fmla="*/ 0 h 874713"/>
                    <a:gd name="connsiteX1" fmla="*/ 869954 w 869954"/>
                    <a:gd name="connsiteY1" fmla="*/ 125414 h 874713"/>
                    <a:gd name="connsiteX2" fmla="*/ 869953 w 869954"/>
                    <a:gd name="connsiteY2" fmla="*/ 706437 h 874713"/>
                    <a:gd name="connsiteX3" fmla="*/ 869952 w 869954"/>
                    <a:gd name="connsiteY3" fmla="*/ 749299 h 874713"/>
                    <a:gd name="connsiteX4" fmla="*/ 744538 w 869954"/>
                    <a:gd name="connsiteY4" fmla="*/ 874713 h 874713"/>
                    <a:gd name="connsiteX5" fmla="*/ 125414 w 869954"/>
                    <a:gd name="connsiteY5" fmla="*/ 874712 h 874713"/>
                    <a:gd name="connsiteX6" fmla="*/ 0 w 869954"/>
                    <a:gd name="connsiteY6" fmla="*/ 749298 h 874713"/>
                    <a:gd name="connsiteX7" fmla="*/ 1 w 869954"/>
                    <a:gd name="connsiteY7" fmla="*/ 749299 h 874713"/>
                    <a:gd name="connsiteX8" fmla="*/ 125415 w 869954"/>
                    <a:gd name="connsiteY8" fmla="*/ 623885 h 874713"/>
                    <a:gd name="connsiteX9" fmla="*/ 619126 w 869954"/>
                    <a:gd name="connsiteY9" fmla="*/ 623885 h 874713"/>
                    <a:gd name="connsiteX10" fmla="*/ 619126 w 869954"/>
                    <a:gd name="connsiteY10" fmla="*/ 125414 h 874713"/>
                    <a:gd name="connsiteX11" fmla="*/ 744540 w 869954"/>
                    <a:gd name="connsiteY11" fmla="*/ 0 h 87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9954" h="874713">
                      <a:moveTo>
                        <a:pt x="744540" y="0"/>
                      </a:moveTo>
                      <a:cubicBezTo>
                        <a:pt x="813804" y="0"/>
                        <a:pt x="869954" y="56150"/>
                        <a:pt x="869954" y="125414"/>
                      </a:cubicBezTo>
                      <a:cubicBezTo>
                        <a:pt x="869954" y="319088"/>
                        <a:pt x="869953" y="512763"/>
                        <a:pt x="869953" y="706437"/>
                      </a:cubicBezTo>
                      <a:cubicBezTo>
                        <a:pt x="869953" y="720724"/>
                        <a:pt x="869952" y="735012"/>
                        <a:pt x="869952" y="749299"/>
                      </a:cubicBezTo>
                      <a:cubicBezTo>
                        <a:pt x="869952" y="818563"/>
                        <a:pt x="813802" y="874713"/>
                        <a:pt x="744538" y="874713"/>
                      </a:cubicBezTo>
                      <a:lnTo>
                        <a:pt x="125414" y="874712"/>
                      </a:lnTo>
                      <a:cubicBezTo>
                        <a:pt x="56150" y="874712"/>
                        <a:pt x="0" y="818562"/>
                        <a:pt x="0" y="749298"/>
                      </a:cubicBezTo>
                      <a:lnTo>
                        <a:pt x="1" y="749299"/>
                      </a:lnTo>
                      <a:cubicBezTo>
                        <a:pt x="1" y="680035"/>
                        <a:pt x="56151" y="623885"/>
                        <a:pt x="125415" y="623885"/>
                      </a:cubicBezTo>
                      <a:lnTo>
                        <a:pt x="619126" y="623885"/>
                      </a:lnTo>
                      <a:lnTo>
                        <a:pt x="619126" y="125414"/>
                      </a:lnTo>
                      <a:cubicBezTo>
                        <a:pt x="619126" y="56150"/>
                        <a:pt x="675276" y="0"/>
                        <a:pt x="744540"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514228" fontAlgn="base">
                    <a:spcBef>
                      <a:spcPct val="0"/>
                    </a:spcBef>
                    <a:spcAft>
                      <a:spcPct val="0"/>
                    </a:spcAft>
                  </a:pPr>
                  <a:endParaRPr lang="en-US" sz="1300" dirty="0">
                    <a:gradFill>
                      <a:gsLst>
                        <a:gs pos="0">
                          <a:srgbClr val="FFFFFF"/>
                        </a:gs>
                        <a:gs pos="100000">
                          <a:srgbClr val="FFFFFF"/>
                        </a:gs>
                      </a:gsLst>
                      <a:lin ang="5400000" scaled="0"/>
                    </a:gradFill>
                  </a:endParaRPr>
                </a:p>
              </p:txBody>
            </p:sp>
          </p:grpSp>
        </p:grpSp>
      </p:grpSp>
      <p:pic>
        <p:nvPicPr>
          <p:cNvPr id="26"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86" y="1785966"/>
            <a:ext cx="3058872" cy="2356602"/>
          </a:xfrm>
          <a:prstGeom prst="rect">
            <a:avLst/>
          </a:prstGeom>
          <a:effectLst>
            <a:outerShdw blurRad="50800" dist="38100" dir="8100000" algn="tr" rotWithShape="0">
              <a:prstClr val="black">
                <a:alpha val="40000"/>
              </a:prstClr>
            </a:outerShdw>
          </a:effectLst>
        </p:spPr>
      </p:pic>
      <p:grpSp>
        <p:nvGrpSpPr>
          <p:cNvPr id="27" name="组合 26"/>
          <p:cNvGrpSpPr/>
          <p:nvPr/>
        </p:nvGrpSpPr>
        <p:grpSpPr>
          <a:xfrm>
            <a:off x="3662725" y="3748546"/>
            <a:ext cx="5020992" cy="461665"/>
            <a:chOff x="816069" y="3170607"/>
            <a:chExt cx="5020992" cy="461665"/>
          </a:xfrm>
        </p:grpSpPr>
        <p:grpSp>
          <p:nvGrpSpPr>
            <p:cNvPr id="28" name="组合 27"/>
            <p:cNvGrpSpPr/>
            <p:nvPr/>
          </p:nvGrpSpPr>
          <p:grpSpPr>
            <a:xfrm>
              <a:off x="816069" y="3170607"/>
              <a:ext cx="443417" cy="425276"/>
              <a:chOff x="683568" y="1489348"/>
              <a:chExt cx="2638425" cy="2530475"/>
            </a:xfrm>
            <a:solidFill>
              <a:srgbClr val="013B6D"/>
            </a:solidFill>
          </p:grpSpPr>
          <p:sp>
            <p:nvSpPr>
              <p:cNvPr id="30"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1"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sp>
          <p:nvSpPr>
            <p:cNvPr id="29" name="TextBox 28"/>
            <p:cNvSpPr txBox="1"/>
            <p:nvPr/>
          </p:nvSpPr>
          <p:spPr>
            <a:xfrm>
              <a:off x="1343523" y="3170607"/>
              <a:ext cx="4493538" cy="461665"/>
            </a:xfrm>
            <a:prstGeom prst="rect">
              <a:avLst/>
            </a:prstGeom>
            <a:noFill/>
          </p:spPr>
          <p:txBody>
            <a:bodyPr wrap="none" rtlCol="0">
              <a:spAutoFit/>
            </a:bodyPr>
            <a:lstStyle/>
            <a:p>
              <a:pPr algn="just"/>
              <a:r>
                <a:rPr lang="zh-CN" altLang="en-US" sz="2400" dirty="0">
                  <a:solidFill>
                    <a:schemeClr val="bg1"/>
                  </a:solidFill>
                  <a:latin typeface="微软雅黑" pitchFamily="34" charset="-122"/>
                  <a:ea typeface="微软雅黑" pitchFamily="34" charset="-122"/>
                </a:rPr>
                <a:t>蓝色严谨大气简洁学术课件通用</a:t>
              </a:r>
            </a:p>
          </p:txBody>
        </p:sp>
      </p:grpSp>
      <p:grpSp>
        <p:nvGrpSpPr>
          <p:cNvPr id="32" name="组合 31"/>
          <p:cNvGrpSpPr/>
          <p:nvPr/>
        </p:nvGrpSpPr>
        <p:grpSpPr>
          <a:xfrm>
            <a:off x="5206996" y="1387217"/>
            <a:ext cx="606185" cy="606185"/>
            <a:chOff x="2297401" y="5375457"/>
            <a:chExt cx="1073892" cy="1073892"/>
          </a:xfrm>
        </p:grpSpPr>
        <p:grpSp>
          <p:nvGrpSpPr>
            <p:cNvPr id="33" name="组合 32"/>
            <p:cNvGrpSpPr/>
            <p:nvPr/>
          </p:nvGrpSpPr>
          <p:grpSpPr>
            <a:xfrm>
              <a:off x="2297401" y="5375457"/>
              <a:ext cx="1073892" cy="1073892"/>
              <a:chOff x="1588326" y="4350310"/>
              <a:chExt cx="1073892" cy="1073892"/>
            </a:xfrm>
          </p:grpSpPr>
          <p:grpSp>
            <p:nvGrpSpPr>
              <p:cNvPr id="37" name="组合 36"/>
              <p:cNvGrpSpPr/>
              <p:nvPr/>
            </p:nvGrpSpPr>
            <p:grpSpPr>
              <a:xfrm>
                <a:off x="1588326" y="4350310"/>
                <a:ext cx="1073892" cy="1073892"/>
                <a:chOff x="1588326" y="4350310"/>
                <a:chExt cx="1073892" cy="1073892"/>
              </a:xfrm>
            </p:grpSpPr>
            <p:sp>
              <p:nvSpPr>
                <p:cNvPr id="39" name="椭圆 38"/>
                <p:cNvSpPr/>
                <p:nvPr/>
              </p:nvSpPr>
              <p:spPr>
                <a:xfrm>
                  <a:off x="1588326" y="4350310"/>
                  <a:ext cx="1073892" cy="1073892"/>
                </a:xfrm>
                <a:prstGeom prst="ellipse">
                  <a:avLst/>
                </a:prstGeom>
                <a:solidFill>
                  <a:srgbClr val="FFFFFF">
                    <a:alpha val="61176"/>
                  </a:srgbClr>
                </a:solidFill>
                <a:ln>
                  <a:solidFill>
                    <a:srgbClr val="013B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1743677" y="4497594"/>
                  <a:ext cx="770562" cy="770562"/>
                </a:xfrm>
                <a:prstGeom prst="ellipse">
                  <a:avLst/>
                </a:prstGeom>
                <a:noFill/>
                <a:ln>
                  <a:solidFill>
                    <a:schemeClr val="tx1">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空心弧 37"/>
              <p:cNvSpPr/>
              <p:nvPr/>
            </p:nvSpPr>
            <p:spPr>
              <a:xfrm>
                <a:off x="1709138" y="4476521"/>
                <a:ext cx="835838" cy="835838"/>
              </a:xfrm>
              <a:prstGeom prst="blockArc">
                <a:avLst>
                  <a:gd name="adj1" fmla="val 8847903"/>
                  <a:gd name="adj2" fmla="val 294773"/>
                  <a:gd name="adj3" fmla="val 8666"/>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34" name="组合 33"/>
            <p:cNvGrpSpPr/>
            <p:nvPr/>
          </p:nvGrpSpPr>
          <p:grpSpPr>
            <a:xfrm>
              <a:off x="2681153" y="5768258"/>
              <a:ext cx="306388" cy="266700"/>
              <a:chOff x="4346575" y="2370138"/>
              <a:chExt cx="306388" cy="266700"/>
            </a:xfrm>
            <a:solidFill>
              <a:srgbClr val="404040"/>
            </a:solidFill>
          </p:grpSpPr>
          <p:sp>
            <p:nvSpPr>
              <p:cNvPr id="35" name="Freeform 10"/>
              <p:cNvSpPr>
                <a:spLocks noEditPoints="1"/>
              </p:cNvSpPr>
              <p:nvPr/>
            </p:nvSpPr>
            <p:spPr bwMode="auto">
              <a:xfrm>
                <a:off x="4346575" y="2370138"/>
                <a:ext cx="306388" cy="153988"/>
              </a:xfrm>
              <a:custGeom>
                <a:avLst/>
                <a:gdLst>
                  <a:gd name="T0" fmla="*/ 41 w 81"/>
                  <a:gd name="T1" fmla="*/ 40 h 40"/>
                  <a:gd name="T2" fmla="*/ 81 w 81"/>
                  <a:gd name="T3" fmla="*/ 29 h 40"/>
                  <a:gd name="T4" fmla="*/ 81 w 81"/>
                  <a:gd name="T5" fmla="*/ 19 h 40"/>
                  <a:gd name="T6" fmla="*/ 75 w 81"/>
                  <a:gd name="T7" fmla="*/ 12 h 40"/>
                  <a:gd name="T8" fmla="*/ 55 w 81"/>
                  <a:gd name="T9" fmla="*/ 13 h 40"/>
                  <a:gd name="T10" fmla="*/ 40 w 81"/>
                  <a:gd name="T11" fmla="*/ 0 h 40"/>
                  <a:gd name="T12" fmla="*/ 26 w 81"/>
                  <a:gd name="T13" fmla="*/ 13 h 40"/>
                  <a:gd name="T14" fmla="*/ 6 w 81"/>
                  <a:gd name="T15" fmla="*/ 13 h 40"/>
                  <a:gd name="T16" fmla="*/ 0 w 81"/>
                  <a:gd name="T17" fmla="*/ 19 h 40"/>
                  <a:gd name="T18" fmla="*/ 0 w 81"/>
                  <a:gd name="T19" fmla="*/ 29 h 40"/>
                  <a:gd name="T20" fmla="*/ 41 w 81"/>
                  <a:gd name="T21" fmla="*/ 40 h 40"/>
                  <a:gd name="T22" fmla="*/ 41 w 81"/>
                  <a:gd name="T23" fmla="*/ 37 h 40"/>
                  <a:gd name="T24" fmla="*/ 36 w 81"/>
                  <a:gd name="T25" fmla="*/ 34 h 40"/>
                  <a:gd name="T26" fmla="*/ 41 w 81"/>
                  <a:gd name="T27" fmla="*/ 32 h 40"/>
                  <a:gd name="T28" fmla="*/ 46 w 81"/>
                  <a:gd name="T29" fmla="*/ 34 h 40"/>
                  <a:gd name="T30" fmla="*/ 41 w 81"/>
                  <a:gd name="T31" fmla="*/ 37 h 40"/>
                  <a:gd name="T32" fmla="*/ 41 w 81"/>
                  <a:gd name="T33" fmla="*/ 3 h 40"/>
                  <a:gd name="T34" fmla="*/ 54 w 81"/>
                  <a:gd name="T35" fmla="*/ 13 h 40"/>
                  <a:gd name="T36" fmla="*/ 27 w 81"/>
                  <a:gd name="T37" fmla="*/ 13 h 40"/>
                  <a:gd name="T38" fmla="*/ 41 w 81"/>
                  <a:gd name="T39"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40">
                    <a:moveTo>
                      <a:pt x="41" y="40"/>
                    </a:moveTo>
                    <a:cubicBezTo>
                      <a:pt x="57" y="40"/>
                      <a:pt x="71" y="36"/>
                      <a:pt x="81" y="29"/>
                    </a:cubicBezTo>
                    <a:cubicBezTo>
                      <a:pt x="81" y="19"/>
                      <a:pt x="81" y="19"/>
                      <a:pt x="81" y="19"/>
                    </a:cubicBezTo>
                    <a:cubicBezTo>
                      <a:pt x="81" y="15"/>
                      <a:pt x="78" y="12"/>
                      <a:pt x="75" y="12"/>
                    </a:cubicBezTo>
                    <a:cubicBezTo>
                      <a:pt x="55" y="13"/>
                      <a:pt x="55" y="13"/>
                      <a:pt x="55" y="13"/>
                    </a:cubicBezTo>
                    <a:cubicBezTo>
                      <a:pt x="54" y="5"/>
                      <a:pt x="48" y="0"/>
                      <a:pt x="40" y="0"/>
                    </a:cubicBezTo>
                    <a:cubicBezTo>
                      <a:pt x="33" y="0"/>
                      <a:pt x="27" y="5"/>
                      <a:pt x="26" y="13"/>
                    </a:cubicBezTo>
                    <a:cubicBezTo>
                      <a:pt x="6" y="13"/>
                      <a:pt x="6" y="13"/>
                      <a:pt x="6" y="13"/>
                    </a:cubicBezTo>
                    <a:cubicBezTo>
                      <a:pt x="3" y="13"/>
                      <a:pt x="0" y="16"/>
                      <a:pt x="0" y="19"/>
                    </a:cubicBezTo>
                    <a:cubicBezTo>
                      <a:pt x="0" y="29"/>
                      <a:pt x="0" y="29"/>
                      <a:pt x="0" y="29"/>
                    </a:cubicBezTo>
                    <a:cubicBezTo>
                      <a:pt x="10" y="36"/>
                      <a:pt x="24" y="40"/>
                      <a:pt x="41" y="40"/>
                    </a:cubicBezTo>
                    <a:close/>
                    <a:moveTo>
                      <a:pt x="41" y="37"/>
                    </a:moveTo>
                    <a:cubicBezTo>
                      <a:pt x="38" y="37"/>
                      <a:pt x="36" y="36"/>
                      <a:pt x="36" y="34"/>
                    </a:cubicBezTo>
                    <a:cubicBezTo>
                      <a:pt x="35" y="33"/>
                      <a:pt x="38" y="32"/>
                      <a:pt x="41" y="32"/>
                    </a:cubicBezTo>
                    <a:cubicBezTo>
                      <a:pt x="43" y="32"/>
                      <a:pt x="46" y="33"/>
                      <a:pt x="46" y="34"/>
                    </a:cubicBezTo>
                    <a:cubicBezTo>
                      <a:pt x="46" y="36"/>
                      <a:pt x="43" y="37"/>
                      <a:pt x="41" y="37"/>
                    </a:cubicBezTo>
                    <a:close/>
                    <a:moveTo>
                      <a:pt x="41" y="3"/>
                    </a:moveTo>
                    <a:cubicBezTo>
                      <a:pt x="47" y="3"/>
                      <a:pt x="52" y="7"/>
                      <a:pt x="54" y="13"/>
                    </a:cubicBezTo>
                    <a:cubicBezTo>
                      <a:pt x="27" y="13"/>
                      <a:pt x="27" y="13"/>
                      <a:pt x="27" y="13"/>
                    </a:cubicBezTo>
                    <a:cubicBezTo>
                      <a:pt x="29" y="7"/>
                      <a:pt x="34" y="3"/>
                      <a:pt x="41" y="3"/>
                    </a:cubicBezTo>
                    <a:close/>
                  </a:path>
                </a:pathLst>
              </a:custGeom>
              <a:solidFill>
                <a:srgbClr val="013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11"/>
              <p:cNvSpPr>
                <a:spLocks/>
              </p:cNvSpPr>
              <p:nvPr/>
            </p:nvSpPr>
            <p:spPr bwMode="auto">
              <a:xfrm>
                <a:off x="4346575" y="2493963"/>
                <a:ext cx="306388" cy="142875"/>
              </a:xfrm>
              <a:custGeom>
                <a:avLst/>
                <a:gdLst>
                  <a:gd name="T0" fmla="*/ 81 w 81"/>
                  <a:gd name="T1" fmla="*/ 0 h 37"/>
                  <a:gd name="T2" fmla="*/ 41 w 81"/>
                  <a:gd name="T3" fmla="*/ 10 h 37"/>
                  <a:gd name="T4" fmla="*/ 0 w 81"/>
                  <a:gd name="T5" fmla="*/ 0 h 37"/>
                  <a:gd name="T6" fmla="*/ 0 w 81"/>
                  <a:gd name="T7" fmla="*/ 31 h 37"/>
                  <a:gd name="T8" fmla="*/ 7 w 81"/>
                  <a:gd name="T9" fmla="*/ 37 h 37"/>
                  <a:gd name="T10" fmla="*/ 75 w 81"/>
                  <a:gd name="T11" fmla="*/ 37 h 37"/>
                  <a:gd name="T12" fmla="*/ 81 w 81"/>
                  <a:gd name="T13" fmla="*/ 30 h 37"/>
                  <a:gd name="T14" fmla="*/ 81 w 81"/>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37">
                    <a:moveTo>
                      <a:pt x="81" y="0"/>
                    </a:moveTo>
                    <a:cubicBezTo>
                      <a:pt x="71" y="6"/>
                      <a:pt x="56" y="10"/>
                      <a:pt x="41" y="10"/>
                    </a:cubicBezTo>
                    <a:cubicBezTo>
                      <a:pt x="24" y="10"/>
                      <a:pt x="10" y="6"/>
                      <a:pt x="0" y="0"/>
                    </a:cubicBezTo>
                    <a:cubicBezTo>
                      <a:pt x="0" y="31"/>
                      <a:pt x="0" y="31"/>
                      <a:pt x="0" y="31"/>
                    </a:cubicBezTo>
                    <a:cubicBezTo>
                      <a:pt x="0" y="34"/>
                      <a:pt x="3" y="37"/>
                      <a:pt x="7" y="37"/>
                    </a:cubicBezTo>
                    <a:cubicBezTo>
                      <a:pt x="75" y="37"/>
                      <a:pt x="75" y="37"/>
                      <a:pt x="75" y="37"/>
                    </a:cubicBezTo>
                    <a:cubicBezTo>
                      <a:pt x="78" y="37"/>
                      <a:pt x="81" y="34"/>
                      <a:pt x="81" y="30"/>
                    </a:cubicBezTo>
                    <a:lnTo>
                      <a:pt x="81" y="0"/>
                    </a:lnTo>
                    <a:close/>
                  </a:path>
                </a:pathLst>
              </a:custGeom>
              <a:solidFill>
                <a:srgbClr val="013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41" name="组合 40"/>
          <p:cNvGrpSpPr/>
          <p:nvPr/>
        </p:nvGrpSpPr>
        <p:grpSpPr>
          <a:xfrm>
            <a:off x="4499992" y="1387219"/>
            <a:ext cx="606185" cy="606185"/>
            <a:chOff x="911114" y="5375454"/>
            <a:chExt cx="1073892" cy="1073891"/>
          </a:xfrm>
        </p:grpSpPr>
        <p:grpSp>
          <p:nvGrpSpPr>
            <p:cNvPr id="42" name="组合 41"/>
            <p:cNvGrpSpPr/>
            <p:nvPr/>
          </p:nvGrpSpPr>
          <p:grpSpPr>
            <a:xfrm>
              <a:off x="911114" y="5375454"/>
              <a:ext cx="1073892" cy="1073891"/>
              <a:chOff x="333829" y="4281542"/>
              <a:chExt cx="1073892" cy="1073891"/>
            </a:xfrm>
          </p:grpSpPr>
          <p:sp>
            <p:nvSpPr>
              <p:cNvPr id="49" name="椭圆 48"/>
              <p:cNvSpPr/>
              <p:nvPr/>
            </p:nvSpPr>
            <p:spPr>
              <a:xfrm>
                <a:off x="333829" y="4281542"/>
                <a:ext cx="1073892" cy="1073891"/>
              </a:xfrm>
              <a:prstGeom prst="ellipse">
                <a:avLst/>
              </a:prstGeom>
              <a:solidFill>
                <a:schemeClr val="bg1">
                  <a:alpha val="61176"/>
                </a:schemeClr>
              </a:solidFill>
              <a:ln>
                <a:solidFill>
                  <a:srgbClr val="013B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472515" y="4444000"/>
                <a:ext cx="770562" cy="770562"/>
              </a:xfrm>
              <a:prstGeom prst="ellipse">
                <a:avLst/>
              </a:prstGeom>
              <a:noFill/>
              <a:ln>
                <a:solidFill>
                  <a:schemeClr val="tx1">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空心弧 50"/>
              <p:cNvSpPr/>
              <p:nvPr/>
            </p:nvSpPr>
            <p:spPr>
              <a:xfrm>
                <a:off x="462780" y="4423164"/>
                <a:ext cx="814696" cy="814696"/>
              </a:xfrm>
              <a:prstGeom prst="blockArc">
                <a:avLst>
                  <a:gd name="adj1" fmla="val 4716599"/>
                  <a:gd name="adj2" fmla="val 294773"/>
                  <a:gd name="adj3" fmla="val 8666"/>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3" name="组合 42"/>
            <p:cNvGrpSpPr/>
            <p:nvPr/>
          </p:nvGrpSpPr>
          <p:grpSpPr>
            <a:xfrm>
              <a:off x="1276338" y="5681650"/>
              <a:ext cx="344488" cy="347663"/>
              <a:chOff x="3671888" y="2281238"/>
              <a:chExt cx="344488" cy="347663"/>
            </a:xfrm>
            <a:solidFill>
              <a:srgbClr val="404040"/>
            </a:solidFill>
          </p:grpSpPr>
          <p:sp>
            <p:nvSpPr>
              <p:cNvPr id="44" name="Freeform 14"/>
              <p:cNvSpPr>
                <a:spLocks/>
              </p:cNvSpPr>
              <p:nvPr/>
            </p:nvSpPr>
            <p:spPr bwMode="auto">
              <a:xfrm>
                <a:off x="3784600" y="2281238"/>
                <a:ext cx="128588" cy="207963"/>
              </a:xfrm>
              <a:custGeom>
                <a:avLst/>
                <a:gdLst>
                  <a:gd name="T0" fmla="*/ 16 w 34"/>
                  <a:gd name="T1" fmla="*/ 54 h 54"/>
                  <a:gd name="T2" fmla="*/ 18 w 34"/>
                  <a:gd name="T3" fmla="*/ 54 h 54"/>
                  <a:gd name="T4" fmla="*/ 18 w 34"/>
                  <a:gd name="T5" fmla="*/ 54 h 54"/>
                  <a:gd name="T6" fmla="*/ 18 w 34"/>
                  <a:gd name="T7" fmla="*/ 54 h 54"/>
                  <a:gd name="T8" fmla="*/ 20 w 34"/>
                  <a:gd name="T9" fmla="*/ 54 h 54"/>
                  <a:gd name="T10" fmla="*/ 27 w 34"/>
                  <a:gd name="T11" fmla="*/ 47 h 54"/>
                  <a:gd name="T12" fmla="*/ 27 w 34"/>
                  <a:gd name="T13" fmla="*/ 47 h 54"/>
                  <a:gd name="T14" fmla="*/ 26 w 34"/>
                  <a:gd name="T15" fmla="*/ 43 h 54"/>
                  <a:gd name="T16" fmla="*/ 31 w 34"/>
                  <a:gd name="T17" fmla="*/ 32 h 54"/>
                  <a:gd name="T18" fmla="*/ 34 w 34"/>
                  <a:gd name="T19" fmla="*/ 24 h 54"/>
                  <a:gd name="T20" fmla="*/ 32 w 34"/>
                  <a:gd name="T21" fmla="*/ 23 h 54"/>
                  <a:gd name="T22" fmla="*/ 30 w 34"/>
                  <a:gd name="T23" fmla="*/ 15 h 54"/>
                  <a:gd name="T24" fmla="*/ 21 w 34"/>
                  <a:gd name="T25" fmla="*/ 2 h 54"/>
                  <a:gd name="T26" fmla="*/ 10 w 34"/>
                  <a:gd name="T27" fmla="*/ 3 h 54"/>
                  <a:gd name="T28" fmla="*/ 2 w 34"/>
                  <a:gd name="T29" fmla="*/ 22 h 54"/>
                  <a:gd name="T30" fmla="*/ 1 w 34"/>
                  <a:gd name="T31" fmla="*/ 24 h 54"/>
                  <a:gd name="T32" fmla="*/ 1 w 34"/>
                  <a:gd name="T33" fmla="*/ 31 h 54"/>
                  <a:gd name="T34" fmla="*/ 3 w 34"/>
                  <a:gd name="T35" fmla="*/ 33 h 54"/>
                  <a:gd name="T36" fmla="*/ 6 w 34"/>
                  <a:gd name="T37" fmla="*/ 40 h 54"/>
                  <a:gd name="T38" fmla="*/ 7 w 34"/>
                  <a:gd name="T39" fmla="*/ 45 h 54"/>
                  <a:gd name="T40" fmla="*/ 7 w 34"/>
                  <a:gd name="T41" fmla="*/ 45 h 54"/>
                  <a:gd name="T42" fmla="*/ 16 w 34"/>
                  <a:gd name="T4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54">
                    <a:moveTo>
                      <a:pt x="16" y="54"/>
                    </a:moveTo>
                    <a:cubicBezTo>
                      <a:pt x="16" y="54"/>
                      <a:pt x="17" y="54"/>
                      <a:pt x="18" y="54"/>
                    </a:cubicBezTo>
                    <a:cubicBezTo>
                      <a:pt x="18" y="54"/>
                      <a:pt x="18" y="54"/>
                      <a:pt x="18" y="54"/>
                    </a:cubicBezTo>
                    <a:cubicBezTo>
                      <a:pt x="18" y="54"/>
                      <a:pt x="18" y="54"/>
                      <a:pt x="18" y="54"/>
                    </a:cubicBezTo>
                    <a:cubicBezTo>
                      <a:pt x="19" y="54"/>
                      <a:pt x="19" y="54"/>
                      <a:pt x="20" y="54"/>
                    </a:cubicBezTo>
                    <a:cubicBezTo>
                      <a:pt x="22" y="53"/>
                      <a:pt x="27" y="47"/>
                      <a:pt x="27" y="47"/>
                    </a:cubicBezTo>
                    <a:cubicBezTo>
                      <a:pt x="27" y="47"/>
                      <a:pt x="27" y="47"/>
                      <a:pt x="27" y="47"/>
                    </a:cubicBezTo>
                    <a:cubicBezTo>
                      <a:pt x="27" y="46"/>
                      <a:pt x="26" y="45"/>
                      <a:pt x="26" y="43"/>
                    </a:cubicBezTo>
                    <a:cubicBezTo>
                      <a:pt x="26" y="38"/>
                      <a:pt x="29" y="32"/>
                      <a:pt x="31" y="32"/>
                    </a:cubicBezTo>
                    <a:cubicBezTo>
                      <a:pt x="33" y="33"/>
                      <a:pt x="33" y="25"/>
                      <a:pt x="34" y="24"/>
                    </a:cubicBezTo>
                    <a:cubicBezTo>
                      <a:pt x="34" y="22"/>
                      <a:pt x="32" y="23"/>
                      <a:pt x="32" y="23"/>
                    </a:cubicBezTo>
                    <a:cubicBezTo>
                      <a:pt x="30" y="15"/>
                      <a:pt x="30" y="15"/>
                      <a:pt x="30" y="15"/>
                    </a:cubicBezTo>
                    <a:cubicBezTo>
                      <a:pt x="31" y="10"/>
                      <a:pt x="27" y="4"/>
                      <a:pt x="21" y="2"/>
                    </a:cubicBezTo>
                    <a:cubicBezTo>
                      <a:pt x="16" y="0"/>
                      <a:pt x="10" y="3"/>
                      <a:pt x="10" y="3"/>
                    </a:cubicBezTo>
                    <a:cubicBezTo>
                      <a:pt x="0" y="2"/>
                      <a:pt x="2" y="20"/>
                      <a:pt x="2" y="22"/>
                    </a:cubicBezTo>
                    <a:cubicBezTo>
                      <a:pt x="2" y="24"/>
                      <a:pt x="2" y="24"/>
                      <a:pt x="1" y="24"/>
                    </a:cubicBezTo>
                    <a:cubicBezTo>
                      <a:pt x="1" y="25"/>
                      <a:pt x="1" y="29"/>
                      <a:pt x="1" y="31"/>
                    </a:cubicBezTo>
                    <a:cubicBezTo>
                      <a:pt x="2" y="32"/>
                      <a:pt x="3" y="32"/>
                      <a:pt x="3" y="33"/>
                    </a:cubicBezTo>
                    <a:cubicBezTo>
                      <a:pt x="3" y="33"/>
                      <a:pt x="3" y="33"/>
                      <a:pt x="6" y="40"/>
                    </a:cubicBezTo>
                    <a:cubicBezTo>
                      <a:pt x="7" y="43"/>
                      <a:pt x="7" y="44"/>
                      <a:pt x="7" y="45"/>
                    </a:cubicBezTo>
                    <a:cubicBezTo>
                      <a:pt x="7" y="45"/>
                      <a:pt x="7" y="45"/>
                      <a:pt x="7" y="45"/>
                    </a:cubicBezTo>
                    <a:cubicBezTo>
                      <a:pt x="7" y="45"/>
                      <a:pt x="13" y="52"/>
                      <a:pt x="16" y="54"/>
                    </a:cubicBezTo>
                    <a:close/>
                  </a:path>
                </a:pathLst>
              </a:custGeom>
              <a:solidFill>
                <a:srgbClr val="013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5"/>
              <p:cNvSpPr>
                <a:spLocks/>
              </p:cNvSpPr>
              <p:nvPr/>
            </p:nvSpPr>
            <p:spPr bwMode="auto">
              <a:xfrm>
                <a:off x="3671888" y="2459038"/>
                <a:ext cx="344488" cy="169863"/>
              </a:xfrm>
              <a:custGeom>
                <a:avLst/>
                <a:gdLst>
                  <a:gd name="T0" fmla="*/ 89 w 91"/>
                  <a:gd name="T1" fmla="*/ 19 h 44"/>
                  <a:gd name="T2" fmla="*/ 77 w 91"/>
                  <a:gd name="T3" fmla="*/ 10 h 44"/>
                  <a:gd name="T4" fmla="*/ 58 w 91"/>
                  <a:gd name="T5" fmla="*/ 1 h 44"/>
                  <a:gd name="T6" fmla="*/ 58 w 91"/>
                  <a:gd name="T7" fmla="*/ 1 h 44"/>
                  <a:gd name="T8" fmla="*/ 57 w 91"/>
                  <a:gd name="T9" fmla="*/ 15 h 44"/>
                  <a:gd name="T10" fmla="*/ 53 w 91"/>
                  <a:gd name="T11" fmla="*/ 27 h 44"/>
                  <a:gd name="T12" fmla="*/ 53 w 91"/>
                  <a:gd name="T13" fmla="*/ 30 h 44"/>
                  <a:gd name="T14" fmla="*/ 50 w 91"/>
                  <a:gd name="T15" fmla="*/ 40 h 44"/>
                  <a:gd name="T16" fmla="*/ 45 w 91"/>
                  <a:gd name="T17" fmla="*/ 31 h 44"/>
                  <a:gd name="T18" fmla="*/ 46 w 91"/>
                  <a:gd name="T19" fmla="*/ 28 h 44"/>
                  <a:gd name="T20" fmla="*/ 38 w 91"/>
                  <a:gd name="T21" fmla="*/ 11 h 44"/>
                  <a:gd name="T22" fmla="*/ 36 w 91"/>
                  <a:gd name="T23" fmla="*/ 0 h 44"/>
                  <a:gd name="T24" fmla="*/ 36 w 91"/>
                  <a:gd name="T25" fmla="*/ 0 h 44"/>
                  <a:gd name="T26" fmla="*/ 26 w 91"/>
                  <a:gd name="T27" fmla="*/ 5 h 44"/>
                  <a:gd name="T28" fmla="*/ 8 w 91"/>
                  <a:gd name="T29" fmla="*/ 9 h 44"/>
                  <a:gd name="T30" fmla="*/ 4 w 91"/>
                  <a:gd name="T31" fmla="*/ 17 h 44"/>
                  <a:gd name="T32" fmla="*/ 0 w 91"/>
                  <a:gd name="T33" fmla="*/ 44 h 44"/>
                  <a:gd name="T34" fmla="*/ 91 w 91"/>
                  <a:gd name="T35" fmla="*/ 44 h 44"/>
                  <a:gd name="T36" fmla="*/ 89 w 91"/>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44">
                    <a:moveTo>
                      <a:pt x="89" y="19"/>
                    </a:moveTo>
                    <a:cubicBezTo>
                      <a:pt x="89" y="13"/>
                      <a:pt x="77" y="10"/>
                      <a:pt x="77" y="10"/>
                    </a:cubicBezTo>
                    <a:cubicBezTo>
                      <a:pt x="77" y="10"/>
                      <a:pt x="58" y="1"/>
                      <a:pt x="58" y="1"/>
                    </a:cubicBezTo>
                    <a:cubicBezTo>
                      <a:pt x="58" y="1"/>
                      <a:pt x="58" y="1"/>
                      <a:pt x="58" y="1"/>
                    </a:cubicBezTo>
                    <a:cubicBezTo>
                      <a:pt x="57" y="15"/>
                      <a:pt x="57" y="15"/>
                      <a:pt x="57" y="15"/>
                    </a:cubicBezTo>
                    <a:cubicBezTo>
                      <a:pt x="53" y="27"/>
                      <a:pt x="53" y="27"/>
                      <a:pt x="53" y="27"/>
                    </a:cubicBezTo>
                    <a:cubicBezTo>
                      <a:pt x="53" y="30"/>
                      <a:pt x="53" y="30"/>
                      <a:pt x="53" y="30"/>
                    </a:cubicBezTo>
                    <a:cubicBezTo>
                      <a:pt x="50" y="40"/>
                      <a:pt x="50" y="40"/>
                      <a:pt x="50" y="40"/>
                    </a:cubicBezTo>
                    <a:cubicBezTo>
                      <a:pt x="45" y="31"/>
                      <a:pt x="45" y="31"/>
                      <a:pt x="45" y="31"/>
                    </a:cubicBezTo>
                    <a:cubicBezTo>
                      <a:pt x="46" y="28"/>
                      <a:pt x="46" y="28"/>
                      <a:pt x="46" y="28"/>
                    </a:cubicBezTo>
                    <a:cubicBezTo>
                      <a:pt x="38" y="11"/>
                      <a:pt x="38" y="11"/>
                      <a:pt x="38" y="11"/>
                    </a:cubicBezTo>
                    <a:cubicBezTo>
                      <a:pt x="36" y="0"/>
                      <a:pt x="36" y="0"/>
                      <a:pt x="36" y="0"/>
                    </a:cubicBezTo>
                    <a:cubicBezTo>
                      <a:pt x="36" y="0"/>
                      <a:pt x="36" y="0"/>
                      <a:pt x="36" y="0"/>
                    </a:cubicBezTo>
                    <a:cubicBezTo>
                      <a:pt x="30" y="4"/>
                      <a:pt x="26" y="5"/>
                      <a:pt x="26" y="5"/>
                    </a:cubicBezTo>
                    <a:cubicBezTo>
                      <a:pt x="26" y="5"/>
                      <a:pt x="14" y="7"/>
                      <a:pt x="8" y="9"/>
                    </a:cubicBezTo>
                    <a:cubicBezTo>
                      <a:pt x="3" y="12"/>
                      <a:pt x="4" y="17"/>
                      <a:pt x="4" y="17"/>
                    </a:cubicBezTo>
                    <a:cubicBezTo>
                      <a:pt x="4" y="17"/>
                      <a:pt x="2" y="31"/>
                      <a:pt x="0" y="44"/>
                    </a:cubicBezTo>
                    <a:cubicBezTo>
                      <a:pt x="91" y="44"/>
                      <a:pt x="91" y="44"/>
                      <a:pt x="91" y="44"/>
                    </a:cubicBezTo>
                    <a:cubicBezTo>
                      <a:pt x="90" y="30"/>
                      <a:pt x="89" y="21"/>
                      <a:pt x="89" y="19"/>
                    </a:cubicBezTo>
                    <a:close/>
                  </a:path>
                </a:pathLst>
              </a:custGeom>
              <a:solidFill>
                <a:srgbClr val="013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6"/>
              <p:cNvSpPr>
                <a:spLocks/>
              </p:cNvSpPr>
              <p:nvPr/>
            </p:nvSpPr>
            <p:spPr bwMode="auto">
              <a:xfrm>
                <a:off x="3887788" y="2462213"/>
                <a:ext cx="3175" cy="0"/>
              </a:xfrm>
              <a:custGeom>
                <a:avLst/>
                <a:gdLst>
                  <a:gd name="T0" fmla="*/ 2 w 2"/>
                  <a:gd name="T1" fmla="*/ 0 w 2"/>
                  <a:gd name="T2" fmla="*/ 2 w 2"/>
                  <a:gd name="T3" fmla="*/ 2 w 2"/>
                </a:gdLst>
                <a:ahLst/>
                <a:cxnLst>
                  <a:cxn ang="0">
                    <a:pos x="T0" y="0"/>
                  </a:cxn>
                  <a:cxn ang="0">
                    <a:pos x="T1" y="0"/>
                  </a:cxn>
                  <a:cxn ang="0">
                    <a:pos x="T2" y="0"/>
                  </a:cxn>
                  <a:cxn ang="0">
                    <a:pos x="T3" y="0"/>
                  </a:cxn>
                </a:cxnLst>
                <a:rect l="0" t="0" r="r" b="b"/>
                <a:pathLst>
                  <a:path w="2">
                    <a:moveTo>
                      <a:pt x="2" y="0"/>
                    </a:moveTo>
                    <a:lnTo>
                      <a:pt x="0" y="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17"/>
              <p:cNvSpPr>
                <a:spLocks/>
              </p:cNvSpPr>
              <p:nvPr/>
            </p:nvSpPr>
            <p:spPr bwMode="auto">
              <a:xfrm>
                <a:off x="3808413" y="2455863"/>
                <a:ext cx="3175" cy="3175"/>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0" y="1"/>
                      <a:pt x="0" y="1"/>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8"/>
              <p:cNvSpPr>
                <a:spLocks/>
              </p:cNvSpPr>
              <p:nvPr/>
            </p:nvSpPr>
            <p:spPr bwMode="auto">
              <a:xfrm>
                <a:off x="3833813" y="2489201"/>
                <a:ext cx="38100" cy="115888"/>
              </a:xfrm>
              <a:custGeom>
                <a:avLst/>
                <a:gdLst>
                  <a:gd name="T0" fmla="*/ 10 w 10"/>
                  <a:gd name="T1" fmla="*/ 5 h 30"/>
                  <a:gd name="T2" fmla="*/ 5 w 10"/>
                  <a:gd name="T3" fmla="*/ 0 h 30"/>
                  <a:gd name="T4" fmla="*/ 5 w 10"/>
                  <a:gd name="T5" fmla="*/ 0 h 30"/>
                  <a:gd name="T6" fmla="*/ 0 w 10"/>
                  <a:gd name="T7" fmla="*/ 5 h 30"/>
                  <a:gd name="T8" fmla="*/ 4 w 10"/>
                  <a:gd name="T9" fmla="*/ 8 h 30"/>
                  <a:gd name="T10" fmla="*/ 4 w 10"/>
                  <a:gd name="T11" fmla="*/ 15 h 30"/>
                  <a:gd name="T12" fmla="*/ 3 w 10"/>
                  <a:gd name="T13" fmla="*/ 20 h 30"/>
                  <a:gd name="T14" fmla="*/ 7 w 10"/>
                  <a:gd name="T15" fmla="*/ 30 h 30"/>
                  <a:gd name="T16" fmla="*/ 10 w 10"/>
                  <a:gd name="T17" fmla="*/ 19 h 30"/>
                  <a:gd name="T18" fmla="*/ 7 w 10"/>
                  <a:gd name="T19" fmla="*/ 8 h 30"/>
                  <a:gd name="T20" fmla="*/ 10 w 10"/>
                  <a:gd name="T21"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30">
                    <a:moveTo>
                      <a:pt x="10" y="5"/>
                    </a:moveTo>
                    <a:cubicBezTo>
                      <a:pt x="5" y="0"/>
                      <a:pt x="5" y="0"/>
                      <a:pt x="5" y="0"/>
                    </a:cubicBezTo>
                    <a:cubicBezTo>
                      <a:pt x="5" y="0"/>
                      <a:pt x="5" y="0"/>
                      <a:pt x="5" y="0"/>
                    </a:cubicBezTo>
                    <a:cubicBezTo>
                      <a:pt x="4" y="0"/>
                      <a:pt x="0" y="5"/>
                      <a:pt x="0" y="5"/>
                    </a:cubicBezTo>
                    <a:cubicBezTo>
                      <a:pt x="4" y="8"/>
                      <a:pt x="4" y="8"/>
                      <a:pt x="4" y="8"/>
                    </a:cubicBezTo>
                    <a:cubicBezTo>
                      <a:pt x="4" y="15"/>
                      <a:pt x="4" y="15"/>
                      <a:pt x="4" y="15"/>
                    </a:cubicBezTo>
                    <a:cubicBezTo>
                      <a:pt x="3" y="20"/>
                      <a:pt x="3" y="20"/>
                      <a:pt x="3" y="20"/>
                    </a:cubicBezTo>
                    <a:cubicBezTo>
                      <a:pt x="7" y="30"/>
                      <a:pt x="7" y="30"/>
                      <a:pt x="7" y="30"/>
                    </a:cubicBezTo>
                    <a:cubicBezTo>
                      <a:pt x="10" y="19"/>
                      <a:pt x="10" y="19"/>
                      <a:pt x="10" y="19"/>
                    </a:cubicBezTo>
                    <a:cubicBezTo>
                      <a:pt x="7" y="8"/>
                      <a:pt x="7" y="8"/>
                      <a:pt x="7" y="8"/>
                    </a:cubicBezTo>
                    <a:lnTo>
                      <a:pt x="10" y="5"/>
                    </a:lnTo>
                    <a:close/>
                  </a:path>
                </a:pathLst>
              </a:custGeom>
              <a:solidFill>
                <a:srgbClr val="013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52" name="组合 51"/>
          <p:cNvGrpSpPr/>
          <p:nvPr/>
        </p:nvGrpSpPr>
        <p:grpSpPr>
          <a:xfrm>
            <a:off x="5914000" y="1387217"/>
            <a:ext cx="606185" cy="606185"/>
            <a:chOff x="3683688" y="5375457"/>
            <a:chExt cx="1073892" cy="1073892"/>
          </a:xfrm>
        </p:grpSpPr>
        <p:grpSp>
          <p:nvGrpSpPr>
            <p:cNvPr id="53" name="组合 52"/>
            <p:cNvGrpSpPr/>
            <p:nvPr/>
          </p:nvGrpSpPr>
          <p:grpSpPr>
            <a:xfrm>
              <a:off x="3683688" y="5375457"/>
              <a:ext cx="1073892" cy="1073892"/>
              <a:chOff x="2969930" y="4335139"/>
              <a:chExt cx="1073892" cy="1073892"/>
            </a:xfrm>
          </p:grpSpPr>
          <p:grpSp>
            <p:nvGrpSpPr>
              <p:cNvPr id="55" name="组合 54"/>
              <p:cNvGrpSpPr/>
              <p:nvPr/>
            </p:nvGrpSpPr>
            <p:grpSpPr>
              <a:xfrm>
                <a:off x="2969930" y="4335139"/>
                <a:ext cx="1073892" cy="1073892"/>
                <a:chOff x="1588326" y="4350310"/>
                <a:chExt cx="1073892" cy="1073892"/>
              </a:xfrm>
            </p:grpSpPr>
            <p:sp>
              <p:nvSpPr>
                <p:cNvPr id="57" name="椭圆 56"/>
                <p:cNvSpPr/>
                <p:nvPr/>
              </p:nvSpPr>
              <p:spPr>
                <a:xfrm>
                  <a:off x="1588326" y="4350310"/>
                  <a:ext cx="1073892" cy="1073892"/>
                </a:xfrm>
                <a:prstGeom prst="ellipse">
                  <a:avLst/>
                </a:prstGeom>
                <a:solidFill>
                  <a:srgbClr val="FFFFFF">
                    <a:alpha val="61176"/>
                  </a:srgbClr>
                </a:solidFill>
                <a:ln>
                  <a:solidFill>
                    <a:srgbClr val="013B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1743677" y="4497594"/>
                  <a:ext cx="770562" cy="770562"/>
                </a:xfrm>
                <a:prstGeom prst="ellipse">
                  <a:avLst/>
                </a:prstGeom>
                <a:noFill/>
                <a:ln>
                  <a:solidFill>
                    <a:schemeClr val="tx1">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空心弧 55"/>
              <p:cNvSpPr/>
              <p:nvPr/>
            </p:nvSpPr>
            <p:spPr>
              <a:xfrm>
                <a:off x="3112630" y="4431864"/>
                <a:ext cx="817307" cy="817307"/>
              </a:xfrm>
              <a:prstGeom prst="blockArc">
                <a:avLst>
                  <a:gd name="adj1" fmla="val 13382597"/>
                  <a:gd name="adj2" fmla="val 294773"/>
                  <a:gd name="adj3" fmla="val 8666"/>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54" name="Freeform 21"/>
            <p:cNvSpPr>
              <a:spLocks noEditPoints="1"/>
            </p:cNvSpPr>
            <p:nvPr/>
          </p:nvSpPr>
          <p:spPr bwMode="auto">
            <a:xfrm>
              <a:off x="4032056" y="5745234"/>
              <a:ext cx="405970" cy="276226"/>
            </a:xfrm>
            <a:custGeom>
              <a:avLst/>
              <a:gdLst>
                <a:gd name="T0" fmla="*/ 72 w 81"/>
                <a:gd name="T1" fmla="*/ 51 h 54"/>
                <a:gd name="T2" fmla="*/ 69 w 81"/>
                <a:gd name="T3" fmla="*/ 54 h 54"/>
                <a:gd name="T4" fmla="*/ 12 w 81"/>
                <a:gd name="T5" fmla="*/ 53 h 54"/>
                <a:gd name="T6" fmla="*/ 10 w 81"/>
                <a:gd name="T7" fmla="*/ 50 h 54"/>
                <a:gd name="T8" fmla="*/ 19 w 81"/>
                <a:gd name="T9" fmla="*/ 17 h 54"/>
                <a:gd name="T10" fmla="*/ 22 w 81"/>
                <a:gd name="T11" fmla="*/ 14 h 54"/>
                <a:gd name="T12" fmla="*/ 78 w 81"/>
                <a:gd name="T13" fmla="*/ 14 h 54"/>
                <a:gd name="T14" fmla="*/ 81 w 81"/>
                <a:gd name="T15" fmla="*/ 17 h 54"/>
                <a:gd name="T16" fmla="*/ 72 w 81"/>
                <a:gd name="T17" fmla="*/ 51 h 54"/>
                <a:gd name="T18" fmla="*/ 7 w 81"/>
                <a:gd name="T19" fmla="*/ 45 h 54"/>
                <a:gd name="T20" fmla="*/ 16 w 81"/>
                <a:gd name="T21" fmla="*/ 14 h 54"/>
                <a:gd name="T22" fmla="*/ 21 w 81"/>
                <a:gd name="T23" fmla="*/ 11 h 54"/>
                <a:gd name="T24" fmla="*/ 67 w 81"/>
                <a:gd name="T25" fmla="*/ 11 h 54"/>
                <a:gd name="T26" fmla="*/ 62 w 81"/>
                <a:gd name="T27" fmla="*/ 5 h 54"/>
                <a:gd name="T28" fmla="*/ 25 w 81"/>
                <a:gd name="T29" fmla="*/ 5 h 54"/>
                <a:gd name="T30" fmla="*/ 22 w 81"/>
                <a:gd name="T31" fmla="*/ 0 h 54"/>
                <a:gd name="T32" fmla="*/ 0 w 81"/>
                <a:gd name="T33" fmla="*/ 0 h 54"/>
                <a:gd name="T34" fmla="*/ 5 w 81"/>
                <a:gd name="T35" fmla="*/ 45 h 54"/>
                <a:gd name="T36" fmla="*/ 7 w 81"/>
                <a:gd name="T37"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54">
                  <a:moveTo>
                    <a:pt x="72" y="51"/>
                  </a:moveTo>
                  <a:cubicBezTo>
                    <a:pt x="72" y="52"/>
                    <a:pt x="71" y="54"/>
                    <a:pt x="69" y="54"/>
                  </a:cubicBezTo>
                  <a:cubicBezTo>
                    <a:pt x="12" y="53"/>
                    <a:pt x="12" y="53"/>
                    <a:pt x="12" y="53"/>
                  </a:cubicBezTo>
                  <a:cubicBezTo>
                    <a:pt x="11" y="53"/>
                    <a:pt x="10" y="52"/>
                    <a:pt x="10" y="50"/>
                  </a:cubicBezTo>
                  <a:cubicBezTo>
                    <a:pt x="19" y="17"/>
                    <a:pt x="19" y="17"/>
                    <a:pt x="19" y="17"/>
                  </a:cubicBezTo>
                  <a:cubicBezTo>
                    <a:pt x="20" y="15"/>
                    <a:pt x="21" y="14"/>
                    <a:pt x="22" y="14"/>
                  </a:cubicBezTo>
                  <a:cubicBezTo>
                    <a:pt x="78" y="14"/>
                    <a:pt x="78" y="14"/>
                    <a:pt x="78" y="14"/>
                  </a:cubicBezTo>
                  <a:cubicBezTo>
                    <a:pt x="79" y="14"/>
                    <a:pt x="81" y="15"/>
                    <a:pt x="81" y="17"/>
                  </a:cubicBezTo>
                  <a:lnTo>
                    <a:pt x="72" y="51"/>
                  </a:lnTo>
                  <a:close/>
                  <a:moveTo>
                    <a:pt x="7" y="45"/>
                  </a:moveTo>
                  <a:cubicBezTo>
                    <a:pt x="16" y="14"/>
                    <a:pt x="16" y="14"/>
                    <a:pt x="16" y="14"/>
                  </a:cubicBezTo>
                  <a:cubicBezTo>
                    <a:pt x="16" y="14"/>
                    <a:pt x="17" y="11"/>
                    <a:pt x="21" y="11"/>
                  </a:cubicBezTo>
                  <a:cubicBezTo>
                    <a:pt x="25" y="11"/>
                    <a:pt x="67" y="11"/>
                    <a:pt x="67" y="11"/>
                  </a:cubicBezTo>
                  <a:cubicBezTo>
                    <a:pt x="67" y="11"/>
                    <a:pt x="68" y="6"/>
                    <a:pt x="62" y="5"/>
                  </a:cubicBezTo>
                  <a:cubicBezTo>
                    <a:pt x="57" y="4"/>
                    <a:pt x="25" y="5"/>
                    <a:pt x="25" y="5"/>
                  </a:cubicBezTo>
                  <a:cubicBezTo>
                    <a:pt x="22" y="0"/>
                    <a:pt x="22" y="0"/>
                    <a:pt x="22" y="0"/>
                  </a:cubicBezTo>
                  <a:cubicBezTo>
                    <a:pt x="0" y="0"/>
                    <a:pt x="0" y="0"/>
                    <a:pt x="0" y="0"/>
                  </a:cubicBezTo>
                  <a:cubicBezTo>
                    <a:pt x="5" y="45"/>
                    <a:pt x="5" y="45"/>
                    <a:pt x="5" y="45"/>
                  </a:cubicBezTo>
                  <a:lnTo>
                    <a:pt x="7" y="45"/>
                  </a:lnTo>
                  <a:close/>
                </a:path>
              </a:pathLst>
            </a:custGeom>
            <a:solidFill>
              <a:srgbClr val="013B6D"/>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59" name="组合 58"/>
          <p:cNvGrpSpPr/>
          <p:nvPr/>
        </p:nvGrpSpPr>
        <p:grpSpPr>
          <a:xfrm>
            <a:off x="6621004" y="1387217"/>
            <a:ext cx="606185" cy="606185"/>
            <a:chOff x="9228835" y="5375457"/>
            <a:chExt cx="1073892" cy="1073892"/>
          </a:xfrm>
        </p:grpSpPr>
        <p:grpSp>
          <p:nvGrpSpPr>
            <p:cNvPr id="60" name="组合 59"/>
            <p:cNvGrpSpPr/>
            <p:nvPr/>
          </p:nvGrpSpPr>
          <p:grpSpPr>
            <a:xfrm>
              <a:off x="9228835" y="5375457"/>
              <a:ext cx="1073892" cy="1073892"/>
              <a:chOff x="7326813" y="4328659"/>
              <a:chExt cx="1073892" cy="1073892"/>
            </a:xfrm>
          </p:grpSpPr>
          <p:grpSp>
            <p:nvGrpSpPr>
              <p:cNvPr id="62" name="组合 61"/>
              <p:cNvGrpSpPr/>
              <p:nvPr/>
            </p:nvGrpSpPr>
            <p:grpSpPr>
              <a:xfrm>
                <a:off x="7326813" y="4328659"/>
                <a:ext cx="1073892" cy="1073892"/>
                <a:chOff x="1588326" y="4350310"/>
                <a:chExt cx="1073892" cy="1073892"/>
              </a:xfrm>
            </p:grpSpPr>
            <p:sp>
              <p:nvSpPr>
                <p:cNvPr id="64" name="椭圆 63"/>
                <p:cNvSpPr/>
                <p:nvPr/>
              </p:nvSpPr>
              <p:spPr>
                <a:xfrm>
                  <a:off x="1588326" y="4350310"/>
                  <a:ext cx="1073892" cy="1073892"/>
                </a:xfrm>
                <a:prstGeom prst="ellipse">
                  <a:avLst/>
                </a:prstGeom>
                <a:solidFill>
                  <a:srgbClr val="FFFFFF">
                    <a:alpha val="61176"/>
                  </a:srgbClr>
                </a:solidFill>
                <a:ln>
                  <a:solidFill>
                    <a:srgbClr val="013B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1743677" y="4497594"/>
                  <a:ext cx="770562" cy="770562"/>
                </a:xfrm>
                <a:prstGeom prst="ellipse">
                  <a:avLst/>
                </a:prstGeom>
                <a:noFill/>
                <a:ln>
                  <a:solidFill>
                    <a:schemeClr val="tx1">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3" name="空心弧 62"/>
              <p:cNvSpPr/>
              <p:nvPr/>
            </p:nvSpPr>
            <p:spPr>
              <a:xfrm>
                <a:off x="7455339" y="4435151"/>
                <a:ext cx="834425" cy="834425"/>
              </a:xfrm>
              <a:prstGeom prst="blockArc">
                <a:avLst>
                  <a:gd name="adj1" fmla="val 18520956"/>
                  <a:gd name="adj2" fmla="val 11501260"/>
                  <a:gd name="adj3" fmla="val 9255"/>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1" name="Freeform 24"/>
            <p:cNvSpPr>
              <a:spLocks noEditPoints="1"/>
            </p:cNvSpPr>
            <p:nvPr/>
          </p:nvSpPr>
          <p:spPr bwMode="auto">
            <a:xfrm>
              <a:off x="9635278" y="5765788"/>
              <a:ext cx="278590" cy="284162"/>
            </a:xfrm>
            <a:custGeom>
              <a:avLst/>
              <a:gdLst>
                <a:gd name="T0" fmla="*/ 15 w 63"/>
                <a:gd name="T1" fmla="*/ 30 h 63"/>
                <a:gd name="T2" fmla="*/ 1 w 63"/>
                <a:gd name="T3" fmla="*/ 15 h 63"/>
                <a:gd name="T4" fmla="*/ 19 w 63"/>
                <a:gd name="T5" fmla="*/ 0 h 63"/>
                <a:gd name="T6" fmla="*/ 32 w 63"/>
                <a:gd name="T7" fmla="*/ 15 h 63"/>
                <a:gd name="T8" fmla="*/ 15 w 63"/>
                <a:gd name="T9" fmla="*/ 30 h 63"/>
                <a:gd name="T10" fmla="*/ 15 w 63"/>
                <a:gd name="T11" fmla="*/ 7 h 63"/>
                <a:gd name="T12" fmla="*/ 13 w 63"/>
                <a:gd name="T13" fmla="*/ 10 h 63"/>
                <a:gd name="T14" fmla="*/ 17 w 63"/>
                <a:gd name="T15" fmla="*/ 22 h 63"/>
                <a:gd name="T16" fmla="*/ 20 w 63"/>
                <a:gd name="T17" fmla="*/ 19 h 63"/>
                <a:gd name="T18" fmla="*/ 15 w 63"/>
                <a:gd name="T19" fmla="*/ 7 h 63"/>
                <a:gd name="T20" fmla="*/ 25 w 63"/>
                <a:gd name="T21" fmla="*/ 49 h 63"/>
                <a:gd name="T22" fmla="*/ 16 w 63"/>
                <a:gd name="T23" fmla="*/ 61 h 63"/>
                <a:gd name="T24" fmla="*/ 12 w 63"/>
                <a:gd name="T25" fmla="*/ 58 h 63"/>
                <a:gd name="T26" fmla="*/ 24 w 63"/>
                <a:gd name="T27" fmla="*/ 38 h 63"/>
                <a:gd name="T28" fmla="*/ 44 w 63"/>
                <a:gd name="T29" fmla="*/ 5 h 63"/>
                <a:gd name="T30" fmla="*/ 49 w 63"/>
                <a:gd name="T31" fmla="*/ 1 h 63"/>
                <a:gd name="T32" fmla="*/ 52 w 63"/>
                <a:gd name="T33" fmla="*/ 3 h 63"/>
                <a:gd name="T34" fmla="*/ 41 w 63"/>
                <a:gd name="T35" fmla="*/ 22 h 63"/>
                <a:gd name="T36" fmla="*/ 25 w 63"/>
                <a:gd name="T37" fmla="*/ 49 h 63"/>
                <a:gd name="T38" fmla="*/ 45 w 63"/>
                <a:gd name="T39" fmla="*/ 62 h 63"/>
                <a:gd name="T40" fmla="*/ 31 w 63"/>
                <a:gd name="T41" fmla="*/ 47 h 63"/>
                <a:gd name="T42" fmla="*/ 49 w 63"/>
                <a:gd name="T43" fmla="*/ 32 h 63"/>
                <a:gd name="T44" fmla="*/ 63 w 63"/>
                <a:gd name="T45" fmla="*/ 47 h 63"/>
                <a:gd name="T46" fmla="*/ 45 w 63"/>
                <a:gd name="T47" fmla="*/ 62 h 63"/>
                <a:gd name="T48" fmla="*/ 46 w 63"/>
                <a:gd name="T49" fmla="*/ 39 h 63"/>
                <a:gd name="T50" fmla="*/ 43 w 63"/>
                <a:gd name="T51" fmla="*/ 42 h 63"/>
                <a:gd name="T52" fmla="*/ 48 w 63"/>
                <a:gd name="T53" fmla="*/ 55 h 63"/>
                <a:gd name="T54" fmla="*/ 50 w 63"/>
                <a:gd name="T55" fmla="*/ 52 h 63"/>
                <a:gd name="T56" fmla="*/ 46 w 63"/>
                <a:gd name="T57" fmla="*/ 3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3" h="63">
                  <a:moveTo>
                    <a:pt x="15" y="30"/>
                  </a:moveTo>
                  <a:cubicBezTo>
                    <a:pt x="7" y="30"/>
                    <a:pt x="0" y="24"/>
                    <a:pt x="1" y="15"/>
                  </a:cubicBezTo>
                  <a:cubicBezTo>
                    <a:pt x="2" y="5"/>
                    <a:pt x="10" y="0"/>
                    <a:pt x="19" y="0"/>
                  </a:cubicBezTo>
                  <a:cubicBezTo>
                    <a:pt x="26" y="0"/>
                    <a:pt x="33" y="7"/>
                    <a:pt x="32" y="15"/>
                  </a:cubicBezTo>
                  <a:cubicBezTo>
                    <a:pt x="32" y="25"/>
                    <a:pt x="23" y="30"/>
                    <a:pt x="15" y="30"/>
                  </a:cubicBezTo>
                  <a:close/>
                  <a:moveTo>
                    <a:pt x="15" y="7"/>
                  </a:moveTo>
                  <a:cubicBezTo>
                    <a:pt x="14" y="7"/>
                    <a:pt x="13" y="8"/>
                    <a:pt x="13" y="10"/>
                  </a:cubicBezTo>
                  <a:cubicBezTo>
                    <a:pt x="13" y="11"/>
                    <a:pt x="14" y="22"/>
                    <a:pt x="17" y="22"/>
                  </a:cubicBezTo>
                  <a:cubicBezTo>
                    <a:pt x="19" y="23"/>
                    <a:pt x="20" y="21"/>
                    <a:pt x="20" y="19"/>
                  </a:cubicBezTo>
                  <a:cubicBezTo>
                    <a:pt x="20" y="16"/>
                    <a:pt x="19" y="7"/>
                    <a:pt x="15" y="7"/>
                  </a:cubicBezTo>
                  <a:close/>
                  <a:moveTo>
                    <a:pt x="25" y="49"/>
                  </a:moveTo>
                  <a:cubicBezTo>
                    <a:pt x="19" y="59"/>
                    <a:pt x="20" y="61"/>
                    <a:pt x="16" y="61"/>
                  </a:cubicBezTo>
                  <a:cubicBezTo>
                    <a:pt x="15" y="61"/>
                    <a:pt x="12" y="60"/>
                    <a:pt x="12" y="58"/>
                  </a:cubicBezTo>
                  <a:cubicBezTo>
                    <a:pt x="12" y="56"/>
                    <a:pt x="14" y="56"/>
                    <a:pt x="24" y="38"/>
                  </a:cubicBezTo>
                  <a:cubicBezTo>
                    <a:pt x="44" y="5"/>
                    <a:pt x="44" y="5"/>
                    <a:pt x="44" y="5"/>
                  </a:cubicBezTo>
                  <a:cubicBezTo>
                    <a:pt x="45" y="2"/>
                    <a:pt x="46" y="1"/>
                    <a:pt x="49" y="1"/>
                  </a:cubicBezTo>
                  <a:cubicBezTo>
                    <a:pt x="50" y="1"/>
                    <a:pt x="52" y="2"/>
                    <a:pt x="52" y="3"/>
                  </a:cubicBezTo>
                  <a:cubicBezTo>
                    <a:pt x="52" y="6"/>
                    <a:pt x="49" y="8"/>
                    <a:pt x="41" y="22"/>
                  </a:cubicBezTo>
                  <a:lnTo>
                    <a:pt x="25" y="49"/>
                  </a:lnTo>
                  <a:close/>
                  <a:moveTo>
                    <a:pt x="45" y="62"/>
                  </a:moveTo>
                  <a:cubicBezTo>
                    <a:pt x="38" y="62"/>
                    <a:pt x="31" y="57"/>
                    <a:pt x="31" y="47"/>
                  </a:cubicBezTo>
                  <a:cubicBezTo>
                    <a:pt x="32" y="37"/>
                    <a:pt x="40" y="32"/>
                    <a:pt x="49" y="32"/>
                  </a:cubicBezTo>
                  <a:cubicBezTo>
                    <a:pt x="56" y="33"/>
                    <a:pt x="63" y="39"/>
                    <a:pt x="63" y="47"/>
                  </a:cubicBezTo>
                  <a:cubicBezTo>
                    <a:pt x="62" y="57"/>
                    <a:pt x="53" y="63"/>
                    <a:pt x="45" y="62"/>
                  </a:cubicBezTo>
                  <a:close/>
                  <a:moveTo>
                    <a:pt x="46" y="39"/>
                  </a:moveTo>
                  <a:cubicBezTo>
                    <a:pt x="44" y="39"/>
                    <a:pt x="43" y="40"/>
                    <a:pt x="43" y="42"/>
                  </a:cubicBezTo>
                  <a:cubicBezTo>
                    <a:pt x="43" y="43"/>
                    <a:pt x="44" y="55"/>
                    <a:pt x="48" y="55"/>
                  </a:cubicBezTo>
                  <a:cubicBezTo>
                    <a:pt x="50" y="55"/>
                    <a:pt x="50" y="53"/>
                    <a:pt x="50" y="52"/>
                  </a:cubicBezTo>
                  <a:cubicBezTo>
                    <a:pt x="50" y="49"/>
                    <a:pt x="50" y="39"/>
                    <a:pt x="46" y="39"/>
                  </a:cubicBezTo>
                  <a:close/>
                </a:path>
              </a:pathLst>
            </a:custGeom>
            <a:solidFill>
              <a:srgbClr val="013B6D"/>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66" name="组合 65"/>
          <p:cNvGrpSpPr/>
          <p:nvPr/>
        </p:nvGrpSpPr>
        <p:grpSpPr>
          <a:xfrm>
            <a:off x="7328008" y="1387217"/>
            <a:ext cx="606185" cy="606185"/>
            <a:chOff x="6456262" y="5375457"/>
            <a:chExt cx="1073892" cy="1073892"/>
          </a:xfrm>
        </p:grpSpPr>
        <p:grpSp>
          <p:nvGrpSpPr>
            <p:cNvPr id="67" name="组合 66"/>
            <p:cNvGrpSpPr/>
            <p:nvPr/>
          </p:nvGrpSpPr>
          <p:grpSpPr>
            <a:xfrm>
              <a:off x="6456262" y="5375457"/>
              <a:ext cx="1073892" cy="1073892"/>
              <a:chOff x="5935893" y="4328113"/>
              <a:chExt cx="1073892" cy="1073892"/>
            </a:xfrm>
          </p:grpSpPr>
          <p:grpSp>
            <p:nvGrpSpPr>
              <p:cNvPr id="69" name="组合 68"/>
              <p:cNvGrpSpPr/>
              <p:nvPr/>
            </p:nvGrpSpPr>
            <p:grpSpPr>
              <a:xfrm>
                <a:off x="5935893" y="4328113"/>
                <a:ext cx="1073892" cy="1073892"/>
                <a:chOff x="1588326" y="4350310"/>
                <a:chExt cx="1073892" cy="1073892"/>
              </a:xfrm>
            </p:grpSpPr>
            <p:sp>
              <p:nvSpPr>
                <p:cNvPr id="71" name="椭圆 70"/>
                <p:cNvSpPr/>
                <p:nvPr/>
              </p:nvSpPr>
              <p:spPr>
                <a:xfrm>
                  <a:off x="1588326" y="4350310"/>
                  <a:ext cx="1073892" cy="1073892"/>
                </a:xfrm>
                <a:prstGeom prst="ellipse">
                  <a:avLst/>
                </a:prstGeom>
                <a:solidFill>
                  <a:srgbClr val="FFFFFF">
                    <a:alpha val="61176"/>
                  </a:srgbClr>
                </a:solidFill>
                <a:ln>
                  <a:solidFill>
                    <a:srgbClr val="013B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1743677" y="4497594"/>
                  <a:ext cx="770562" cy="770562"/>
                </a:xfrm>
                <a:prstGeom prst="ellipse">
                  <a:avLst/>
                </a:prstGeom>
                <a:noFill/>
                <a:ln>
                  <a:solidFill>
                    <a:schemeClr val="tx1">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0" name="空心弧 69"/>
              <p:cNvSpPr/>
              <p:nvPr/>
            </p:nvSpPr>
            <p:spPr>
              <a:xfrm>
                <a:off x="6051290" y="4443465"/>
                <a:ext cx="834425" cy="834425"/>
              </a:xfrm>
              <a:prstGeom prst="blockArc">
                <a:avLst>
                  <a:gd name="adj1" fmla="val 10727270"/>
                  <a:gd name="adj2" fmla="val 294773"/>
                  <a:gd name="adj3" fmla="val 8666"/>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8" name="Freeform 37"/>
            <p:cNvSpPr>
              <a:spLocks noEditPoints="1"/>
            </p:cNvSpPr>
            <p:nvPr/>
          </p:nvSpPr>
          <p:spPr bwMode="auto">
            <a:xfrm>
              <a:off x="6786550" y="5765788"/>
              <a:ext cx="420688" cy="263525"/>
            </a:xfrm>
            <a:custGeom>
              <a:avLst/>
              <a:gdLst>
                <a:gd name="T0" fmla="*/ 107 w 111"/>
                <a:gd name="T1" fmla="*/ 57 h 68"/>
                <a:gd name="T2" fmla="*/ 100 w 111"/>
                <a:gd name="T3" fmla="*/ 57 h 68"/>
                <a:gd name="T4" fmla="*/ 100 w 111"/>
                <a:gd name="T5" fmla="*/ 55 h 68"/>
                <a:gd name="T6" fmla="*/ 99 w 111"/>
                <a:gd name="T7" fmla="*/ 5 h 68"/>
                <a:gd name="T8" fmla="*/ 95 w 111"/>
                <a:gd name="T9" fmla="*/ 0 h 68"/>
                <a:gd name="T10" fmla="*/ 14 w 111"/>
                <a:gd name="T11" fmla="*/ 2 h 68"/>
                <a:gd name="T12" fmla="*/ 10 w 111"/>
                <a:gd name="T13" fmla="*/ 6 h 68"/>
                <a:gd name="T14" fmla="*/ 10 w 111"/>
                <a:gd name="T15" fmla="*/ 57 h 68"/>
                <a:gd name="T16" fmla="*/ 11 w 111"/>
                <a:gd name="T17" fmla="*/ 59 h 68"/>
                <a:gd name="T18" fmla="*/ 4 w 111"/>
                <a:gd name="T19" fmla="*/ 59 h 68"/>
                <a:gd name="T20" fmla="*/ 0 w 111"/>
                <a:gd name="T21" fmla="*/ 63 h 68"/>
                <a:gd name="T22" fmla="*/ 4 w 111"/>
                <a:gd name="T23" fmla="*/ 68 h 68"/>
                <a:gd name="T24" fmla="*/ 107 w 111"/>
                <a:gd name="T25" fmla="*/ 66 h 68"/>
                <a:gd name="T26" fmla="*/ 111 w 111"/>
                <a:gd name="T27" fmla="*/ 62 h 68"/>
                <a:gd name="T28" fmla="*/ 107 w 111"/>
                <a:gd name="T29" fmla="*/ 57 h 68"/>
                <a:gd name="T30" fmla="*/ 15 w 111"/>
                <a:gd name="T31" fmla="*/ 65 h 68"/>
                <a:gd name="T32" fmla="*/ 14 w 111"/>
                <a:gd name="T33" fmla="*/ 63 h 68"/>
                <a:gd name="T34" fmla="*/ 15 w 111"/>
                <a:gd name="T35" fmla="*/ 62 h 68"/>
                <a:gd name="T36" fmla="*/ 17 w 111"/>
                <a:gd name="T37" fmla="*/ 63 h 68"/>
                <a:gd name="T38" fmla="*/ 15 w 111"/>
                <a:gd name="T39" fmla="*/ 65 h 68"/>
                <a:gd name="T40" fmla="*/ 20 w 111"/>
                <a:gd name="T41" fmla="*/ 64 h 68"/>
                <a:gd name="T42" fmla="*/ 18 w 111"/>
                <a:gd name="T43" fmla="*/ 63 h 68"/>
                <a:gd name="T44" fmla="*/ 20 w 111"/>
                <a:gd name="T45" fmla="*/ 62 h 68"/>
                <a:gd name="T46" fmla="*/ 21 w 111"/>
                <a:gd name="T47" fmla="*/ 63 h 68"/>
                <a:gd name="T48" fmla="*/ 20 w 111"/>
                <a:gd name="T49" fmla="*/ 64 h 68"/>
                <a:gd name="T50" fmla="*/ 24 w 111"/>
                <a:gd name="T51" fmla="*/ 64 h 68"/>
                <a:gd name="T52" fmla="*/ 23 w 111"/>
                <a:gd name="T53" fmla="*/ 63 h 68"/>
                <a:gd name="T54" fmla="*/ 24 w 111"/>
                <a:gd name="T55" fmla="*/ 62 h 68"/>
                <a:gd name="T56" fmla="*/ 26 w 111"/>
                <a:gd name="T57" fmla="*/ 63 h 68"/>
                <a:gd name="T58" fmla="*/ 24 w 111"/>
                <a:gd name="T59" fmla="*/ 64 h 68"/>
                <a:gd name="T60" fmla="*/ 29 w 111"/>
                <a:gd name="T61" fmla="*/ 64 h 68"/>
                <a:gd name="T62" fmla="*/ 27 w 111"/>
                <a:gd name="T63" fmla="*/ 63 h 68"/>
                <a:gd name="T64" fmla="*/ 29 w 111"/>
                <a:gd name="T65" fmla="*/ 62 h 68"/>
                <a:gd name="T66" fmla="*/ 30 w 111"/>
                <a:gd name="T67" fmla="*/ 63 h 68"/>
                <a:gd name="T68" fmla="*/ 29 w 111"/>
                <a:gd name="T69" fmla="*/ 64 h 68"/>
                <a:gd name="T70" fmla="*/ 73 w 111"/>
                <a:gd name="T71" fmla="*/ 64 h 68"/>
                <a:gd name="T72" fmla="*/ 39 w 111"/>
                <a:gd name="T73" fmla="*/ 64 h 68"/>
                <a:gd name="T74" fmla="*/ 37 w 111"/>
                <a:gd name="T75" fmla="*/ 63 h 68"/>
                <a:gd name="T76" fmla="*/ 39 w 111"/>
                <a:gd name="T77" fmla="*/ 61 h 68"/>
                <a:gd name="T78" fmla="*/ 73 w 111"/>
                <a:gd name="T79" fmla="*/ 61 h 68"/>
                <a:gd name="T80" fmla="*/ 74 w 111"/>
                <a:gd name="T81" fmla="*/ 62 h 68"/>
                <a:gd name="T82" fmla="*/ 73 w 111"/>
                <a:gd name="T83" fmla="*/ 64 h 68"/>
                <a:gd name="T84" fmla="*/ 19 w 111"/>
                <a:gd name="T85" fmla="*/ 57 h 68"/>
                <a:gd name="T86" fmla="*/ 18 w 111"/>
                <a:gd name="T87" fmla="*/ 9 h 68"/>
                <a:gd name="T88" fmla="*/ 90 w 111"/>
                <a:gd name="T89" fmla="*/ 8 h 68"/>
                <a:gd name="T90" fmla="*/ 91 w 111"/>
                <a:gd name="T91" fmla="*/ 56 h 68"/>
                <a:gd name="T92" fmla="*/ 19 w 111"/>
                <a:gd name="T9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1" h="68">
                  <a:moveTo>
                    <a:pt x="107" y="57"/>
                  </a:moveTo>
                  <a:cubicBezTo>
                    <a:pt x="100" y="57"/>
                    <a:pt x="100" y="57"/>
                    <a:pt x="100" y="57"/>
                  </a:cubicBezTo>
                  <a:cubicBezTo>
                    <a:pt x="100" y="57"/>
                    <a:pt x="100" y="56"/>
                    <a:pt x="100" y="55"/>
                  </a:cubicBezTo>
                  <a:cubicBezTo>
                    <a:pt x="99" y="5"/>
                    <a:pt x="99" y="5"/>
                    <a:pt x="99" y="5"/>
                  </a:cubicBezTo>
                  <a:cubicBezTo>
                    <a:pt x="99" y="2"/>
                    <a:pt x="97" y="0"/>
                    <a:pt x="95" y="0"/>
                  </a:cubicBezTo>
                  <a:cubicBezTo>
                    <a:pt x="14" y="2"/>
                    <a:pt x="14" y="2"/>
                    <a:pt x="14" y="2"/>
                  </a:cubicBezTo>
                  <a:cubicBezTo>
                    <a:pt x="11" y="2"/>
                    <a:pt x="10" y="4"/>
                    <a:pt x="10" y="6"/>
                  </a:cubicBezTo>
                  <a:cubicBezTo>
                    <a:pt x="10" y="57"/>
                    <a:pt x="10" y="57"/>
                    <a:pt x="10" y="57"/>
                  </a:cubicBezTo>
                  <a:cubicBezTo>
                    <a:pt x="10" y="58"/>
                    <a:pt x="11" y="58"/>
                    <a:pt x="11" y="59"/>
                  </a:cubicBezTo>
                  <a:cubicBezTo>
                    <a:pt x="4" y="59"/>
                    <a:pt x="4" y="59"/>
                    <a:pt x="4" y="59"/>
                  </a:cubicBezTo>
                  <a:cubicBezTo>
                    <a:pt x="2" y="59"/>
                    <a:pt x="0" y="61"/>
                    <a:pt x="0" y="63"/>
                  </a:cubicBezTo>
                  <a:cubicBezTo>
                    <a:pt x="0" y="66"/>
                    <a:pt x="2" y="68"/>
                    <a:pt x="4" y="68"/>
                  </a:cubicBezTo>
                  <a:cubicBezTo>
                    <a:pt x="107" y="66"/>
                    <a:pt x="107" y="66"/>
                    <a:pt x="107" y="66"/>
                  </a:cubicBezTo>
                  <a:cubicBezTo>
                    <a:pt x="109" y="66"/>
                    <a:pt x="111" y="64"/>
                    <a:pt x="111" y="62"/>
                  </a:cubicBezTo>
                  <a:cubicBezTo>
                    <a:pt x="111" y="59"/>
                    <a:pt x="109" y="57"/>
                    <a:pt x="107" y="57"/>
                  </a:cubicBezTo>
                  <a:close/>
                  <a:moveTo>
                    <a:pt x="15" y="65"/>
                  </a:moveTo>
                  <a:cubicBezTo>
                    <a:pt x="15" y="65"/>
                    <a:pt x="14" y="64"/>
                    <a:pt x="14" y="63"/>
                  </a:cubicBezTo>
                  <a:cubicBezTo>
                    <a:pt x="14" y="62"/>
                    <a:pt x="15" y="62"/>
                    <a:pt x="15" y="62"/>
                  </a:cubicBezTo>
                  <a:cubicBezTo>
                    <a:pt x="16" y="62"/>
                    <a:pt x="17" y="62"/>
                    <a:pt x="17" y="63"/>
                  </a:cubicBezTo>
                  <a:cubicBezTo>
                    <a:pt x="17" y="64"/>
                    <a:pt x="16" y="64"/>
                    <a:pt x="15" y="65"/>
                  </a:cubicBezTo>
                  <a:close/>
                  <a:moveTo>
                    <a:pt x="20" y="64"/>
                  </a:moveTo>
                  <a:cubicBezTo>
                    <a:pt x="19" y="64"/>
                    <a:pt x="18" y="64"/>
                    <a:pt x="18" y="63"/>
                  </a:cubicBezTo>
                  <a:cubicBezTo>
                    <a:pt x="18" y="62"/>
                    <a:pt x="19" y="62"/>
                    <a:pt x="20" y="62"/>
                  </a:cubicBezTo>
                  <a:cubicBezTo>
                    <a:pt x="21" y="62"/>
                    <a:pt x="21" y="62"/>
                    <a:pt x="21" y="63"/>
                  </a:cubicBezTo>
                  <a:cubicBezTo>
                    <a:pt x="21" y="64"/>
                    <a:pt x="21" y="64"/>
                    <a:pt x="20" y="64"/>
                  </a:cubicBezTo>
                  <a:close/>
                  <a:moveTo>
                    <a:pt x="24" y="64"/>
                  </a:moveTo>
                  <a:cubicBezTo>
                    <a:pt x="24" y="64"/>
                    <a:pt x="23" y="64"/>
                    <a:pt x="23" y="63"/>
                  </a:cubicBezTo>
                  <a:cubicBezTo>
                    <a:pt x="23" y="62"/>
                    <a:pt x="24" y="62"/>
                    <a:pt x="24" y="62"/>
                  </a:cubicBezTo>
                  <a:cubicBezTo>
                    <a:pt x="25" y="62"/>
                    <a:pt x="26" y="62"/>
                    <a:pt x="26" y="63"/>
                  </a:cubicBezTo>
                  <a:cubicBezTo>
                    <a:pt x="26" y="64"/>
                    <a:pt x="25" y="64"/>
                    <a:pt x="24" y="64"/>
                  </a:cubicBezTo>
                  <a:close/>
                  <a:moveTo>
                    <a:pt x="29" y="64"/>
                  </a:moveTo>
                  <a:cubicBezTo>
                    <a:pt x="28" y="64"/>
                    <a:pt x="28" y="64"/>
                    <a:pt x="27" y="63"/>
                  </a:cubicBezTo>
                  <a:cubicBezTo>
                    <a:pt x="27" y="62"/>
                    <a:pt x="28" y="62"/>
                    <a:pt x="29" y="62"/>
                  </a:cubicBezTo>
                  <a:cubicBezTo>
                    <a:pt x="30" y="62"/>
                    <a:pt x="30" y="62"/>
                    <a:pt x="30" y="63"/>
                  </a:cubicBezTo>
                  <a:cubicBezTo>
                    <a:pt x="30" y="64"/>
                    <a:pt x="30" y="64"/>
                    <a:pt x="29" y="64"/>
                  </a:cubicBezTo>
                  <a:close/>
                  <a:moveTo>
                    <a:pt x="73" y="64"/>
                  </a:moveTo>
                  <a:cubicBezTo>
                    <a:pt x="39" y="64"/>
                    <a:pt x="39" y="64"/>
                    <a:pt x="39" y="64"/>
                  </a:cubicBezTo>
                  <a:cubicBezTo>
                    <a:pt x="38" y="64"/>
                    <a:pt x="37" y="64"/>
                    <a:pt x="37" y="63"/>
                  </a:cubicBezTo>
                  <a:cubicBezTo>
                    <a:pt x="37" y="62"/>
                    <a:pt x="38" y="61"/>
                    <a:pt x="39" y="61"/>
                  </a:cubicBezTo>
                  <a:cubicBezTo>
                    <a:pt x="73" y="61"/>
                    <a:pt x="73" y="61"/>
                    <a:pt x="73" y="61"/>
                  </a:cubicBezTo>
                  <a:cubicBezTo>
                    <a:pt x="74" y="61"/>
                    <a:pt x="74" y="61"/>
                    <a:pt x="74" y="62"/>
                  </a:cubicBezTo>
                  <a:cubicBezTo>
                    <a:pt x="75" y="63"/>
                    <a:pt x="74" y="64"/>
                    <a:pt x="73" y="64"/>
                  </a:cubicBezTo>
                  <a:close/>
                  <a:moveTo>
                    <a:pt x="19" y="57"/>
                  </a:moveTo>
                  <a:cubicBezTo>
                    <a:pt x="18" y="9"/>
                    <a:pt x="18" y="9"/>
                    <a:pt x="18" y="9"/>
                  </a:cubicBezTo>
                  <a:cubicBezTo>
                    <a:pt x="90" y="8"/>
                    <a:pt x="90" y="8"/>
                    <a:pt x="90" y="8"/>
                  </a:cubicBezTo>
                  <a:cubicBezTo>
                    <a:pt x="91" y="56"/>
                    <a:pt x="91" y="56"/>
                    <a:pt x="91" y="56"/>
                  </a:cubicBezTo>
                  <a:lnTo>
                    <a:pt x="19" y="57"/>
                  </a:lnTo>
                  <a:close/>
                </a:path>
              </a:pathLst>
            </a:custGeom>
            <a:solidFill>
              <a:srgbClr val="013B6D"/>
            </a:solidFill>
            <a:ln>
              <a:noFill/>
            </a:ln>
          </p:spPr>
          <p:txBody>
            <a:bodyPr vert="horz" wrap="square" lIns="91440" tIns="45720" rIns="91440" bIns="45720" numCol="1" anchor="t" anchorCtr="0" compatLnSpc="1">
              <a:prstTxWarp prst="textNoShape">
                <a:avLst/>
              </a:prstTxWarp>
            </a:bodyPr>
            <a:lstStyle/>
            <a:p>
              <a:endParaRPr lang="zh-CN" altLang="en-US"/>
            </a:p>
          </p:txBody>
        </p:sp>
      </p:grpSp>
      <p:pic>
        <p:nvPicPr>
          <p:cNvPr id="2" name="bandari - endless horizon - 纯音乐版.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40768" y="374595"/>
            <a:ext cx="609600" cy="609600"/>
          </a:xfrm>
          <a:prstGeom prst="rect">
            <a:avLst/>
          </a:prstGeom>
        </p:spPr>
      </p:pic>
    </p:spTree>
    <p:extLst>
      <p:ext uri="{BB962C8B-B14F-4D97-AF65-F5344CB8AC3E}">
        <p14:creationId xmlns:p14="http://schemas.microsoft.com/office/powerpoint/2010/main" val="66059361"/>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9" presetClass="entr" presetSubtype="0" decel="10000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750" fill="hold"/>
                                        <p:tgtEl>
                                          <p:spTgt spid="10"/>
                                        </p:tgtEl>
                                        <p:attrNameLst>
                                          <p:attrName>ppt_w</p:attrName>
                                        </p:attrNameLst>
                                      </p:cBhvr>
                                      <p:tavLst>
                                        <p:tav tm="0">
                                          <p:val>
                                            <p:fltVal val="0"/>
                                          </p:val>
                                        </p:tav>
                                        <p:tav tm="100000">
                                          <p:val>
                                            <p:strVal val="#ppt_w"/>
                                          </p:val>
                                        </p:tav>
                                      </p:tavLst>
                                    </p:anim>
                                    <p:anim calcmode="lin" valueType="num">
                                      <p:cBhvr>
                                        <p:cTn id="11" dur="750" fill="hold"/>
                                        <p:tgtEl>
                                          <p:spTgt spid="10"/>
                                        </p:tgtEl>
                                        <p:attrNameLst>
                                          <p:attrName>ppt_h</p:attrName>
                                        </p:attrNameLst>
                                      </p:cBhvr>
                                      <p:tavLst>
                                        <p:tav tm="0">
                                          <p:val>
                                            <p:fltVal val="0"/>
                                          </p:val>
                                        </p:tav>
                                        <p:tav tm="100000">
                                          <p:val>
                                            <p:strVal val="#ppt_h"/>
                                          </p:val>
                                        </p:tav>
                                      </p:tavLst>
                                    </p:anim>
                                    <p:anim calcmode="lin" valueType="num">
                                      <p:cBhvr>
                                        <p:cTn id="12" dur="750" fill="hold"/>
                                        <p:tgtEl>
                                          <p:spTgt spid="10"/>
                                        </p:tgtEl>
                                        <p:attrNameLst>
                                          <p:attrName>style.rotation</p:attrName>
                                        </p:attrNameLst>
                                      </p:cBhvr>
                                      <p:tavLst>
                                        <p:tav tm="0">
                                          <p:val>
                                            <p:fltVal val="360"/>
                                          </p:val>
                                        </p:tav>
                                        <p:tav tm="100000">
                                          <p:val>
                                            <p:fltVal val="0"/>
                                          </p:val>
                                        </p:tav>
                                      </p:tavLst>
                                    </p:anim>
                                    <p:animEffect transition="in" filter="fade">
                                      <p:cBhvr>
                                        <p:cTn id="13" dur="750"/>
                                        <p:tgtEl>
                                          <p:spTgt spid="10"/>
                                        </p:tgtEl>
                                      </p:cBhvr>
                                    </p:animEffect>
                                  </p:childTnLst>
                                </p:cTn>
                              </p:par>
                            </p:childTnLst>
                          </p:cTn>
                        </p:par>
                        <p:par>
                          <p:cTn id="14" fill="hold">
                            <p:stCondLst>
                              <p:cond delay="750"/>
                            </p:stCondLst>
                            <p:childTnLst>
                              <p:par>
                                <p:cTn id="15" presetID="16" presetClass="entr" presetSubtype="2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750"/>
                                        <p:tgtEl>
                                          <p:spTgt spid="5"/>
                                        </p:tgtEl>
                                      </p:cBhvr>
                                    </p:animEffect>
                                  </p:childTnLst>
                                </p:cTn>
                              </p:par>
                            </p:childTnLst>
                          </p:cTn>
                        </p:par>
                        <p:par>
                          <p:cTn id="18" fill="hold">
                            <p:stCondLst>
                              <p:cond delay="1500"/>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9"/>
                                        </p:tgtEl>
                                        <p:attrNameLst>
                                          <p:attrName>ppt_y</p:attrName>
                                        </p:attrNameLst>
                                      </p:cBhvr>
                                      <p:tavLst>
                                        <p:tav tm="0">
                                          <p:val>
                                            <p:strVal val="#ppt_y"/>
                                          </p:val>
                                        </p:tav>
                                        <p:tav tm="100000">
                                          <p:val>
                                            <p:strVal val="#ppt_y"/>
                                          </p:val>
                                        </p:tav>
                                      </p:tavLst>
                                    </p:anim>
                                    <p:anim calcmode="lin" valueType="num">
                                      <p:cBhvr>
                                        <p:cTn id="2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9"/>
                                        </p:tgtEl>
                                      </p:cBhvr>
                                    </p:animEffect>
                                  </p:childTnLst>
                                </p:cTn>
                              </p:par>
                            </p:childTnLst>
                          </p:cTn>
                        </p:par>
                        <p:par>
                          <p:cTn id="26" fill="hold">
                            <p:stCondLst>
                              <p:cond delay="2450"/>
                            </p:stCondLst>
                            <p:childTnLst>
                              <p:par>
                                <p:cTn id="27" presetID="2" presetClass="entr" presetSubtype="4"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childTnLst>
                          </p:cTn>
                        </p:par>
                        <p:par>
                          <p:cTn id="31" fill="hold">
                            <p:stCondLst>
                              <p:cond delay="2950"/>
                            </p:stCondLst>
                            <p:childTnLst>
                              <p:par>
                                <p:cTn id="32" presetID="53" presetClass="entr" presetSubtype="16"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childTnLst>
                          </p:cTn>
                        </p:par>
                        <p:par>
                          <p:cTn id="37" fill="hold">
                            <p:stCondLst>
                              <p:cond delay="3450"/>
                            </p:stCondLst>
                            <p:childTnLst>
                              <p:par>
                                <p:cTn id="38" presetID="52" presetClass="entr" presetSubtype="0" fill="hold" nodeType="afterEffect">
                                  <p:stCondLst>
                                    <p:cond delay="0"/>
                                  </p:stCondLst>
                                  <p:childTnLst>
                                    <p:set>
                                      <p:cBhvr>
                                        <p:cTn id="39" dur="1" fill="hold">
                                          <p:stCondLst>
                                            <p:cond delay="0"/>
                                          </p:stCondLst>
                                        </p:cTn>
                                        <p:tgtEl>
                                          <p:spTgt spid="41"/>
                                        </p:tgtEl>
                                        <p:attrNameLst>
                                          <p:attrName>style.visibility</p:attrName>
                                        </p:attrNameLst>
                                      </p:cBhvr>
                                      <p:to>
                                        <p:strVal val="visible"/>
                                      </p:to>
                                    </p:set>
                                    <p:animScale>
                                      <p:cBhvr>
                                        <p:cTn id="40" dur="1000" decel="50000" fill="hold">
                                          <p:stCondLst>
                                            <p:cond delay="0"/>
                                          </p:stCondLst>
                                        </p:cTn>
                                        <p:tgtEl>
                                          <p:spTgt spid="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41"/>
                                        </p:tgtEl>
                                        <p:attrNameLst>
                                          <p:attrName>ppt_x</p:attrName>
                                          <p:attrName>ppt_y</p:attrName>
                                        </p:attrNameLst>
                                      </p:cBhvr>
                                    </p:animMotion>
                                    <p:animEffect transition="in" filter="fade">
                                      <p:cBhvr>
                                        <p:cTn id="42" dur="1000"/>
                                        <p:tgtEl>
                                          <p:spTgt spid="41"/>
                                        </p:tgtEl>
                                      </p:cBhvr>
                                    </p:animEffect>
                                  </p:childTnLst>
                                </p:cTn>
                              </p:par>
                              <p:par>
                                <p:cTn id="43" presetID="52" presetClass="entr" presetSubtype="0" fill="hold" nodeType="withEffect">
                                  <p:stCondLst>
                                    <p:cond delay="250"/>
                                  </p:stCondLst>
                                  <p:childTnLst>
                                    <p:set>
                                      <p:cBhvr>
                                        <p:cTn id="44" dur="1" fill="hold">
                                          <p:stCondLst>
                                            <p:cond delay="0"/>
                                          </p:stCondLst>
                                        </p:cTn>
                                        <p:tgtEl>
                                          <p:spTgt spid="32"/>
                                        </p:tgtEl>
                                        <p:attrNameLst>
                                          <p:attrName>style.visibility</p:attrName>
                                        </p:attrNameLst>
                                      </p:cBhvr>
                                      <p:to>
                                        <p:strVal val="visible"/>
                                      </p:to>
                                    </p:set>
                                    <p:animScale>
                                      <p:cBhvr>
                                        <p:cTn id="45"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32"/>
                                        </p:tgtEl>
                                        <p:attrNameLst>
                                          <p:attrName>ppt_x</p:attrName>
                                          <p:attrName>ppt_y</p:attrName>
                                        </p:attrNameLst>
                                      </p:cBhvr>
                                    </p:animMotion>
                                    <p:animEffect transition="in" filter="fade">
                                      <p:cBhvr>
                                        <p:cTn id="47" dur="1000"/>
                                        <p:tgtEl>
                                          <p:spTgt spid="32"/>
                                        </p:tgtEl>
                                      </p:cBhvr>
                                    </p:animEffect>
                                  </p:childTnLst>
                                </p:cTn>
                              </p:par>
                              <p:par>
                                <p:cTn id="48" presetID="52" presetClass="entr" presetSubtype="0" fill="hold" nodeType="withEffect">
                                  <p:stCondLst>
                                    <p:cond delay="500"/>
                                  </p:stCondLst>
                                  <p:childTnLst>
                                    <p:set>
                                      <p:cBhvr>
                                        <p:cTn id="49" dur="1" fill="hold">
                                          <p:stCondLst>
                                            <p:cond delay="0"/>
                                          </p:stCondLst>
                                        </p:cTn>
                                        <p:tgtEl>
                                          <p:spTgt spid="52"/>
                                        </p:tgtEl>
                                        <p:attrNameLst>
                                          <p:attrName>style.visibility</p:attrName>
                                        </p:attrNameLst>
                                      </p:cBhvr>
                                      <p:to>
                                        <p:strVal val="visible"/>
                                      </p:to>
                                    </p:set>
                                    <p:animScale>
                                      <p:cBhvr>
                                        <p:cTn id="50" dur="1000" decel="50000" fill="hold">
                                          <p:stCondLst>
                                            <p:cond delay="0"/>
                                          </p:stCondLst>
                                        </p:cTn>
                                        <p:tgtEl>
                                          <p:spTgt spid="5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52"/>
                                        </p:tgtEl>
                                        <p:attrNameLst>
                                          <p:attrName>ppt_x</p:attrName>
                                          <p:attrName>ppt_y</p:attrName>
                                        </p:attrNameLst>
                                      </p:cBhvr>
                                    </p:animMotion>
                                    <p:animEffect transition="in" filter="fade">
                                      <p:cBhvr>
                                        <p:cTn id="52" dur="1000"/>
                                        <p:tgtEl>
                                          <p:spTgt spid="52"/>
                                        </p:tgtEl>
                                      </p:cBhvr>
                                    </p:animEffect>
                                  </p:childTnLst>
                                </p:cTn>
                              </p:par>
                              <p:par>
                                <p:cTn id="53" presetID="52" presetClass="entr" presetSubtype="0" fill="hold" nodeType="withEffect">
                                  <p:stCondLst>
                                    <p:cond delay="750"/>
                                  </p:stCondLst>
                                  <p:childTnLst>
                                    <p:set>
                                      <p:cBhvr>
                                        <p:cTn id="54" dur="1" fill="hold">
                                          <p:stCondLst>
                                            <p:cond delay="0"/>
                                          </p:stCondLst>
                                        </p:cTn>
                                        <p:tgtEl>
                                          <p:spTgt spid="59"/>
                                        </p:tgtEl>
                                        <p:attrNameLst>
                                          <p:attrName>style.visibility</p:attrName>
                                        </p:attrNameLst>
                                      </p:cBhvr>
                                      <p:to>
                                        <p:strVal val="visible"/>
                                      </p:to>
                                    </p:set>
                                    <p:animScale>
                                      <p:cBhvr>
                                        <p:cTn id="55" dur="1000" decel="50000" fill="hold">
                                          <p:stCondLst>
                                            <p:cond delay="0"/>
                                          </p:stCondLst>
                                        </p:cTn>
                                        <p:tgtEl>
                                          <p:spTgt spid="5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1000" decel="50000" fill="hold">
                                          <p:stCondLst>
                                            <p:cond delay="0"/>
                                          </p:stCondLst>
                                        </p:cTn>
                                        <p:tgtEl>
                                          <p:spTgt spid="59"/>
                                        </p:tgtEl>
                                        <p:attrNameLst>
                                          <p:attrName>ppt_x</p:attrName>
                                          <p:attrName>ppt_y</p:attrName>
                                        </p:attrNameLst>
                                      </p:cBhvr>
                                    </p:animMotion>
                                    <p:animEffect transition="in" filter="fade">
                                      <p:cBhvr>
                                        <p:cTn id="57" dur="1000"/>
                                        <p:tgtEl>
                                          <p:spTgt spid="59"/>
                                        </p:tgtEl>
                                      </p:cBhvr>
                                    </p:animEffect>
                                  </p:childTnLst>
                                </p:cTn>
                              </p:par>
                              <p:par>
                                <p:cTn id="58" presetID="52" presetClass="entr" presetSubtype="0" fill="hold" nodeType="withEffect">
                                  <p:stCondLst>
                                    <p:cond delay="1000"/>
                                  </p:stCondLst>
                                  <p:childTnLst>
                                    <p:set>
                                      <p:cBhvr>
                                        <p:cTn id="59" dur="1" fill="hold">
                                          <p:stCondLst>
                                            <p:cond delay="0"/>
                                          </p:stCondLst>
                                        </p:cTn>
                                        <p:tgtEl>
                                          <p:spTgt spid="66"/>
                                        </p:tgtEl>
                                        <p:attrNameLst>
                                          <p:attrName>style.visibility</p:attrName>
                                        </p:attrNameLst>
                                      </p:cBhvr>
                                      <p:to>
                                        <p:strVal val="visible"/>
                                      </p:to>
                                    </p:set>
                                    <p:animScale>
                                      <p:cBhvr>
                                        <p:cTn id="60" dur="10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1" dur="1000" decel="50000" fill="hold">
                                          <p:stCondLst>
                                            <p:cond delay="0"/>
                                          </p:stCondLst>
                                        </p:cTn>
                                        <p:tgtEl>
                                          <p:spTgt spid="66"/>
                                        </p:tgtEl>
                                        <p:attrNameLst>
                                          <p:attrName>ppt_x</p:attrName>
                                          <p:attrName>ppt_y</p:attrName>
                                        </p:attrNameLst>
                                      </p:cBhvr>
                                    </p:animMotion>
                                    <p:animEffect transition="in" filter="fade">
                                      <p:cBhvr>
                                        <p:cTn id="62" dur="1000"/>
                                        <p:tgtEl>
                                          <p:spTgt spid="66"/>
                                        </p:tgtEl>
                                      </p:cBhvr>
                                    </p:animEffect>
                                  </p:childTnLst>
                                </p:cTn>
                              </p:par>
                            </p:childTnLst>
                          </p:cTn>
                        </p:par>
                        <p:par>
                          <p:cTn id="63" fill="hold">
                            <p:stCondLst>
                              <p:cond delay="5450"/>
                            </p:stCondLst>
                            <p:childTnLst>
                              <p:par>
                                <p:cTn id="64" presetID="2" presetClass="entr" presetSubtype="4" fill="hold" nodeType="after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additive="base">
                                        <p:cTn id="66" dur="500" fill="hold"/>
                                        <p:tgtEl>
                                          <p:spTgt spid="16"/>
                                        </p:tgtEl>
                                        <p:attrNameLst>
                                          <p:attrName>ppt_x</p:attrName>
                                        </p:attrNameLst>
                                      </p:cBhvr>
                                      <p:tavLst>
                                        <p:tav tm="0">
                                          <p:val>
                                            <p:strVal val="#ppt_x"/>
                                          </p:val>
                                        </p:tav>
                                        <p:tav tm="100000">
                                          <p:val>
                                            <p:strVal val="#ppt_x"/>
                                          </p:val>
                                        </p:tav>
                                      </p:tavLst>
                                    </p:anim>
                                    <p:anim calcmode="lin" valueType="num">
                                      <p:cBhvr additive="base">
                                        <p:cTn id="67" dur="500" fill="hold"/>
                                        <p:tgtEl>
                                          <p:spTgt spid="16"/>
                                        </p:tgtEl>
                                        <p:attrNameLst>
                                          <p:attrName>ppt_y</p:attrName>
                                        </p:attrNameLst>
                                      </p:cBhvr>
                                      <p:tavLst>
                                        <p:tav tm="0">
                                          <p:val>
                                            <p:strVal val="1+#ppt_h/2"/>
                                          </p:val>
                                        </p:tav>
                                        <p:tav tm="100000">
                                          <p:val>
                                            <p:strVal val="#ppt_y"/>
                                          </p:val>
                                        </p:tav>
                                      </p:tavLst>
                                    </p:anim>
                                  </p:childTnLst>
                                </p:cTn>
                              </p:par>
                            </p:childTnLst>
                          </p:cTn>
                        </p:par>
                        <p:par>
                          <p:cTn id="68" fill="hold">
                            <p:stCondLst>
                              <p:cond delay="5950"/>
                            </p:stCondLst>
                            <p:childTnLst>
                              <p:par>
                                <p:cTn id="69" presetID="2" presetClass="entr" presetSubtype="4" fill="hold" nodeType="after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500" fill="hold"/>
                                        <p:tgtEl>
                                          <p:spTgt spid="11"/>
                                        </p:tgtEl>
                                        <p:attrNameLst>
                                          <p:attrName>ppt_x</p:attrName>
                                        </p:attrNameLst>
                                      </p:cBhvr>
                                      <p:tavLst>
                                        <p:tav tm="0">
                                          <p:val>
                                            <p:strVal val="#ppt_x"/>
                                          </p:val>
                                        </p:tav>
                                        <p:tav tm="100000">
                                          <p:val>
                                            <p:strVal val="#ppt_x"/>
                                          </p:val>
                                        </p:tav>
                                      </p:tavLst>
                                    </p:anim>
                                    <p:anim calcmode="lin" valueType="num">
                                      <p:cBhvr additive="base">
                                        <p:cTn id="7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3" repeatCount="indefinite"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561356"/>
            <a:ext cx="9144000" cy="273630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971600" y="442327"/>
            <a:ext cx="7128792" cy="830997"/>
          </a:xfrm>
          <a:prstGeom prst="rect">
            <a:avLst/>
          </a:prstGeom>
          <a:noFill/>
        </p:spPr>
        <p:txBody>
          <a:bodyPr wrap="square" rtlCol="0">
            <a:spAutoFit/>
          </a:bodyPr>
          <a:lstStyle/>
          <a:p>
            <a:r>
              <a:rPr lang="en-US" altLang="zh-CN" sz="4800" b="1" dirty="0" smtClean="0">
                <a:solidFill>
                  <a:srgbClr val="013B6D"/>
                </a:solidFill>
                <a:latin typeface="微软雅黑" pitchFamily="34" charset="-122"/>
                <a:ea typeface="微软雅黑" pitchFamily="34" charset="-122"/>
              </a:rPr>
              <a:t>Part 02  </a:t>
            </a:r>
            <a:r>
              <a:rPr lang="zh-CN" altLang="en-US" sz="4800" b="1" dirty="0" smtClean="0">
                <a:solidFill>
                  <a:srgbClr val="013B6D"/>
                </a:solidFill>
                <a:latin typeface="微软雅黑" pitchFamily="34" charset="-122"/>
                <a:ea typeface="微软雅黑" pitchFamily="34" charset="-122"/>
              </a:rPr>
              <a:t>研究方法与思路</a:t>
            </a:r>
            <a:endParaRPr lang="zh-CN" altLang="en-US" sz="4800" b="1" dirty="0">
              <a:solidFill>
                <a:srgbClr val="013B6D"/>
              </a:solidFill>
              <a:latin typeface="微软雅黑" pitchFamily="34" charset="-122"/>
              <a:ea typeface="微软雅黑" pitchFamily="34" charset="-122"/>
            </a:endParaRPr>
          </a:p>
        </p:txBody>
      </p:sp>
      <p:grpSp>
        <p:nvGrpSpPr>
          <p:cNvPr id="5" name="组合 4"/>
          <p:cNvGrpSpPr/>
          <p:nvPr/>
        </p:nvGrpSpPr>
        <p:grpSpPr>
          <a:xfrm>
            <a:off x="3347862" y="2350816"/>
            <a:ext cx="1545289" cy="385613"/>
            <a:chOff x="3276600" y="3624263"/>
            <a:chExt cx="1234165" cy="307975"/>
          </a:xfrm>
        </p:grpSpPr>
        <p:grpSp>
          <p:nvGrpSpPr>
            <p:cNvPr id="6" name="Group 10"/>
            <p:cNvGrpSpPr>
              <a:grpSpLocks/>
            </p:cNvGrpSpPr>
            <p:nvPr/>
          </p:nvGrpSpPr>
          <p:grpSpPr bwMode="auto">
            <a:xfrm>
              <a:off x="3276600" y="3649663"/>
              <a:ext cx="282575" cy="282575"/>
              <a:chOff x="0" y="0"/>
              <a:chExt cx="2494" cy="2494"/>
            </a:xfrm>
          </p:grpSpPr>
          <p:sp>
            <p:nvSpPr>
              <p:cNvPr id="8" name="AutoShape 11"/>
              <p:cNvSpPr>
                <a:spLocks noChangeArrowheads="1"/>
              </p:cNvSpPr>
              <p:nvPr/>
            </p:nvSpPr>
            <p:spPr bwMode="auto">
              <a:xfrm>
                <a:off x="0" y="0"/>
                <a:ext cx="2494" cy="2494"/>
              </a:xfrm>
              <a:custGeom>
                <a:avLst/>
                <a:gdLst>
                  <a:gd name="G0" fmla="+- 2321 0 0"/>
                  <a:gd name="G1" fmla="+- 21600 0 2321"/>
                  <a:gd name="G2" fmla="+- 21600 0 232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321" y="10800"/>
                    </a:moveTo>
                    <a:cubicBezTo>
                      <a:pt x="2321" y="15483"/>
                      <a:pt x="6117" y="19279"/>
                      <a:pt x="10800" y="19279"/>
                    </a:cubicBezTo>
                    <a:cubicBezTo>
                      <a:pt x="15483" y="19279"/>
                      <a:pt x="19279" y="15483"/>
                      <a:pt x="19279" y="10800"/>
                    </a:cubicBezTo>
                    <a:cubicBezTo>
                      <a:pt x="19279" y="6117"/>
                      <a:pt x="15483" y="2321"/>
                      <a:pt x="10800" y="2321"/>
                    </a:cubicBezTo>
                    <a:cubicBezTo>
                      <a:pt x="6117" y="2321"/>
                      <a:pt x="2321" y="6117"/>
                      <a:pt x="2321" y="10800"/>
                    </a:cubicBezTo>
                    <a:close/>
                  </a:path>
                </a:pathLst>
              </a:custGeom>
              <a:solidFill>
                <a:schemeClr val="bg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chemeClr val="accent2"/>
                  </a:solidFill>
                </a:endParaRPr>
              </a:p>
            </p:txBody>
          </p:sp>
          <p:sp>
            <p:nvSpPr>
              <p:cNvPr id="9" name="AutoShape 12"/>
              <p:cNvSpPr>
                <a:spLocks noChangeArrowheads="1"/>
              </p:cNvSpPr>
              <p:nvPr/>
            </p:nvSpPr>
            <p:spPr bwMode="auto">
              <a:xfrm rot="5400000">
                <a:off x="646" y="574"/>
                <a:ext cx="1632" cy="1283"/>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chemeClr val="accent2"/>
                  </a:solidFill>
                </a:endParaRPr>
              </a:p>
            </p:txBody>
          </p:sp>
        </p:grpSp>
        <p:sp>
          <p:nvSpPr>
            <p:cNvPr id="7" name="Text Box 13"/>
            <p:cNvSpPr txBox="1">
              <a:spLocks noChangeArrowheads="1"/>
            </p:cNvSpPr>
            <p:nvPr/>
          </p:nvSpPr>
          <p:spPr bwMode="auto">
            <a:xfrm>
              <a:off x="3625850" y="3624263"/>
              <a:ext cx="884915" cy="29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dirty="0" smtClean="0">
                  <a:solidFill>
                    <a:schemeClr val="bg1"/>
                  </a:solidFill>
                  <a:ea typeface="微软雅黑" pitchFamily="34" charset="-122"/>
                </a:rPr>
                <a:t>研究方法</a:t>
              </a:r>
              <a:endParaRPr lang="zh-CN" altLang="en-US" dirty="0">
                <a:solidFill>
                  <a:schemeClr val="bg1"/>
                </a:solidFill>
                <a:ea typeface="微软雅黑" pitchFamily="34" charset="-122"/>
              </a:endParaRPr>
            </a:p>
          </p:txBody>
        </p:sp>
      </p:grpSp>
      <p:grpSp>
        <p:nvGrpSpPr>
          <p:cNvPr id="10" name="组合 9"/>
          <p:cNvGrpSpPr/>
          <p:nvPr/>
        </p:nvGrpSpPr>
        <p:grpSpPr>
          <a:xfrm>
            <a:off x="3347860" y="2758367"/>
            <a:ext cx="2699451" cy="385613"/>
            <a:chOff x="3276600" y="3624263"/>
            <a:chExt cx="2155953" cy="307975"/>
          </a:xfrm>
        </p:grpSpPr>
        <p:grpSp>
          <p:nvGrpSpPr>
            <p:cNvPr id="11" name="Group 10"/>
            <p:cNvGrpSpPr>
              <a:grpSpLocks/>
            </p:cNvGrpSpPr>
            <p:nvPr/>
          </p:nvGrpSpPr>
          <p:grpSpPr bwMode="auto">
            <a:xfrm>
              <a:off x="3276600" y="3649663"/>
              <a:ext cx="282575" cy="282575"/>
              <a:chOff x="0" y="0"/>
              <a:chExt cx="2494" cy="2494"/>
            </a:xfrm>
          </p:grpSpPr>
          <p:sp>
            <p:nvSpPr>
              <p:cNvPr id="13" name="AutoShape 11"/>
              <p:cNvSpPr>
                <a:spLocks noChangeArrowheads="1"/>
              </p:cNvSpPr>
              <p:nvPr/>
            </p:nvSpPr>
            <p:spPr bwMode="auto">
              <a:xfrm>
                <a:off x="0" y="0"/>
                <a:ext cx="2494" cy="2494"/>
              </a:xfrm>
              <a:custGeom>
                <a:avLst/>
                <a:gdLst>
                  <a:gd name="G0" fmla="+- 2321 0 0"/>
                  <a:gd name="G1" fmla="+- 21600 0 2321"/>
                  <a:gd name="G2" fmla="+- 21600 0 232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321" y="10800"/>
                    </a:moveTo>
                    <a:cubicBezTo>
                      <a:pt x="2321" y="15483"/>
                      <a:pt x="6117" y="19279"/>
                      <a:pt x="10800" y="19279"/>
                    </a:cubicBezTo>
                    <a:cubicBezTo>
                      <a:pt x="15483" y="19279"/>
                      <a:pt x="19279" y="15483"/>
                      <a:pt x="19279" y="10800"/>
                    </a:cubicBezTo>
                    <a:cubicBezTo>
                      <a:pt x="19279" y="6117"/>
                      <a:pt x="15483" y="2321"/>
                      <a:pt x="10800" y="2321"/>
                    </a:cubicBezTo>
                    <a:cubicBezTo>
                      <a:pt x="6117" y="2321"/>
                      <a:pt x="2321" y="6117"/>
                      <a:pt x="2321" y="1080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chemeClr val="accent2"/>
                  </a:solidFill>
                </a:endParaRPr>
              </a:p>
            </p:txBody>
          </p:sp>
          <p:sp>
            <p:nvSpPr>
              <p:cNvPr id="14" name="AutoShape 12"/>
              <p:cNvSpPr>
                <a:spLocks noChangeArrowheads="1"/>
              </p:cNvSpPr>
              <p:nvPr/>
            </p:nvSpPr>
            <p:spPr bwMode="auto">
              <a:xfrm rot="5400000">
                <a:off x="646" y="574"/>
                <a:ext cx="1632" cy="1283"/>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chemeClr val="accent2"/>
                  </a:solidFill>
                </a:endParaRPr>
              </a:p>
            </p:txBody>
          </p:sp>
        </p:grpSp>
        <p:sp>
          <p:nvSpPr>
            <p:cNvPr id="12" name="Text Box 13"/>
            <p:cNvSpPr txBox="1">
              <a:spLocks noChangeArrowheads="1"/>
            </p:cNvSpPr>
            <p:nvPr/>
          </p:nvSpPr>
          <p:spPr bwMode="auto">
            <a:xfrm>
              <a:off x="3625850" y="3624263"/>
              <a:ext cx="1806703" cy="29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dirty="0" smtClean="0">
                  <a:solidFill>
                    <a:schemeClr val="bg1"/>
                  </a:solidFill>
                  <a:ea typeface="微软雅黑" pitchFamily="34" charset="-122"/>
                </a:rPr>
                <a:t>研究方案可行性说明</a:t>
              </a:r>
              <a:endParaRPr lang="zh-CN" altLang="en-US" dirty="0">
                <a:solidFill>
                  <a:schemeClr val="bg1"/>
                </a:solidFill>
                <a:ea typeface="微软雅黑" pitchFamily="34" charset="-122"/>
              </a:endParaRPr>
            </a:p>
          </p:txBody>
        </p:sp>
      </p:grpSp>
      <p:grpSp>
        <p:nvGrpSpPr>
          <p:cNvPr id="20" name="组合 19"/>
          <p:cNvGrpSpPr/>
          <p:nvPr/>
        </p:nvGrpSpPr>
        <p:grpSpPr>
          <a:xfrm>
            <a:off x="6228184" y="2382619"/>
            <a:ext cx="1545289" cy="385613"/>
            <a:chOff x="3276600" y="3624263"/>
            <a:chExt cx="1234165" cy="307975"/>
          </a:xfrm>
        </p:grpSpPr>
        <p:grpSp>
          <p:nvGrpSpPr>
            <p:cNvPr id="21" name="Group 10"/>
            <p:cNvGrpSpPr>
              <a:grpSpLocks/>
            </p:cNvGrpSpPr>
            <p:nvPr/>
          </p:nvGrpSpPr>
          <p:grpSpPr bwMode="auto">
            <a:xfrm>
              <a:off x="3276600" y="3649663"/>
              <a:ext cx="282575" cy="282575"/>
              <a:chOff x="0" y="0"/>
              <a:chExt cx="2494" cy="2494"/>
            </a:xfrm>
          </p:grpSpPr>
          <p:sp>
            <p:nvSpPr>
              <p:cNvPr id="23" name="AutoShape 11"/>
              <p:cNvSpPr>
                <a:spLocks noChangeArrowheads="1"/>
              </p:cNvSpPr>
              <p:nvPr/>
            </p:nvSpPr>
            <p:spPr bwMode="auto">
              <a:xfrm>
                <a:off x="0" y="0"/>
                <a:ext cx="2494" cy="2494"/>
              </a:xfrm>
              <a:custGeom>
                <a:avLst/>
                <a:gdLst>
                  <a:gd name="G0" fmla="+- 2321 0 0"/>
                  <a:gd name="G1" fmla="+- 21600 0 2321"/>
                  <a:gd name="G2" fmla="+- 21600 0 232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321" y="10800"/>
                    </a:moveTo>
                    <a:cubicBezTo>
                      <a:pt x="2321" y="15483"/>
                      <a:pt x="6117" y="19279"/>
                      <a:pt x="10800" y="19279"/>
                    </a:cubicBezTo>
                    <a:cubicBezTo>
                      <a:pt x="15483" y="19279"/>
                      <a:pt x="19279" y="15483"/>
                      <a:pt x="19279" y="10800"/>
                    </a:cubicBezTo>
                    <a:cubicBezTo>
                      <a:pt x="19279" y="6117"/>
                      <a:pt x="15483" y="2321"/>
                      <a:pt x="10800" y="2321"/>
                    </a:cubicBezTo>
                    <a:cubicBezTo>
                      <a:pt x="6117" y="2321"/>
                      <a:pt x="2321" y="6117"/>
                      <a:pt x="2321" y="1080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chemeClr val="accent2"/>
                  </a:solidFill>
                </a:endParaRPr>
              </a:p>
            </p:txBody>
          </p:sp>
          <p:sp>
            <p:nvSpPr>
              <p:cNvPr id="24" name="AutoShape 12"/>
              <p:cNvSpPr>
                <a:spLocks noChangeArrowheads="1"/>
              </p:cNvSpPr>
              <p:nvPr/>
            </p:nvSpPr>
            <p:spPr bwMode="auto">
              <a:xfrm rot="5400000">
                <a:off x="646" y="574"/>
                <a:ext cx="1632" cy="1283"/>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chemeClr val="accent2"/>
                  </a:solidFill>
                </a:endParaRPr>
              </a:p>
            </p:txBody>
          </p:sp>
        </p:grpSp>
        <p:sp>
          <p:nvSpPr>
            <p:cNvPr id="22" name="Text Box 13"/>
            <p:cNvSpPr txBox="1">
              <a:spLocks noChangeArrowheads="1"/>
            </p:cNvSpPr>
            <p:nvPr/>
          </p:nvSpPr>
          <p:spPr bwMode="auto">
            <a:xfrm>
              <a:off x="3625850" y="3624263"/>
              <a:ext cx="884915" cy="29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dirty="0" smtClean="0">
                  <a:solidFill>
                    <a:schemeClr val="bg1"/>
                  </a:solidFill>
                  <a:ea typeface="微软雅黑" pitchFamily="34" charset="-122"/>
                </a:rPr>
                <a:t>研究思路</a:t>
              </a:r>
              <a:endParaRPr lang="zh-CN" altLang="en-US" dirty="0">
                <a:solidFill>
                  <a:schemeClr val="bg1"/>
                </a:solidFill>
                <a:ea typeface="微软雅黑" pitchFamily="34" charset="-122"/>
              </a:endParaRPr>
            </a:p>
          </p:txBody>
        </p:sp>
      </p:grpSp>
      <p:sp>
        <p:nvSpPr>
          <p:cNvPr id="30" name="Freeform 8"/>
          <p:cNvSpPr>
            <a:spLocks noEditPoints="1"/>
          </p:cNvSpPr>
          <p:nvPr/>
        </p:nvSpPr>
        <p:spPr bwMode="auto">
          <a:xfrm>
            <a:off x="755576" y="1777380"/>
            <a:ext cx="2303462" cy="2308225"/>
          </a:xfrm>
          <a:custGeom>
            <a:avLst/>
            <a:gdLst>
              <a:gd name="T0" fmla="*/ 2192287 w 3543"/>
              <a:gd name="T1" fmla="*/ 1154113 h 3544"/>
              <a:gd name="T2" fmla="*/ 111175 w 3543"/>
              <a:gd name="T3" fmla="*/ 1154113 h 3544"/>
              <a:gd name="T4" fmla="*/ 1152056 w 3543"/>
              <a:gd name="T5" fmla="*/ 0 h 3544"/>
              <a:gd name="T6" fmla="*/ 1152056 w 3543"/>
              <a:gd name="T7" fmla="*/ 2308225 h 3544"/>
              <a:gd name="T8" fmla="*/ 1152056 w 3543"/>
              <a:gd name="T9" fmla="*/ 0 h 3544"/>
              <a:gd name="T10" fmla="*/ 667048 w 3543"/>
              <a:gd name="T11" fmla="*/ 636325 h 3544"/>
              <a:gd name="T12" fmla="*/ 667048 w 3543"/>
              <a:gd name="T13" fmla="*/ 1229664 h 3544"/>
              <a:gd name="T14" fmla="*/ 1258680 w 3543"/>
              <a:gd name="T15" fmla="*/ 1229664 h 3544"/>
              <a:gd name="T16" fmla="*/ 962864 w 3543"/>
              <a:gd name="T17" fmla="*/ 513228 h 3544"/>
              <a:gd name="T18" fmla="*/ 598783 w 3543"/>
              <a:gd name="T19" fmla="*/ 1297400 h 3544"/>
              <a:gd name="T20" fmla="*/ 598783 w 3543"/>
              <a:gd name="T21" fmla="*/ 568589 h 3544"/>
              <a:gd name="T22" fmla="*/ 1326945 w 3543"/>
              <a:gd name="T23" fmla="*/ 568589 h 3544"/>
              <a:gd name="T24" fmla="*/ 962864 w 3543"/>
              <a:gd name="T25" fmla="*/ 1448502 h 3544"/>
              <a:gd name="T26" fmla="*/ 1409513 w 3543"/>
              <a:gd name="T27" fmla="*/ 1298051 h 3544"/>
              <a:gd name="T28" fmla="*/ 1261930 w 3543"/>
              <a:gd name="T29" fmla="*/ 1380115 h 3544"/>
              <a:gd name="T30" fmla="*/ 1258680 w 3543"/>
              <a:gd name="T31" fmla="*/ 1311728 h 3544"/>
              <a:gd name="T32" fmla="*/ 1406263 w 3543"/>
              <a:gd name="T33" fmla="*/ 1229664 h 3544"/>
              <a:gd name="T34" fmla="*/ 1516137 w 3543"/>
              <a:gd name="T35" fmla="*/ 1371648 h 3544"/>
              <a:gd name="T36" fmla="*/ 1401061 w 3543"/>
              <a:gd name="T37" fmla="*/ 1486929 h 3544"/>
              <a:gd name="T38" fmla="*/ 1516137 w 3543"/>
              <a:gd name="T39" fmla="*/ 1371648 h 3544"/>
              <a:gd name="T40" fmla="*/ 1837959 w 3543"/>
              <a:gd name="T41" fmla="*/ 1743544 h 3544"/>
              <a:gd name="T42" fmla="*/ 1709230 w 3543"/>
              <a:gd name="T43" fmla="*/ 1812582 h 3544"/>
              <a:gd name="T44" fmla="*/ 1515487 w 3543"/>
              <a:gd name="T45" fmla="*/ 1552711 h 3544"/>
              <a:gd name="T46" fmla="*/ 1643565 w 3543"/>
              <a:gd name="T47" fmla="*/ 1483673 h 3544"/>
              <a:gd name="T48" fmla="*/ 962864 w 3543"/>
              <a:gd name="T49" fmla="*/ 623950 h 3544"/>
              <a:gd name="T50" fmla="*/ 654045 w 3543"/>
              <a:gd name="T51" fmla="*/ 933320 h 3544"/>
              <a:gd name="T52" fmla="*/ 962864 w 3543"/>
              <a:gd name="T53" fmla="*/ 1242039 h 3544"/>
              <a:gd name="T54" fmla="*/ 1181313 w 3543"/>
              <a:gd name="T55" fmla="*/ 714482 h 3544"/>
              <a:gd name="T56" fmla="*/ 962864 w 3543"/>
              <a:gd name="T57" fmla="*/ 1306518 h 3544"/>
              <a:gd name="T58" fmla="*/ 590331 w 3543"/>
              <a:gd name="T59" fmla="*/ 933320 h 3544"/>
              <a:gd name="T60" fmla="*/ 962864 w 3543"/>
              <a:gd name="T61" fmla="*/ 559471 h 3544"/>
              <a:gd name="T62" fmla="*/ 1226173 w 3543"/>
              <a:gd name="T63" fmla="*/ 1197099 h 35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543" h="3544">
                <a:moveTo>
                  <a:pt x="1772" y="172"/>
                </a:moveTo>
                <a:cubicBezTo>
                  <a:pt x="2655" y="172"/>
                  <a:pt x="3372" y="888"/>
                  <a:pt x="3372" y="1772"/>
                </a:cubicBezTo>
                <a:cubicBezTo>
                  <a:pt x="3372" y="2655"/>
                  <a:pt x="2655" y="3372"/>
                  <a:pt x="1772" y="3372"/>
                </a:cubicBezTo>
                <a:cubicBezTo>
                  <a:pt x="888" y="3372"/>
                  <a:pt x="171" y="2655"/>
                  <a:pt x="171" y="1772"/>
                </a:cubicBezTo>
                <a:cubicBezTo>
                  <a:pt x="171" y="888"/>
                  <a:pt x="888" y="172"/>
                  <a:pt x="1772" y="172"/>
                </a:cubicBezTo>
                <a:close/>
                <a:moveTo>
                  <a:pt x="1772" y="0"/>
                </a:moveTo>
                <a:cubicBezTo>
                  <a:pt x="2750" y="0"/>
                  <a:pt x="3543" y="793"/>
                  <a:pt x="3543" y="1772"/>
                </a:cubicBezTo>
                <a:cubicBezTo>
                  <a:pt x="3543" y="2750"/>
                  <a:pt x="2750" y="3544"/>
                  <a:pt x="1772" y="3544"/>
                </a:cubicBezTo>
                <a:cubicBezTo>
                  <a:pt x="793" y="3544"/>
                  <a:pt x="0" y="2750"/>
                  <a:pt x="0" y="1772"/>
                </a:cubicBezTo>
                <a:cubicBezTo>
                  <a:pt x="0" y="793"/>
                  <a:pt x="793" y="0"/>
                  <a:pt x="1772" y="0"/>
                </a:cubicBezTo>
                <a:close/>
                <a:moveTo>
                  <a:pt x="1481" y="788"/>
                </a:moveTo>
                <a:cubicBezTo>
                  <a:pt x="1309" y="788"/>
                  <a:pt x="1147" y="855"/>
                  <a:pt x="1026" y="977"/>
                </a:cubicBezTo>
                <a:cubicBezTo>
                  <a:pt x="904" y="1099"/>
                  <a:pt x="837" y="1260"/>
                  <a:pt x="837" y="1433"/>
                </a:cubicBezTo>
                <a:cubicBezTo>
                  <a:pt x="837" y="1605"/>
                  <a:pt x="904" y="1766"/>
                  <a:pt x="1026" y="1888"/>
                </a:cubicBezTo>
                <a:cubicBezTo>
                  <a:pt x="1147" y="2010"/>
                  <a:pt x="1309" y="2077"/>
                  <a:pt x="1481" y="2077"/>
                </a:cubicBezTo>
                <a:cubicBezTo>
                  <a:pt x="1653" y="2077"/>
                  <a:pt x="1815" y="2010"/>
                  <a:pt x="1936" y="1888"/>
                </a:cubicBezTo>
                <a:cubicBezTo>
                  <a:pt x="2188" y="1637"/>
                  <a:pt x="2188" y="1228"/>
                  <a:pt x="1936" y="977"/>
                </a:cubicBezTo>
                <a:cubicBezTo>
                  <a:pt x="1815" y="855"/>
                  <a:pt x="1653" y="788"/>
                  <a:pt x="1481" y="788"/>
                </a:cubicBezTo>
                <a:close/>
                <a:moveTo>
                  <a:pt x="1481" y="2224"/>
                </a:moveTo>
                <a:cubicBezTo>
                  <a:pt x="1270" y="2224"/>
                  <a:pt x="1071" y="2142"/>
                  <a:pt x="921" y="1992"/>
                </a:cubicBezTo>
                <a:cubicBezTo>
                  <a:pt x="772" y="1843"/>
                  <a:pt x="690" y="1644"/>
                  <a:pt x="690" y="1433"/>
                </a:cubicBezTo>
                <a:cubicBezTo>
                  <a:pt x="690" y="1221"/>
                  <a:pt x="772" y="1022"/>
                  <a:pt x="921" y="873"/>
                </a:cubicBezTo>
                <a:cubicBezTo>
                  <a:pt x="1071" y="724"/>
                  <a:pt x="1270" y="641"/>
                  <a:pt x="1481" y="641"/>
                </a:cubicBezTo>
                <a:cubicBezTo>
                  <a:pt x="1692" y="641"/>
                  <a:pt x="1891" y="724"/>
                  <a:pt x="2041" y="873"/>
                </a:cubicBezTo>
                <a:cubicBezTo>
                  <a:pt x="2349" y="1182"/>
                  <a:pt x="2349" y="1684"/>
                  <a:pt x="2041" y="1992"/>
                </a:cubicBezTo>
                <a:cubicBezTo>
                  <a:pt x="1891" y="2142"/>
                  <a:pt x="1692" y="2224"/>
                  <a:pt x="1481" y="2224"/>
                </a:cubicBezTo>
                <a:close/>
                <a:moveTo>
                  <a:pt x="2168" y="1892"/>
                </a:moveTo>
                <a:cubicBezTo>
                  <a:pt x="2196" y="1920"/>
                  <a:pt x="2196" y="1965"/>
                  <a:pt x="2168" y="1993"/>
                </a:cubicBezTo>
                <a:lnTo>
                  <a:pt x="2041" y="2119"/>
                </a:lnTo>
                <a:cubicBezTo>
                  <a:pt x="2014" y="2147"/>
                  <a:pt x="1968" y="2147"/>
                  <a:pt x="1941" y="2119"/>
                </a:cubicBezTo>
                <a:lnTo>
                  <a:pt x="1936" y="2115"/>
                </a:lnTo>
                <a:cubicBezTo>
                  <a:pt x="1909" y="2087"/>
                  <a:pt x="1909" y="2042"/>
                  <a:pt x="1936" y="2014"/>
                </a:cubicBezTo>
                <a:lnTo>
                  <a:pt x="2063" y="1888"/>
                </a:lnTo>
                <a:cubicBezTo>
                  <a:pt x="2090" y="1860"/>
                  <a:pt x="2136" y="1860"/>
                  <a:pt x="2163" y="1888"/>
                </a:cubicBezTo>
                <a:lnTo>
                  <a:pt x="2168" y="1892"/>
                </a:lnTo>
                <a:close/>
                <a:moveTo>
                  <a:pt x="2332" y="2106"/>
                </a:moveTo>
                <a:cubicBezTo>
                  <a:pt x="2381" y="2155"/>
                  <a:pt x="2381" y="2234"/>
                  <a:pt x="2332" y="2283"/>
                </a:cubicBezTo>
                <a:cubicBezTo>
                  <a:pt x="2283" y="2332"/>
                  <a:pt x="2204" y="2332"/>
                  <a:pt x="2155" y="2283"/>
                </a:cubicBezTo>
                <a:cubicBezTo>
                  <a:pt x="2106" y="2234"/>
                  <a:pt x="2106" y="2155"/>
                  <a:pt x="2155" y="2106"/>
                </a:cubicBezTo>
                <a:cubicBezTo>
                  <a:pt x="2204" y="2057"/>
                  <a:pt x="2283" y="2057"/>
                  <a:pt x="2332" y="2106"/>
                </a:cubicBezTo>
                <a:close/>
                <a:moveTo>
                  <a:pt x="2831" y="2581"/>
                </a:moveTo>
                <a:cubicBezTo>
                  <a:pt x="2856" y="2606"/>
                  <a:pt x="2854" y="2649"/>
                  <a:pt x="2827" y="2677"/>
                </a:cubicBezTo>
                <a:lnTo>
                  <a:pt x="2725" y="2778"/>
                </a:lnTo>
                <a:cubicBezTo>
                  <a:pt x="2697" y="2806"/>
                  <a:pt x="2654" y="2808"/>
                  <a:pt x="2629" y="2783"/>
                </a:cubicBezTo>
                <a:lnTo>
                  <a:pt x="2326" y="2480"/>
                </a:lnTo>
                <a:cubicBezTo>
                  <a:pt x="2301" y="2455"/>
                  <a:pt x="2303" y="2412"/>
                  <a:pt x="2331" y="2384"/>
                </a:cubicBezTo>
                <a:lnTo>
                  <a:pt x="2433" y="2283"/>
                </a:lnTo>
                <a:cubicBezTo>
                  <a:pt x="2460" y="2255"/>
                  <a:pt x="2503" y="2253"/>
                  <a:pt x="2528" y="2278"/>
                </a:cubicBezTo>
                <a:lnTo>
                  <a:pt x="2831" y="2581"/>
                </a:lnTo>
                <a:close/>
                <a:moveTo>
                  <a:pt x="1481" y="958"/>
                </a:moveTo>
                <a:cubicBezTo>
                  <a:pt x="1354" y="958"/>
                  <a:pt x="1235" y="1007"/>
                  <a:pt x="1145" y="1097"/>
                </a:cubicBezTo>
                <a:cubicBezTo>
                  <a:pt x="1056" y="1186"/>
                  <a:pt x="1006" y="1306"/>
                  <a:pt x="1006" y="1433"/>
                </a:cubicBezTo>
                <a:cubicBezTo>
                  <a:pt x="1006" y="1559"/>
                  <a:pt x="1056" y="1679"/>
                  <a:pt x="1145" y="1768"/>
                </a:cubicBezTo>
                <a:cubicBezTo>
                  <a:pt x="1235" y="1858"/>
                  <a:pt x="1354" y="1907"/>
                  <a:pt x="1481" y="1907"/>
                </a:cubicBezTo>
                <a:cubicBezTo>
                  <a:pt x="1608" y="1907"/>
                  <a:pt x="1727" y="1858"/>
                  <a:pt x="1817" y="1768"/>
                </a:cubicBezTo>
                <a:cubicBezTo>
                  <a:pt x="2002" y="1583"/>
                  <a:pt x="2002" y="1282"/>
                  <a:pt x="1817" y="1097"/>
                </a:cubicBezTo>
                <a:cubicBezTo>
                  <a:pt x="1727" y="1007"/>
                  <a:pt x="1608" y="958"/>
                  <a:pt x="1481" y="958"/>
                </a:cubicBezTo>
                <a:close/>
                <a:moveTo>
                  <a:pt x="1481" y="2006"/>
                </a:moveTo>
                <a:cubicBezTo>
                  <a:pt x="1328" y="2006"/>
                  <a:pt x="1184" y="1946"/>
                  <a:pt x="1076" y="1838"/>
                </a:cubicBezTo>
                <a:cubicBezTo>
                  <a:pt x="968" y="1730"/>
                  <a:pt x="908" y="1586"/>
                  <a:pt x="908" y="1433"/>
                </a:cubicBezTo>
                <a:cubicBezTo>
                  <a:pt x="908" y="1279"/>
                  <a:pt x="968" y="1136"/>
                  <a:pt x="1076" y="1027"/>
                </a:cubicBezTo>
                <a:cubicBezTo>
                  <a:pt x="1184" y="919"/>
                  <a:pt x="1328" y="859"/>
                  <a:pt x="1481" y="859"/>
                </a:cubicBezTo>
                <a:cubicBezTo>
                  <a:pt x="1634" y="859"/>
                  <a:pt x="1778" y="919"/>
                  <a:pt x="1886" y="1027"/>
                </a:cubicBezTo>
                <a:cubicBezTo>
                  <a:pt x="2110" y="1251"/>
                  <a:pt x="2110" y="1614"/>
                  <a:pt x="1886" y="1838"/>
                </a:cubicBezTo>
                <a:cubicBezTo>
                  <a:pt x="1778" y="1946"/>
                  <a:pt x="1634" y="2006"/>
                  <a:pt x="1481" y="2006"/>
                </a:cubicBezTo>
                <a:close/>
              </a:path>
            </a:pathLst>
          </a:custGeom>
          <a:solidFill>
            <a:schemeClr val="bg1"/>
          </a:solidFill>
          <a:ln>
            <a:noFill/>
          </a:ln>
        </p:spPr>
        <p:txBody>
          <a:bodyPr/>
          <a:lstStyle/>
          <a:p>
            <a:endParaRPr lang="zh-CN" altLang="en-US"/>
          </a:p>
        </p:txBody>
      </p:sp>
    </p:spTree>
    <p:extLst>
      <p:ext uri="{BB962C8B-B14F-4D97-AF65-F5344CB8AC3E}">
        <p14:creationId xmlns:p14="http://schemas.microsoft.com/office/powerpoint/2010/main" val="1369753290"/>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par>
                          <p:cTn id="11" fill="hold">
                            <p:stCondLst>
                              <p:cond delay="22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2700"/>
                            </p:stCondLst>
                            <p:childTnLst>
                              <p:par>
                                <p:cTn id="16" presetID="15"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p:cTn id="18" dur="1000" fill="hold"/>
                                        <p:tgtEl>
                                          <p:spTgt spid="30"/>
                                        </p:tgtEl>
                                        <p:attrNameLst>
                                          <p:attrName>ppt_w</p:attrName>
                                        </p:attrNameLst>
                                      </p:cBhvr>
                                      <p:tavLst>
                                        <p:tav tm="0">
                                          <p:val>
                                            <p:fltVal val="0"/>
                                          </p:val>
                                        </p:tav>
                                        <p:tav tm="100000">
                                          <p:val>
                                            <p:strVal val="#ppt_w"/>
                                          </p:val>
                                        </p:tav>
                                      </p:tavLst>
                                    </p:anim>
                                    <p:anim calcmode="lin" valueType="num">
                                      <p:cBhvr>
                                        <p:cTn id="19" dur="1000" fill="hold"/>
                                        <p:tgtEl>
                                          <p:spTgt spid="30"/>
                                        </p:tgtEl>
                                        <p:attrNameLst>
                                          <p:attrName>ppt_h</p:attrName>
                                        </p:attrNameLst>
                                      </p:cBhvr>
                                      <p:tavLst>
                                        <p:tav tm="0">
                                          <p:val>
                                            <p:fltVal val="0"/>
                                          </p:val>
                                        </p:tav>
                                        <p:tav tm="100000">
                                          <p:val>
                                            <p:strVal val="#ppt_h"/>
                                          </p:val>
                                        </p:tav>
                                      </p:tavLst>
                                    </p:anim>
                                    <p:anim calcmode="lin" valueType="num">
                                      <p:cBhvr>
                                        <p:cTn id="20" dur="1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30"/>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3700"/>
                            </p:stCondLst>
                            <p:childTnLst>
                              <p:par>
                                <p:cTn id="23" presetID="2" presetClass="entr" presetSubtype="12"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12" fill="hold" nodeType="withEffect">
                                  <p:stCondLst>
                                    <p:cond delay="10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0-#ppt_w/2"/>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12" fill="hold" nodeType="withEffect">
                                  <p:stCondLst>
                                    <p:cond delay="30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0-#ppt_w/2"/>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2206" y="58657"/>
            <a:ext cx="3937746" cy="435930"/>
            <a:chOff x="274214" y="217809"/>
            <a:chExt cx="3937746" cy="435930"/>
          </a:xfrm>
        </p:grpSpPr>
        <p:grpSp>
          <p:nvGrpSpPr>
            <p:cNvPr id="3" name="组合 2"/>
            <p:cNvGrpSpPr/>
            <p:nvPr/>
          </p:nvGrpSpPr>
          <p:grpSpPr>
            <a:xfrm>
              <a:off x="274214" y="217809"/>
              <a:ext cx="454527" cy="435930"/>
              <a:chOff x="683568" y="1489348"/>
              <a:chExt cx="2638425" cy="2530475"/>
            </a:xfrm>
          </p:grpSpPr>
          <p:sp>
            <p:nvSpPr>
              <p:cNvPr id="5"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 name="TextBox 3"/>
            <p:cNvSpPr txBox="1"/>
            <p:nvPr/>
          </p:nvSpPr>
          <p:spPr>
            <a:xfrm>
              <a:off x="728742" y="235719"/>
              <a:ext cx="3483218"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rPr>
                <a:t>研究方法</a:t>
              </a:r>
              <a:endParaRPr lang="zh-CN" altLang="en-US" sz="2000" b="1" dirty="0">
                <a:solidFill>
                  <a:schemeClr val="bg1"/>
                </a:solidFill>
                <a:latin typeface="微软雅黑" pitchFamily="34" charset="-122"/>
                <a:ea typeface="微软雅黑" pitchFamily="34" charset="-122"/>
              </a:endParaRPr>
            </a:p>
          </p:txBody>
        </p:sp>
      </p:grpSp>
      <p:sp>
        <p:nvSpPr>
          <p:cNvPr id="31" name="椭圆 30"/>
          <p:cNvSpPr/>
          <p:nvPr/>
        </p:nvSpPr>
        <p:spPr bwMode="auto">
          <a:xfrm>
            <a:off x="439225" y="1684236"/>
            <a:ext cx="2952328" cy="2952328"/>
          </a:xfrm>
          <a:prstGeom prst="ellipse">
            <a:avLst/>
          </a:prstGeom>
          <a:solidFill>
            <a:srgbClr val="013B6D"/>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dirty="0" smtClean="0">
              <a:ln>
                <a:noFill/>
              </a:ln>
              <a:solidFill>
                <a:srgbClr val="C4261D"/>
              </a:solidFill>
              <a:effectLst/>
              <a:uLnTx/>
              <a:uFillTx/>
              <a:latin typeface="Arial" pitchFamily="34" charset="0"/>
              <a:ea typeface="宋体" pitchFamily="2" charset="-122"/>
            </a:endParaRPr>
          </a:p>
        </p:txBody>
      </p:sp>
      <p:sp>
        <p:nvSpPr>
          <p:cNvPr id="32" name="TextBox 31"/>
          <p:cNvSpPr txBox="1"/>
          <p:nvPr/>
        </p:nvSpPr>
        <p:spPr>
          <a:xfrm>
            <a:off x="4287466" y="769268"/>
            <a:ext cx="170912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smtClean="0">
                <a:ln>
                  <a:noFill/>
                </a:ln>
                <a:solidFill>
                  <a:srgbClr val="4D4D4D"/>
                </a:solidFill>
                <a:effectLst/>
                <a:uLnTx/>
                <a:uFillTx/>
                <a:latin typeface="微软雅黑"/>
                <a:ea typeface="微软雅黑"/>
              </a:rPr>
              <a:t>■</a:t>
            </a:r>
            <a:r>
              <a:rPr kumimoji="0" lang="zh-CN" altLang="en-US" sz="1800" b="1" i="0" u="none" strike="noStrike" kern="0" cap="none" spc="0" normalizeH="0" baseline="0" noProof="0" dirty="0" smtClean="0">
                <a:ln>
                  <a:noFill/>
                </a:ln>
                <a:solidFill>
                  <a:srgbClr val="4D4D4D"/>
                </a:solidFill>
                <a:effectLst/>
                <a:uLnTx/>
                <a:uFillTx/>
                <a:latin typeface="微软雅黑"/>
                <a:ea typeface="微软雅黑"/>
              </a:rPr>
              <a:t>请输入您标题</a:t>
            </a:r>
            <a:endParaRPr kumimoji="0" lang="zh-CN" altLang="en-US" sz="1800" b="1" i="0" u="none" strike="noStrike" kern="0" cap="none" spc="0" normalizeH="0" baseline="0" noProof="0" dirty="0">
              <a:ln>
                <a:noFill/>
              </a:ln>
              <a:solidFill>
                <a:srgbClr val="4D4D4D"/>
              </a:solidFill>
              <a:effectLst/>
              <a:uLnTx/>
              <a:uFillTx/>
              <a:latin typeface="微软雅黑"/>
              <a:ea typeface="微软雅黑"/>
            </a:endParaRPr>
          </a:p>
        </p:txBody>
      </p:sp>
      <p:sp>
        <p:nvSpPr>
          <p:cNvPr id="33" name="TextBox 32"/>
          <p:cNvSpPr txBox="1"/>
          <p:nvPr/>
        </p:nvSpPr>
        <p:spPr>
          <a:xfrm>
            <a:off x="4287466" y="1078354"/>
            <a:ext cx="3960440" cy="646331"/>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rgbClr val="4D4D4D"/>
                </a:solidFill>
                <a:effectLst/>
                <a:uLnTx/>
                <a:uFillTx/>
                <a:latin typeface="微软雅黑"/>
                <a:ea typeface="微软雅黑"/>
              </a:rPr>
              <a:t>这里可以输入可长可短的段落文字</a:t>
            </a:r>
            <a:r>
              <a:rPr kumimoji="0" lang="zh-CN" altLang="en-US" sz="1200" b="0" i="0" u="none" strike="noStrike" kern="0" cap="none" spc="0" normalizeH="0" baseline="0" noProof="0" dirty="0">
                <a:ln>
                  <a:noFill/>
                </a:ln>
                <a:solidFill>
                  <a:srgbClr val="4D4D4D"/>
                </a:solidFill>
                <a:effectLst/>
                <a:uLnTx/>
                <a:uFillTx/>
                <a:latin typeface="微软雅黑"/>
                <a:ea typeface="微软雅黑"/>
              </a:rPr>
              <a:t>这里可以输入可长可短的段落</a:t>
            </a:r>
            <a:r>
              <a:rPr kumimoji="0" lang="zh-CN" altLang="en-US" sz="1200" b="0" i="0" u="none" strike="noStrike" kern="0" cap="none" spc="0" normalizeH="0" baseline="0" noProof="0" dirty="0" smtClean="0">
                <a:ln>
                  <a:noFill/>
                </a:ln>
                <a:solidFill>
                  <a:srgbClr val="4D4D4D"/>
                </a:solidFill>
                <a:effectLst/>
                <a:uLnTx/>
                <a:uFillTx/>
                <a:latin typeface="微软雅黑"/>
                <a:ea typeface="微软雅黑"/>
              </a:rPr>
              <a:t>文字</a:t>
            </a:r>
            <a:r>
              <a:rPr kumimoji="0" lang="zh-CN" altLang="en-US" sz="1200" b="0" i="0" u="none" strike="noStrike" kern="0" cap="none" spc="0" normalizeH="0" baseline="0" noProof="0" dirty="0">
                <a:ln>
                  <a:noFill/>
                </a:ln>
                <a:solidFill>
                  <a:srgbClr val="4D4D4D"/>
                </a:solidFill>
                <a:effectLst/>
                <a:uLnTx/>
                <a:uFillTx/>
                <a:latin typeface="微软雅黑"/>
                <a:ea typeface="微软雅黑"/>
              </a:rPr>
              <a:t>这里可以输入可长可短的段落</a:t>
            </a:r>
            <a:r>
              <a:rPr kumimoji="0" lang="zh-CN" altLang="en-US" sz="1200" b="0" i="0" u="none" strike="noStrike" kern="0" cap="none" spc="0" normalizeH="0" baseline="0" noProof="0" dirty="0" smtClean="0">
                <a:ln>
                  <a:noFill/>
                </a:ln>
                <a:solidFill>
                  <a:srgbClr val="4D4D4D"/>
                </a:solidFill>
                <a:effectLst/>
                <a:uLnTx/>
                <a:uFillTx/>
                <a:latin typeface="微软雅黑"/>
                <a:ea typeface="微软雅黑"/>
              </a:rPr>
              <a:t>文字这里</a:t>
            </a:r>
            <a:endParaRPr kumimoji="0" lang="zh-CN" altLang="en-US" sz="1200" b="0" i="0" u="none" strike="noStrike" kern="0" cap="none" spc="0" normalizeH="0" baseline="0" noProof="0" dirty="0">
              <a:ln>
                <a:noFill/>
              </a:ln>
              <a:solidFill>
                <a:srgbClr val="4D4D4D"/>
              </a:solidFill>
              <a:effectLst/>
              <a:uLnTx/>
              <a:uFillTx/>
              <a:latin typeface="微软雅黑"/>
              <a:ea typeface="微软雅黑"/>
            </a:endParaRPr>
          </a:p>
        </p:txBody>
      </p:sp>
      <p:sp>
        <p:nvSpPr>
          <p:cNvPr id="34" name="TextBox 33"/>
          <p:cNvSpPr txBox="1"/>
          <p:nvPr/>
        </p:nvSpPr>
        <p:spPr>
          <a:xfrm>
            <a:off x="4287466" y="1918687"/>
            <a:ext cx="170912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smtClean="0">
                <a:ln>
                  <a:noFill/>
                </a:ln>
                <a:solidFill>
                  <a:srgbClr val="4D4D4D"/>
                </a:solidFill>
                <a:effectLst/>
                <a:uLnTx/>
                <a:uFillTx/>
                <a:latin typeface="微软雅黑"/>
                <a:ea typeface="微软雅黑"/>
              </a:rPr>
              <a:t>■</a:t>
            </a:r>
            <a:r>
              <a:rPr kumimoji="0" lang="zh-CN" altLang="en-US" sz="1800" b="1" i="0" u="none" strike="noStrike" kern="0" cap="none" spc="0" normalizeH="0" baseline="0" noProof="0" dirty="0" smtClean="0">
                <a:ln>
                  <a:noFill/>
                </a:ln>
                <a:solidFill>
                  <a:srgbClr val="4D4D4D"/>
                </a:solidFill>
                <a:effectLst/>
                <a:uLnTx/>
                <a:uFillTx/>
                <a:latin typeface="微软雅黑"/>
                <a:ea typeface="微软雅黑"/>
              </a:rPr>
              <a:t>请输入您标题</a:t>
            </a:r>
            <a:endParaRPr kumimoji="0" lang="zh-CN" altLang="en-US" sz="1800" b="1" i="0" u="none" strike="noStrike" kern="0" cap="none" spc="0" normalizeH="0" baseline="0" noProof="0" dirty="0">
              <a:ln>
                <a:noFill/>
              </a:ln>
              <a:solidFill>
                <a:srgbClr val="4D4D4D"/>
              </a:solidFill>
              <a:effectLst/>
              <a:uLnTx/>
              <a:uFillTx/>
              <a:latin typeface="微软雅黑"/>
              <a:ea typeface="微软雅黑"/>
            </a:endParaRPr>
          </a:p>
        </p:txBody>
      </p:sp>
      <p:sp>
        <p:nvSpPr>
          <p:cNvPr id="35" name="TextBox 34"/>
          <p:cNvSpPr txBox="1"/>
          <p:nvPr/>
        </p:nvSpPr>
        <p:spPr>
          <a:xfrm>
            <a:off x="4287466" y="2227773"/>
            <a:ext cx="3960440" cy="646331"/>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rgbClr val="4D4D4D"/>
                </a:solidFill>
                <a:effectLst/>
                <a:uLnTx/>
                <a:uFillTx/>
                <a:latin typeface="微软雅黑"/>
                <a:ea typeface="微软雅黑"/>
              </a:rPr>
              <a:t>这里可以输入可长可短的段落文字</a:t>
            </a:r>
            <a:r>
              <a:rPr kumimoji="0" lang="zh-CN" altLang="en-US" sz="1200" b="0" i="0" u="none" strike="noStrike" kern="0" cap="none" spc="0" normalizeH="0" baseline="0" noProof="0" dirty="0">
                <a:ln>
                  <a:noFill/>
                </a:ln>
                <a:solidFill>
                  <a:srgbClr val="4D4D4D"/>
                </a:solidFill>
                <a:effectLst/>
                <a:uLnTx/>
                <a:uFillTx/>
                <a:latin typeface="微软雅黑"/>
                <a:ea typeface="微软雅黑"/>
              </a:rPr>
              <a:t>这里可以输入可长可短的段落</a:t>
            </a:r>
            <a:r>
              <a:rPr kumimoji="0" lang="zh-CN" altLang="en-US" sz="1200" b="0" i="0" u="none" strike="noStrike" kern="0" cap="none" spc="0" normalizeH="0" baseline="0" noProof="0" dirty="0" smtClean="0">
                <a:ln>
                  <a:noFill/>
                </a:ln>
                <a:solidFill>
                  <a:srgbClr val="4D4D4D"/>
                </a:solidFill>
                <a:effectLst/>
                <a:uLnTx/>
                <a:uFillTx/>
                <a:latin typeface="微软雅黑"/>
                <a:ea typeface="微软雅黑"/>
              </a:rPr>
              <a:t>文字</a:t>
            </a:r>
            <a:r>
              <a:rPr kumimoji="0" lang="zh-CN" altLang="en-US" sz="1200" b="0" i="0" u="none" strike="noStrike" kern="0" cap="none" spc="0" normalizeH="0" baseline="0" noProof="0" dirty="0">
                <a:ln>
                  <a:noFill/>
                </a:ln>
                <a:solidFill>
                  <a:srgbClr val="4D4D4D"/>
                </a:solidFill>
                <a:effectLst/>
                <a:uLnTx/>
                <a:uFillTx/>
                <a:latin typeface="微软雅黑"/>
                <a:ea typeface="微软雅黑"/>
              </a:rPr>
              <a:t>这里可以输入可长可短的段落</a:t>
            </a:r>
            <a:r>
              <a:rPr kumimoji="0" lang="zh-CN" altLang="en-US" sz="1200" b="0" i="0" u="none" strike="noStrike" kern="0" cap="none" spc="0" normalizeH="0" baseline="0" noProof="0" dirty="0" smtClean="0">
                <a:ln>
                  <a:noFill/>
                </a:ln>
                <a:solidFill>
                  <a:srgbClr val="4D4D4D"/>
                </a:solidFill>
                <a:effectLst/>
                <a:uLnTx/>
                <a:uFillTx/>
                <a:latin typeface="微软雅黑"/>
                <a:ea typeface="微软雅黑"/>
              </a:rPr>
              <a:t>文字这里</a:t>
            </a:r>
            <a:endParaRPr kumimoji="0" lang="zh-CN" altLang="en-US" sz="1200" b="0" i="0" u="none" strike="noStrike" kern="0" cap="none" spc="0" normalizeH="0" baseline="0" noProof="0" dirty="0">
              <a:ln>
                <a:noFill/>
              </a:ln>
              <a:solidFill>
                <a:srgbClr val="4D4D4D"/>
              </a:solidFill>
              <a:effectLst/>
              <a:uLnTx/>
              <a:uFillTx/>
              <a:latin typeface="微软雅黑"/>
              <a:ea typeface="微软雅黑"/>
            </a:endParaRPr>
          </a:p>
        </p:txBody>
      </p:sp>
      <p:sp>
        <p:nvSpPr>
          <p:cNvPr id="36" name="TextBox 35"/>
          <p:cNvSpPr txBox="1"/>
          <p:nvPr/>
        </p:nvSpPr>
        <p:spPr>
          <a:xfrm>
            <a:off x="4287466" y="3116111"/>
            <a:ext cx="170912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smtClean="0">
                <a:ln>
                  <a:noFill/>
                </a:ln>
                <a:solidFill>
                  <a:srgbClr val="4D4D4D"/>
                </a:solidFill>
                <a:effectLst/>
                <a:uLnTx/>
                <a:uFillTx/>
                <a:latin typeface="微软雅黑"/>
                <a:ea typeface="微软雅黑"/>
              </a:rPr>
              <a:t>■</a:t>
            </a:r>
            <a:r>
              <a:rPr kumimoji="0" lang="zh-CN" altLang="en-US" sz="1800" b="1" i="0" u="none" strike="noStrike" kern="0" cap="none" spc="0" normalizeH="0" baseline="0" noProof="0" dirty="0" smtClean="0">
                <a:ln>
                  <a:noFill/>
                </a:ln>
                <a:solidFill>
                  <a:srgbClr val="4D4D4D"/>
                </a:solidFill>
                <a:effectLst/>
                <a:uLnTx/>
                <a:uFillTx/>
                <a:latin typeface="微软雅黑"/>
                <a:ea typeface="微软雅黑"/>
              </a:rPr>
              <a:t>请输入您标题</a:t>
            </a:r>
            <a:endParaRPr kumimoji="0" lang="zh-CN" altLang="en-US" sz="1800" b="1" i="0" u="none" strike="noStrike" kern="0" cap="none" spc="0" normalizeH="0" baseline="0" noProof="0" dirty="0">
              <a:ln>
                <a:noFill/>
              </a:ln>
              <a:solidFill>
                <a:srgbClr val="4D4D4D"/>
              </a:solidFill>
              <a:effectLst/>
              <a:uLnTx/>
              <a:uFillTx/>
              <a:latin typeface="微软雅黑"/>
              <a:ea typeface="微软雅黑"/>
            </a:endParaRPr>
          </a:p>
        </p:txBody>
      </p:sp>
      <p:sp>
        <p:nvSpPr>
          <p:cNvPr id="37" name="TextBox 36"/>
          <p:cNvSpPr txBox="1"/>
          <p:nvPr/>
        </p:nvSpPr>
        <p:spPr>
          <a:xfrm>
            <a:off x="4287466" y="3425197"/>
            <a:ext cx="3960440" cy="646331"/>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rgbClr val="4D4D4D"/>
                </a:solidFill>
                <a:effectLst/>
                <a:uLnTx/>
                <a:uFillTx/>
                <a:latin typeface="微软雅黑"/>
                <a:ea typeface="微软雅黑"/>
              </a:rPr>
              <a:t>这里可以输入可长可短的段落文字</a:t>
            </a:r>
            <a:r>
              <a:rPr kumimoji="0" lang="zh-CN" altLang="en-US" sz="1200" b="0" i="0" u="none" strike="noStrike" kern="0" cap="none" spc="0" normalizeH="0" baseline="0" noProof="0" dirty="0">
                <a:ln>
                  <a:noFill/>
                </a:ln>
                <a:solidFill>
                  <a:srgbClr val="4D4D4D"/>
                </a:solidFill>
                <a:effectLst/>
                <a:uLnTx/>
                <a:uFillTx/>
                <a:latin typeface="微软雅黑"/>
                <a:ea typeface="微软雅黑"/>
              </a:rPr>
              <a:t>这里可以输入可长可短的段落</a:t>
            </a:r>
            <a:r>
              <a:rPr kumimoji="0" lang="zh-CN" altLang="en-US" sz="1200" b="0" i="0" u="none" strike="noStrike" kern="0" cap="none" spc="0" normalizeH="0" baseline="0" noProof="0" dirty="0" smtClean="0">
                <a:ln>
                  <a:noFill/>
                </a:ln>
                <a:solidFill>
                  <a:srgbClr val="4D4D4D"/>
                </a:solidFill>
                <a:effectLst/>
                <a:uLnTx/>
                <a:uFillTx/>
                <a:latin typeface="微软雅黑"/>
                <a:ea typeface="微软雅黑"/>
              </a:rPr>
              <a:t>文字</a:t>
            </a:r>
            <a:r>
              <a:rPr kumimoji="0" lang="zh-CN" altLang="en-US" sz="1200" b="0" i="0" u="none" strike="noStrike" kern="0" cap="none" spc="0" normalizeH="0" baseline="0" noProof="0" dirty="0">
                <a:ln>
                  <a:noFill/>
                </a:ln>
                <a:solidFill>
                  <a:srgbClr val="4D4D4D"/>
                </a:solidFill>
                <a:effectLst/>
                <a:uLnTx/>
                <a:uFillTx/>
                <a:latin typeface="微软雅黑"/>
                <a:ea typeface="微软雅黑"/>
              </a:rPr>
              <a:t>这里可以输入可长可短的段落</a:t>
            </a:r>
            <a:r>
              <a:rPr kumimoji="0" lang="zh-CN" altLang="en-US" sz="1200" b="0" i="0" u="none" strike="noStrike" kern="0" cap="none" spc="0" normalizeH="0" baseline="0" noProof="0" dirty="0" smtClean="0">
                <a:ln>
                  <a:noFill/>
                </a:ln>
                <a:solidFill>
                  <a:srgbClr val="4D4D4D"/>
                </a:solidFill>
                <a:effectLst/>
                <a:uLnTx/>
                <a:uFillTx/>
                <a:latin typeface="微软雅黑"/>
                <a:ea typeface="微软雅黑"/>
              </a:rPr>
              <a:t>文字这里</a:t>
            </a:r>
            <a:endParaRPr kumimoji="0" lang="zh-CN" altLang="en-US" sz="1200" b="0" i="0" u="none" strike="noStrike" kern="0" cap="none" spc="0" normalizeH="0" baseline="0" noProof="0" dirty="0">
              <a:ln>
                <a:noFill/>
              </a:ln>
              <a:solidFill>
                <a:srgbClr val="4D4D4D"/>
              </a:solidFill>
              <a:effectLst/>
              <a:uLnTx/>
              <a:uFillTx/>
              <a:latin typeface="微软雅黑"/>
              <a:ea typeface="微软雅黑"/>
            </a:endParaRPr>
          </a:p>
        </p:txBody>
      </p:sp>
      <p:sp>
        <p:nvSpPr>
          <p:cNvPr id="38" name="TextBox 37"/>
          <p:cNvSpPr txBox="1"/>
          <p:nvPr/>
        </p:nvSpPr>
        <p:spPr>
          <a:xfrm>
            <a:off x="4283968" y="4384408"/>
            <a:ext cx="170912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smtClean="0">
                <a:ln>
                  <a:noFill/>
                </a:ln>
                <a:solidFill>
                  <a:srgbClr val="4D4D4D"/>
                </a:solidFill>
                <a:effectLst/>
                <a:uLnTx/>
                <a:uFillTx/>
                <a:latin typeface="微软雅黑"/>
                <a:ea typeface="微软雅黑"/>
              </a:rPr>
              <a:t>■</a:t>
            </a:r>
            <a:r>
              <a:rPr kumimoji="0" lang="zh-CN" altLang="en-US" sz="1800" b="1" i="0" u="none" strike="noStrike" kern="0" cap="none" spc="0" normalizeH="0" baseline="0" noProof="0" dirty="0" smtClean="0">
                <a:ln>
                  <a:noFill/>
                </a:ln>
                <a:solidFill>
                  <a:srgbClr val="4D4D4D"/>
                </a:solidFill>
                <a:effectLst/>
                <a:uLnTx/>
                <a:uFillTx/>
                <a:latin typeface="微软雅黑"/>
                <a:ea typeface="微软雅黑"/>
              </a:rPr>
              <a:t>请输入您标题</a:t>
            </a:r>
            <a:endParaRPr kumimoji="0" lang="zh-CN" altLang="en-US" sz="1800" b="1" i="0" u="none" strike="noStrike" kern="0" cap="none" spc="0" normalizeH="0" baseline="0" noProof="0" dirty="0">
              <a:ln>
                <a:noFill/>
              </a:ln>
              <a:solidFill>
                <a:srgbClr val="4D4D4D"/>
              </a:solidFill>
              <a:effectLst/>
              <a:uLnTx/>
              <a:uFillTx/>
              <a:latin typeface="微软雅黑"/>
              <a:ea typeface="微软雅黑"/>
            </a:endParaRPr>
          </a:p>
        </p:txBody>
      </p:sp>
      <p:sp>
        <p:nvSpPr>
          <p:cNvPr id="39" name="TextBox 38"/>
          <p:cNvSpPr txBox="1"/>
          <p:nvPr/>
        </p:nvSpPr>
        <p:spPr>
          <a:xfrm>
            <a:off x="4283968" y="4693494"/>
            <a:ext cx="3960440" cy="646331"/>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rgbClr val="4D4D4D"/>
                </a:solidFill>
                <a:effectLst/>
                <a:uLnTx/>
                <a:uFillTx/>
                <a:latin typeface="微软雅黑"/>
                <a:ea typeface="微软雅黑"/>
              </a:rPr>
              <a:t>这里可以输入可长可短的段落文字</a:t>
            </a:r>
            <a:r>
              <a:rPr kumimoji="0" lang="zh-CN" altLang="en-US" sz="1200" b="0" i="0" u="none" strike="noStrike" kern="0" cap="none" spc="0" normalizeH="0" baseline="0" noProof="0" dirty="0">
                <a:ln>
                  <a:noFill/>
                </a:ln>
                <a:solidFill>
                  <a:srgbClr val="4D4D4D"/>
                </a:solidFill>
                <a:effectLst/>
                <a:uLnTx/>
                <a:uFillTx/>
                <a:latin typeface="微软雅黑"/>
                <a:ea typeface="微软雅黑"/>
              </a:rPr>
              <a:t>这里可以输入可长可短的段落</a:t>
            </a:r>
            <a:r>
              <a:rPr kumimoji="0" lang="zh-CN" altLang="en-US" sz="1200" b="0" i="0" u="none" strike="noStrike" kern="0" cap="none" spc="0" normalizeH="0" baseline="0" noProof="0" dirty="0" smtClean="0">
                <a:ln>
                  <a:noFill/>
                </a:ln>
                <a:solidFill>
                  <a:srgbClr val="4D4D4D"/>
                </a:solidFill>
                <a:effectLst/>
                <a:uLnTx/>
                <a:uFillTx/>
                <a:latin typeface="微软雅黑"/>
                <a:ea typeface="微软雅黑"/>
              </a:rPr>
              <a:t>文字</a:t>
            </a:r>
            <a:r>
              <a:rPr kumimoji="0" lang="zh-CN" altLang="en-US" sz="1200" b="0" i="0" u="none" strike="noStrike" kern="0" cap="none" spc="0" normalizeH="0" baseline="0" noProof="0" dirty="0">
                <a:ln>
                  <a:noFill/>
                </a:ln>
                <a:solidFill>
                  <a:srgbClr val="4D4D4D"/>
                </a:solidFill>
                <a:effectLst/>
                <a:uLnTx/>
                <a:uFillTx/>
                <a:latin typeface="微软雅黑"/>
                <a:ea typeface="微软雅黑"/>
              </a:rPr>
              <a:t>这里可以输入可长可短的段落</a:t>
            </a:r>
            <a:r>
              <a:rPr kumimoji="0" lang="zh-CN" altLang="en-US" sz="1200" b="0" i="0" u="none" strike="noStrike" kern="0" cap="none" spc="0" normalizeH="0" baseline="0" noProof="0" dirty="0" smtClean="0">
                <a:ln>
                  <a:noFill/>
                </a:ln>
                <a:solidFill>
                  <a:srgbClr val="4D4D4D"/>
                </a:solidFill>
                <a:effectLst/>
                <a:uLnTx/>
                <a:uFillTx/>
                <a:latin typeface="微软雅黑"/>
                <a:ea typeface="微软雅黑"/>
              </a:rPr>
              <a:t>文字这里</a:t>
            </a:r>
            <a:endParaRPr kumimoji="0" lang="zh-CN" altLang="en-US" sz="1200" b="0" i="0" u="none" strike="noStrike" kern="0" cap="none" spc="0" normalizeH="0" baseline="0" noProof="0" dirty="0">
              <a:ln>
                <a:noFill/>
              </a:ln>
              <a:solidFill>
                <a:srgbClr val="4D4D4D"/>
              </a:solidFill>
              <a:effectLst/>
              <a:uLnTx/>
              <a:uFillTx/>
              <a:latin typeface="微软雅黑"/>
              <a:ea typeface="微软雅黑"/>
            </a:endParaRPr>
          </a:p>
        </p:txBody>
      </p:sp>
      <p:sp>
        <p:nvSpPr>
          <p:cNvPr id="40" name="TextBox 39"/>
          <p:cNvSpPr txBox="1"/>
          <p:nvPr/>
        </p:nvSpPr>
        <p:spPr>
          <a:xfrm>
            <a:off x="1265290" y="2515946"/>
            <a:ext cx="1300195" cy="1200329"/>
          </a:xfrm>
          <a:prstGeom prst="rect">
            <a:avLst/>
          </a:prstGeom>
          <a:noFill/>
        </p:spPr>
        <p:txBody>
          <a:bodyPr wrap="square" rtlCol="0">
            <a:spAutoFit/>
          </a:bodyPr>
          <a:lstStyle/>
          <a:p>
            <a:pPr algn="ctr"/>
            <a:r>
              <a:rPr lang="zh-CN" altLang="en-US" sz="3600" b="1" dirty="0" smtClean="0">
                <a:solidFill>
                  <a:srgbClr val="F8F8F8"/>
                </a:solidFill>
                <a:latin typeface="微软雅黑" pitchFamily="34" charset="-122"/>
                <a:ea typeface="微软雅黑" pitchFamily="34" charset="-122"/>
              </a:rPr>
              <a:t>研究方法</a:t>
            </a:r>
            <a:endParaRPr lang="zh-CN" altLang="en-US" sz="3600" b="1" dirty="0">
              <a:solidFill>
                <a:srgbClr val="F8F8F8"/>
              </a:solidFill>
              <a:latin typeface="微软雅黑" pitchFamily="34" charset="-122"/>
              <a:ea typeface="微软雅黑" pitchFamily="34" charset="-122"/>
            </a:endParaRPr>
          </a:p>
        </p:txBody>
      </p:sp>
      <p:grpSp>
        <p:nvGrpSpPr>
          <p:cNvPr id="41" name="组合 40"/>
          <p:cNvGrpSpPr/>
          <p:nvPr/>
        </p:nvGrpSpPr>
        <p:grpSpPr>
          <a:xfrm>
            <a:off x="1915389" y="1058467"/>
            <a:ext cx="864096" cy="864096"/>
            <a:chOff x="2505666" y="1765071"/>
            <a:chExt cx="864096" cy="864096"/>
          </a:xfrm>
        </p:grpSpPr>
        <p:sp>
          <p:nvSpPr>
            <p:cNvPr id="42" name="椭圆 41"/>
            <p:cNvSpPr/>
            <p:nvPr/>
          </p:nvSpPr>
          <p:spPr bwMode="auto">
            <a:xfrm>
              <a:off x="2505666" y="1765071"/>
              <a:ext cx="864096" cy="864096"/>
            </a:xfrm>
            <a:prstGeom prst="ellipse">
              <a:avLst/>
            </a:prstGeom>
            <a:solidFill>
              <a:schemeClr val="bg1">
                <a:lumMod val="6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smtClean="0">
                <a:ln>
                  <a:noFill/>
                </a:ln>
                <a:solidFill>
                  <a:srgbClr val="C4261D"/>
                </a:solidFill>
                <a:effectLst/>
                <a:uLnTx/>
                <a:uFillTx/>
                <a:latin typeface="Arial" pitchFamily="34" charset="0"/>
                <a:ea typeface="宋体" pitchFamily="2" charset="-122"/>
              </a:endParaRPr>
            </a:p>
          </p:txBody>
        </p:sp>
        <p:sp>
          <p:nvSpPr>
            <p:cNvPr id="43" name="TextBox 42"/>
            <p:cNvSpPr txBox="1"/>
            <p:nvPr/>
          </p:nvSpPr>
          <p:spPr>
            <a:xfrm>
              <a:off x="2563333" y="1845204"/>
              <a:ext cx="755335"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smtClean="0">
                  <a:ln>
                    <a:noFill/>
                  </a:ln>
                  <a:solidFill>
                    <a:srgbClr val="F8F8F8"/>
                  </a:solidFill>
                  <a:effectLst/>
                  <a:uLnTx/>
                  <a:uFillTx/>
                  <a:latin typeface="微软雅黑"/>
                  <a:ea typeface="微软雅黑"/>
                </a:rPr>
                <a:t>01</a:t>
              </a:r>
              <a:endParaRPr kumimoji="0" lang="zh-CN" altLang="en-US" sz="3600" b="0" i="0" u="none" strike="noStrike" kern="0" cap="none" spc="0" normalizeH="0" baseline="0" noProof="0" dirty="0">
                <a:ln>
                  <a:noFill/>
                </a:ln>
                <a:solidFill>
                  <a:srgbClr val="F8F8F8"/>
                </a:solidFill>
                <a:effectLst/>
                <a:uLnTx/>
                <a:uFillTx/>
                <a:latin typeface="微软雅黑"/>
                <a:ea typeface="微软雅黑"/>
              </a:endParaRPr>
            </a:p>
          </p:txBody>
        </p:sp>
      </p:grpSp>
      <p:grpSp>
        <p:nvGrpSpPr>
          <p:cNvPr id="44" name="组合 43"/>
          <p:cNvGrpSpPr/>
          <p:nvPr/>
        </p:nvGrpSpPr>
        <p:grpSpPr>
          <a:xfrm>
            <a:off x="2815489" y="1893570"/>
            <a:ext cx="864096" cy="864096"/>
            <a:chOff x="3405766" y="2600174"/>
            <a:chExt cx="864096" cy="864096"/>
          </a:xfrm>
        </p:grpSpPr>
        <p:sp>
          <p:nvSpPr>
            <p:cNvPr id="45" name="椭圆 44"/>
            <p:cNvSpPr/>
            <p:nvPr/>
          </p:nvSpPr>
          <p:spPr bwMode="auto">
            <a:xfrm>
              <a:off x="3405766" y="2600174"/>
              <a:ext cx="864096" cy="864096"/>
            </a:xfrm>
            <a:prstGeom prst="ellipse">
              <a:avLst/>
            </a:prstGeom>
            <a:solidFill>
              <a:schemeClr val="bg1">
                <a:lumMod val="6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smtClean="0">
                <a:ln>
                  <a:noFill/>
                </a:ln>
                <a:solidFill>
                  <a:srgbClr val="C4261D"/>
                </a:solidFill>
                <a:effectLst/>
                <a:uLnTx/>
                <a:uFillTx/>
                <a:latin typeface="Arial" pitchFamily="34" charset="0"/>
                <a:ea typeface="宋体" pitchFamily="2" charset="-122"/>
              </a:endParaRPr>
            </a:p>
          </p:txBody>
        </p:sp>
        <p:sp>
          <p:nvSpPr>
            <p:cNvPr id="46" name="TextBox 45"/>
            <p:cNvSpPr txBox="1"/>
            <p:nvPr/>
          </p:nvSpPr>
          <p:spPr>
            <a:xfrm>
              <a:off x="3452333" y="2708804"/>
              <a:ext cx="726481"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smtClean="0">
                  <a:ln>
                    <a:noFill/>
                  </a:ln>
                  <a:solidFill>
                    <a:srgbClr val="F8F8F8"/>
                  </a:solidFill>
                  <a:effectLst/>
                  <a:uLnTx/>
                  <a:uFillTx/>
                  <a:latin typeface="微软雅黑"/>
                  <a:ea typeface="微软雅黑"/>
                </a:rPr>
                <a:t>02</a:t>
              </a:r>
              <a:endParaRPr kumimoji="0" lang="zh-CN" altLang="en-US" sz="3600" b="0" i="0" u="none" strike="noStrike" kern="0" cap="none" spc="0" normalizeH="0" baseline="0" noProof="0" dirty="0">
                <a:ln>
                  <a:noFill/>
                </a:ln>
                <a:solidFill>
                  <a:srgbClr val="F8F8F8"/>
                </a:solidFill>
                <a:effectLst/>
                <a:uLnTx/>
                <a:uFillTx/>
                <a:latin typeface="微软雅黑"/>
                <a:ea typeface="微软雅黑"/>
              </a:endParaRPr>
            </a:p>
          </p:txBody>
        </p:sp>
      </p:grpSp>
      <p:grpSp>
        <p:nvGrpSpPr>
          <p:cNvPr id="47" name="组合 46"/>
          <p:cNvGrpSpPr/>
          <p:nvPr/>
        </p:nvGrpSpPr>
        <p:grpSpPr>
          <a:xfrm>
            <a:off x="3003194" y="3149216"/>
            <a:ext cx="864096" cy="864096"/>
            <a:chOff x="3593471" y="3855820"/>
            <a:chExt cx="864096" cy="864096"/>
          </a:xfrm>
        </p:grpSpPr>
        <p:sp>
          <p:nvSpPr>
            <p:cNvPr id="48" name="椭圆 47"/>
            <p:cNvSpPr/>
            <p:nvPr/>
          </p:nvSpPr>
          <p:spPr bwMode="auto">
            <a:xfrm>
              <a:off x="3593471" y="3855820"/>
              <a:ext cx="864096" cy="864096"/>
            </a:xfrm>
            <a:prstGeom prst="ellipse">
              <a:avLst/>
            </a:prstGeom>
            <a:solidFill>
              <a:schemeClr val="bg1">
                <a:lumMod val="6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smtClean="0">
                <a:ln>
                  <a:noFill/>
                </a:ln>
                <a:solidFill>
                  <a:srgbClr val="C4261D"/>
                </a:solidFill>
                <a:effectLst/>
                <a:uLnTx/>
                <a:uFillTx/>
                <a:latin typeface="Arial" pitchFamily="34" charset="0"/>
                <a:ea typeface="宋体" pitchFamily="2" charset="-122"/>
              </a:endParaRPr>
            </a:p>
          </p:txBody>
        </p:sp>
        <p:sp>
          <p:nvSpPr>
            <p:cNvPr id="49" name="TextBox 48"/>
            <p:cNvSpPr txBox="1"/>
            <p:nvPr/>
          </p:nvSpPr>
          <p:spPr>
            <a:xfrm>
              <a:off x="3655533" y="3978804"/>
              <a:ext cx="755335"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smtClean="0">
                  <a:ln>
                    <a:noFill/>
                  </a:ln>
                  <a:solidFill>
                    <a:srgbClr val="F8F8F8"/>
                  </a:solidFill>
                  <a:effectLst/>
                  <a:uLnTx/>
                  <a:uFillTx/>
                  <a:latin typeface="微软雅黑"/>
                  <a:ea typeface="微软雅黑"/>
                </a:rPr>
                <a:t>03</a:t>
              </a:r>
              <a:endParaRPr kumimoji="0" lang="zh-CN" altLang="en-US" sz="3600" b="0" i="0" u="none" strike="noStrike" kern="0" cap="none" spc="0" normalizeH="0" baseline="0" noProof="0" dirty="0">
                <a:ln>
                  <a:noFill/>
                </a:ln>
                <a:solidFill>
                  <a:srgbClr val="F8F8F8"/>
                </a:solidFill>
                <a:effectLst/>
                <a:uLnTx/>
                <a:uFillTx/>
                <a:latin typeface="微软雅黑"/>
                <a:ea typeface="微软雅黑"/>
              </a:endParaRPr>
            </a:p>
          </p:txBody>
        </p:sp>
      </p:grpSp>
      <p:grpSp>
        <p:nvGrpSpPr>
          <p:cNvPr id="50" name="组合 49"/>
          <p:cNvGrpSpPr/>
          <p:nvPr/>
        </p:nvGrpSpPr>
        <p:grpSpPr>
          <a:xfrm>
            <a:off x="2347437" y="4102605"/>
            <a:ext cx="864096" cy="864096"/>
            <a:chOff x="2937714" y="4911120"/>
            <a:chExt cx="864096" cy="864096"/>
          </a:xfrm>
        </p:grpSpPr>
        <p:sp>
          <p:nvSpPr>
            <p:cNvPr id="51" name="椭圆 50"/>
            <p:cNvSpPr/>
            <p:nvPr/>
          </p:nvSpPr>
          <p:spPr bwMode="auto">
            <a:xfrm>
              <a:off x="2937714" y="4911120"/>
              <a:ext cx="864096" cy="864096"/>
            </a:xfrm>
            <a:prstGeom prst="ellipse">
              <a:avLst/>
            </a:prstGeom>
            <a:solidFill>
              <a:schemeClr val="bg1">
                <a:lumMod val="6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smtClean="0">
                <a:ln>
                  <a:noFill/>
                </a:ln>
                <a:solidFill>
                  <a:srgbClr val="C4261D"/>
                </a:solidFill>
                <a:effectLst/>
                <a:uLnTx/>
                <a:uFillTx/>
                <a:latin typeface="Arial" pitchFamily="34" charset="0"/>
                <a:ea typeface="宋体" pitchFamily="2" charset="-122"/>
              </a:endParaRPr>
            </a:p>
          </p:txBody>
        </p:sp>
        <p:sp>
          <p:nvSpPr>
            <p:cNvPr id="52" name="TextBox 51"/>
            <p:cNvSpPr txBox="1"/>
            <p:nvPr/>
          </p:nvSpPr>
          <p:spPr>
            <a:xfrm>
              <a:off x="2982433" y="5020204"/>
              <a:ext cx="726481"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smtClean="0">
                  <a:ln>
                    <a:noFill/>
                  </a:ln>
                  <a:solidFill>
                    <a:srgbClr val="F8F8F8"/>
                  </a:solidFill>
                  <a:effectLst/>
                  <a:uLnTx/>
                  <a:uFillTx/>
                  <a:latin typeface="微软雅黑"/>
                  <a:ea typeface="微软雅黑"/>
                </a:rPr>
                <a:t>04</a:t>
              </a:r>
              <a:endParaRPr kumimoji="0" lang="zh-CN" altLang="en-US" sz="3600" b="0" i="0" u="none" strike="noStrike" kern="0" cap="none" spc="0" normalizeH="0" baseline="0" noProof="0" dirty="0">
                <a:ln>
                  <a:noFill/>
                </a:ln>
                <a:solidFill>
                  <a:srgbClr val="F8F8F8"/>
                </a:solidFill>
                <a:effectLst/>
                <a:uLnTx/>
                <a:uFillTx/>
                <a:latin typeface="微软雅黑"/>
                <a:ea typeface="微软雅黑"/>
              </a:endParaRPr>
            </a:p>
          </p:txBody>
        </p:sp>
      </p:grpSp>
    </p:spTree>
    <p:extLst>
      <p:ext uri="{BB962C8B-B14F-4D97-AF65-F5344CB8AC3E}">
        <p14:creationId xmlns:p14="http://schemas.microsoft.com/office/powerpoint/2010/main" val="1712902584"/>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p:cTn id="11" dur="500" fill="hold"/>
                                        <p:tgtEl>
                                          <p:spTgt spid="40"/>
                                        </p:tgtEl>
                                        <p:attrNameLst>
                                          <p:attrName>ppt_w</p:attrName>
                                        </p:attrNameLst>
                                      </p:cBhvr>
                                      <p:tavLst>
                                        <p:tav tm="0">
                                          <p:val>
                                            <p:fltVal val="0"/>
                                          </p:val>
                                        </p:tav>
                                        <p:tav tm="100000">
                                          <p:val>
                                            <p:strVal val="#ppt_w"/>
                                          </p:val>
                                        </p:tav>
                                      </p:tavLst>
                                    </p:anim>
                                    <p:anim calcmode="lin" valueType="num">
                                      <p:cBhvr>
                                        <p:cTn id="12" dur="500" fill="hold"/>
                                        <p:tgtEl>
                                          <p:spTgt spid="40"/>
                                        </p:tgtEl>
                                        <p:attrNameLst>
                                          <p:attrName>ppt_h</p:attrName>
                                        </p:attrNameLst>
                                      </p:cBhvr>
                                      <p:tavLst>
                                        <p:tav tm="0">
                                          <p:val>
                                            <p:fltVal val="0"/>
                                          </p:val>
                                        </p:tav>
                                        <p:tav tm="100000">
                                          <p:val>
                                            <p:strVal val="#ppt_h"/>
                                          </p:val>
                                        </p:tav>
                                      </p:tavLst>
                                    </p:anim>
                                    <p:animEffect transition="in" filter="fade">
                                      <p:cBhvr>
                                        <p:cTn id="13" dur="500"/>
                                        <p:tgtEl>
                                          <p:spTgt spid="40"/>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p:cTn id="16" dur="500" fill="hold"/>
                                        <p:tgtEl>
                                          <p:spTgt spid="31"/>
                                        </p:tgtEl>
                                        <p:attrNameLst>
                                          <p:attrName>ppt_w</p:attrName>
                                        </p:attrNameLst>
                                      </p:cBhvr>
                                      <p:tavLst>
                                        <p:tav tm="0">
                                          <p:val>
                                            <p:fltVal val="0"/>
                                          </p:val>
                                        </p:tav>
                                        <p:tav tm="100000">
                                          <p:val>
                                            <p:strVal val="#ppt_w"/>
                                          </p:val>
                                        </p:tav>
                                      </p:tavLst>
                                    </p:anim>
                                    <p:anim calcmode="lin" valueType="num">
                                      <p:cBhvr>
                                        <p:cTn id="17" dur="500" fill="hold"/>
                                        <p:tgtEl>
                                          <p:spTgt spid="31"/>
                                        </p:tgtEl>
                                        <p:attrNameLst>
                                          <p:attrName>ppt_h</p:attrName>
                                        </p:attrNameLst>
                                      </p:cBhvr>
                                      <p:tavLst>
                                        <p:tav tm="0">
                                          <p:val>
                                            <p:fltVal val="0"/>
                                          </p:val>
                                        </p:tav>
                                        <p:tav tm="100000">
                                          <p:val>
                                            <p:strVal val="#ppt_h"/>
                                          </p:val>
                                        </p:tav>
                                      </p:tavLst>
                                    </p:anim>
                                    <p:animEffect transition="in" filter="fade">
                                      <p:cBhvr>
                                        <p:cTn id="18" dur="500"/>
                                        <p:tgtEl>
                                          <p:spTgt spid="31"/>
                                        </p:tgtEl>
                                      </p:cBhvr>
                                    </p:animEffect>
                                  </p:childTnLst>
                                </p:cTn>
                              </p:par>
                            </p:childTnLst>
                          </p:cTn>
                        </p:par>
                        <p:par>
                          <p:cTn id="19" fill="hold">
                            <p:stCondLst>
                              <p:cond delay="1000"/>
                            </p:stCondLst>
                            <p:childTnLst>
                              <p:par>
                                <p:cTn id="20" presetID="52" presetClass="entr" presetSubtype="0" fill="hold" nodeType="afterEffect">
                                  <p:stCondLst>
                                    <p:cond delay="0"/>
                                  </p:stCondLst>
                                  <p:childTnLst>
                                    <p:set>
                                      <p:cBhvr>
                                        <p:cTn id="21" dur="1" fill="hold">
                                          <p:stCondLst>
                                            <p:cond delay="0"/>
                                          </p:stCondLst>
                                        </p:cTn>
                                        <p:tgtEl>
                                          <p:spTgt spid="41"/>
                                        </p:tgtEl>
                                        <p:attrNameLst>
                                          <p:attrName>style.visibility</p:attrName>
                                        </p:attrNameLst>
                                      </p:cBhvr>
                                      <p:to>
                                        <p:strVal val="visible"/>
                                      </p:to>
                                    </p:set>
                                    <p:animScale>
                                      <p:cBhvr>
                                        <p:cTn id="22" dur="1000" decel="50000" fill="hold">
                                          <p:stCondLst>
                                            <p:cond delay="0"/>
                                          </p:stCondLst>
                                        </p:cTn>
                                        <p:tgtEl>
                                          <p:spTgt spid="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41"/>
                                        </p:tgtEl>
                                        <p:attrNameLst>
                                          <p:attrName>ppt_x</p:attrName>
                                          <p:attrName>ppt_y</p:attrName>
                                        </p:attrNameLst>
                                      </p:cBhvr>
                                    </p:animMotion>
                                    <p:animEffect transition="in" filter="fade">
                                      <p:cBhvr>
                                        <p:cTn id="24" dur="1000"/>
                                        <p:tgtEl>
                                          <p:spTgt spid="41"/>
                                        </p:tgtEl>
                                      </p:cBhvr>
                                    </p:animEffect>
                                  </p:childTnLst>
                                </p:cTn>
                              </p:par>
                              <p:par>
                                <p:cTn id="25" presetID="52" presetClass="entr" presetSubtype="0" fill="hold" nodeType="withEffect">
                                  <p:stCondLst>
                                    <p:cond delay="200"/>
                                  </p:stCondLst>
                                  <p:childTnLst>
                                    <p:set>
                                      <p:cBhvr>
                                        <p:cTn id="26" dur="1" fill="hold">
                                          <p:stCondLst>
                                            <p:cond delay="0"/>
                                          </p:stCondLst>
                                        </p:cTn>
                                        <p:tgtEl>
                                          <p:spTgt spid="44"/>
                                        </p:tgtEl>
                                        <p:attrNameLst>
                                          <p:attrName>style.visibility</p:attrName>
                                        </p:attrNameLst>
                                      </p:cBhvr>
                                      <p:to>
                                        <p:strVal val="visible"/>
                                      </p:to>
                                    </p:set>
                                    <p:animScale>
                                      <p:cBhvr>
                                        <p:cTn id="27" dur="1000" decel="50000" fill="hold">
                                          <p:stCondLst>
                                            <p:cond delay="0"/>
                                          </p:stCondLst>
                                        </p:cTn>
                                        <p:tgtEl>
                                          <p:spTgt spid="4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44"/>
                                        </p:tgtEl>
                                        <p:attrNameLst>
                                          <p:attrName>ppt_x</p:attrName>
                                          <p:attrName>ppt_y</p:attrName>
                                        </p:attrNameLst>
                                      </p:cBhvr>
                                    </p:animMotion>
                                    <p:animEffect transition="in" filter="fade">
                                      <p:cBhvr>
                                        <p:cTn id="29" dur="1000"/>
                                        <p:tgtEl>
                                          <p:spTgt spid="44"/>
                                        </p:tgtEl>
                                      </p:cBhvr>
                                    </p:animEffect>
                                  </p:childTnLst>
                                </p:cTn>
                              </p:par>
                              <p:par>
                                <p:cTn id="30" presetID="52" presetClass="entr" presetSubtype="0" fill="hold" nodeType="withEffect">
                                  <p:stCondLst>
                                    <p:cond delay="400"/>
                                  </p:stCondLst>
                                  <p:childTnLst>
                                    <p:set>
                                      <p:cBhvr>
                                        <p:cTn id="31" dur="1" fill="hold">
                                          <p:stCondLst>
                                            <p:cond delay="0"/>
                                          </p:stCondLst>
                                        </p:cTn>
                                        <p:tgtEl>
                                          <p:spTgt spid="47"/>
                                        </p:tgtEl>
                                        <p:attrNameLst>
                                          <p:attrName>style.visibility</p:attrName>
                                        </p:attrNameLst>
                                      </p:cBhvr>
                                      <p:to>
                                        <p:strVal val="visible"/>
                                      </p:to>
                                    </p:set>
                                    <p:animScale>
                                      <p:cBhvr>
                                        <p:cTn id="32" dur="1000" decel="50000" fill="hold">
                                          <p:stCondLst>
                                            <p:cond delay="0"/>
                                          </p:stCondLst>
                                        </p:cTn>
                                        <p:tgtEl>
                                          <p:spTgt spid="4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47"/>
                                        </p:tgtEl>
                                        <p:attrNameLst>
                                          <p:attrName>ppt_x</p:attrName>
                                          <p:attrName>ppt_y</p:attrName>
                                        </p:attrNameLst>
                                      </p:cBhvr>
                                    </p:animMotion>
                                    <p:animEffect transition="in" filter="fade">
                                      <p:cBhvr>
                                        <p:cTn id="34" dur="1000"/>
                                        <p:tgtEl>
                                          <p:spTgt spid="47"/>
                                        </p:tgtEl>
                                      </p:cBhvr>
                                    </p:animEffect>
                                  </p:childTnLst>
                                </p:cTn>
                              </p:par>
                              <p:par>
                                <p:cTn id="35" presetID="52" presetClass="entr" presetSubtype="0" fill="hold" nodeType="withEffect">
                                  <p:stCondLst>
                                    <p:cond delay="600"/>
                                  </p:stCondLst>
                                  <p:childTnLst>
                                    <p:set>
                                      <p:cBhvr>
                                        <p:cTn id="36" dur="1" fill="hold">
                                          <p:stCondLst>
                                            <p:cond delay="0"/>
                                          </p:stCondLst>
                                        </p:cTn>
                                        <p:tgtEl>
                                          <p:spTgt spid="50"/>
                                        </p:tgtEl>
                                        <p:attrNameLst>
                                          <p:attrName>style.visibility</p:attrName>
                                        </p:attrNameLst>
                                      </p:cBhvr>
                                      <p:to>
                                        <p:strVal val="visible"/>
                                      </p:to>
                                    </p:set>
                                    <p:animScale>
                                      <p:cBhvr>
                                        <p:cTn id="37" dur="1000" decel="50000" fill="hold">
                                          <p:stCondLst>
                                            <p:cond delay="0"/>
                                          </p:stCondLst>
                                        </p:cTn>
                                        <p:tgtEl>
                                          <p:spTgt spid="5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50"/>
                                        </p:tgtEl>
                                        <p:attrNameLst>
                                          <p:attrName>ppt_x</p:attrName>
                                          <p:attrName>ppt_y</p:attrName>
                                        </p:attrNameLst>
                                      </p:cBhvr>
                                    </p:animMotion>
                                    <p:animEffect transition="in" filter="fade">
                                      <p:cBhvr>
                                        <p:cTn id="39" dur="1000"/>
                                        <p:tgtEl>
                                          <p:spTgt spid="50"/>
                                        </p:tgtEl>
                                      </p:cBhvr>
                                    </p:animEffect>
                                  </p:childTnLst>
                                </p:cTn>
                              </p:par>
                            </p:childTnLst>
                          </p:cTn>
                        </p:par>
                        <p:par>
                          <p:cTn id="40" fill="hold">
                            <p:stCondLst>
                              <p:cond delay="2600"/>
                            </p:stCondLst>
                            <p:childTnLst>
                              <p:par>
                                <p:cTn id="41" presetID="2" presetClass="entr" presetSubtype="6"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1+#ppt_w/2"/>
                                          </p:val>
                                        </p:tav>
                                        <p:tav tm="100000">
                                          <p:val>
                                            <p:strVal val="#ppt_x"/>
                                          </p:val>
                                        </p:tav>
                                      </p:tavLst>
                                    </p:anim>
                                    <p:anim calcmode="lin" valueType="num">
                                      <p:cBhvr additive="base">
                                        <p:cTn id="44" dur="500" fill="hold"/>
                                        <p:tgtEl>
                                          <p:spTgt spid="32"/>
                                        </p:tgtEl>
                                        <p:attrNameLst>
                                          <p:attrName>ppt_y</p:attrName>
                                        </p:attrNameLst>
                                      </p:cBhvr>
                                      <p:tavLst>
                                        <p:tav tm="0">
                                          <p:val>
                                            <p:strVal val="1+#ppt_h/2"/>
                                          </p:val>
                                        </p:tav>
                                        <p:tav tm="100000">
                                          <p:val>
                                            <p:strVal val="#ppt_y"/>
                                          </p:val>
                                        </p:tav>
                                      </p:tavLst>
                                    </p:anim>
                                  </p:childTnLst>
                                </p:cTn>
                              </p:par>
                              <p:par>
                                <p:cTn id="45" presetID="2" presetClass="entr" presetSubtype="6"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1+#ppt_w/2"/>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par>
                                <p:cTn id="49" presetID="2" presetClass="entr" presetSubtype="6"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 calcmode="lin" valueType="num">
                                      <p:cBhvr additive="base">
                                        <p:cTn id="51" dur="500" fill="hold"/>
                                        <p:tgtEl>
                                          <p:spTgt spid="36"/>
                                        </p:tgtEl>
                                        <p:attrNameLst>
                                          <p:attrName>ppt_x</p:attrName>
                                        </p:attrNameLst>
                                      </p:cBhvr>
                                      <p:tavLst>
                                        <p:tav tm="0">
                                          <p:val>
                                            <p:strVal val="1+#ppt_w/2"/>
                                          </p:val>
                                        </p:tav>
                                        <p:tav tm="100000">
                                          <p:val>
                                            <p:strVal val="#ppt_x"/>
                                          </p:val>
                                        </p:tav>
                                      </p:tavLst>
                                    </p:anim>
                                    <p:anim calcmode="lin" valueType="num">
                                      <p:cBhvr additive="base">
                                        <p:cTn id="52" dur="500" fill="hold"/>
                                        <p:tgtEl>
                                          <p:spTgt spid="36"/>
                                        </p:tgtEl>
                                        <p:attrNameLst>
                                          <p:attrName>ppt_y</p:attrName>
                                        </p:attrNameLst>
                                      </p:cBhvr>
                                      <p:tavLst>
                                        <p:tav tm="0">
                                          <p:val>
                                            <p:strVal val="1+#ppt_h/2"/>
                                          </p:val>
                                        </p:tav>
                                        <p:tav tm="100000">
                                          <p:val>
                                            <p:strVal val="#ppt_y"/>
                                          </p:val>
                                        </p:tav>
                                      </p:tavLst>
                                    </p:anim>
                                  </p:childTnLst>
                                </p:cTn>
                              </p:par>
                              <p:par>
                                <p:cTn id="53" presetID="2" presetClass="entr" presetSubtype="6"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500" fill="hold"/>
                                        <p:tgtEl>
                                          <p:spTgt spid="38"/>
                                        </p:tgtEl>
                                        <p:attrNameLst>
                                          <p:attrName>ppt_x</p:attrName>
                                        </p:attrNameLst>
                                      </p:cBhvr>
                                      <p:tavLst>
                                        <p:tav tm="0">
                                          <p:val>
                                            <p:strVal val="1+#ppt_w/2"/>
                                          </p:val>
                                        </p:tav>
                                        <p:tav tm="100000">
                                          <p:val>
                                            <p:strVal val="#ppt_x"/>
                                          </p:val>
                                        </p:tav>
                                      </p:tavLst>
                                    </p:anim>
                                    <p:anim calcmode="lin" valueType="num">
                                      <p:cBhvr additive="base">
                                        <p:cTn id="56" dur="500" fill="hold"/>
                                        <p:tgtEl>
                                          <p:spTgt spid="38"/>
                                        </p:tgtEl>
                                        <p:attrNameLst>
                                          <p:attrName>ppt_y</p:attrName>
                                        </p:attrNameLst>
                                      </p:cBhvr>
                                      <p:tavLst>
                                        <p:tav tm="0">
                                          <p:val>
                                            <p:strVal val="1+#ppt_h/2"/>
                                          </p:val>
                                        </p:tav>
                                        <p:tav tm="100000">
                                          <p:val>
                                            <p:strVal val="#ppt_y"/>
                                          </p:val>
                                        </p:tav>
                                      </p:tavLst>
                                    </p:anim>
                                  </p:childTnLst>
                                </p:cTn>
                              </p:par>
                            </p:childTnLst>
                          </p:cTn>
                        </p:par>
                        <p:par>
                          <p:cTn id="57" fill="hold">
                            <p:stCondLst>
                              <p:cond delay="3100"/>
                            </p:stCondLst>
                            <p:childTnLst>
                              <p:par>
                                <p:cTn id="58" presetID="22" presetClass="entr" presetSubtype="1" fill="hold" grpId="0" nodeType="after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up)">
                                      <p:cBhvr>
                                        <p:cTn id="60" dur="500"/>
                                        <p:tgtEl>
                                          <p:spTgt spid="33"/>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wipe(up)">
                                      <p:cBhvr>
                                        <p:cTn id="63" dur="500"/>
                                        <p:tgtEl>
                                          <p:spTgt spid="35"/>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wipe(up)">
                                      <p:cBhvr>
                                        <p:cTn id="66" dur="500"/>
                                        <p:tgtEl>
                                          <p:spTgt spid="37"/>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wipe(up)">
                                      <p:cBhvr>
                                        <p:cTn id="6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33" grpId="0"/>
      <p:bldP spid="34" grpId="0"/>
      <p:bldP spid="35" grpId="0"/>
      <p:bldP spid="36" grpId="0"/>
      <p:bldP spid="37" grpId="0"/>
      <p:bldP spid="38" grpId="0"/>
      <p:bldP spid="39"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2206" y="58657"/>
            <a:ext cx="3937746" cy="435930"/>
            <a:chOff x="274214" y="217809"/>
            <a:chExt cx="3937746" cy="435930"/>
          </a:xfrm>
        </p:grpSpPr>
        <p:grpSp>
          <p:nvGrpSpPr>
            <p:cNvPr id="3" name="组合 2"/>
            <p:cNvGrpSpPr/>
            <p:nvPr/>
          </p:nvGrpSpPr>
          <p:grpSpPr>
            <a:xfrm>
              <a:off x="274214" y="217809"/>
              <a:ext cx="454527" cy="435930"/>
              <a:chOff x="683568" y="1489348"/>
              <a:chExt cx="2638425" cy="2530475"/>
            </a:xfrm>
          </p:grpSpPr>
          <p:sp>
            <p:nvSpPr>
              <p:cNvPr id="5"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 name="TextBox 3"/>
            <p:cNvSpPr txBox="1"/>
            <p:nvPr/>
          </p:nvSpPr>
          <p:spPr>
            <a:xfrm>
              <a:off x="728742" y="235719"/>
              <a:ext cx="3483218"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rPr>
                <a:t>研究思路</a:t>
              </a:r>
              <a:endParaRPr lang="zh-CN" altLang="en-US" sz="2000" b="1" dirty="0">
                <a:solidFill>
                  <a:schemeClr val="bg1"/>
                </a:solidFill>
                <a:latin typeface="微软雅黑" pitchFamily="34" charset="-122"/>
                <a:ea typeface="微软雅黑" pitchFamily="34" charset="-122"/>
              </a:endParaRPr>
            </a:p>
          </p:txBody>
        </p:sp>
      </p:grpSp>
      <p:grpSp>
        <p:nvGrpSpPr>
          <p:cNvPr id="9" name="组合 8"/>
          <p:cNvGrpSpPr>
            <a:grpSpLocks/>
          </p:cNvGrpSpPr>
          <p:nvPr/>
        </p:nvGrpSpPr>
        <p:grpSpPr bwMode="auto">
          <a:xfrm>
            <a:off x="3032696" y="1394122"/>
            <a:ext cx="1414462" cy="1414463"/>
            <a:chOff x="3946525" y="1341438"/>
            <a:chExt cx="1885950" cy="1885950"/>
          </a:xfrm>
        </p:grpSpPr>
        <p:sp>
          <p:nvSpPr>
            <p:cNvPr id="10" name="同心圆 9"/>
            <p:cNvSpPr/>
            <p:nvPr/>
          </p:nvSpPr>
          <p:spPr>
            <a:xfrm rot="5400000">
              <a:off x="3946524" y="1341439"/>
              <a:ext cx="1885950" cy="1885950"/>
            </a:xfrm>
            <a:prstGeom prst="donut">
              <a:avLst/>
            </a:prstGeom>
            <a:solidFill>
              <a:srgbClr val="979797"/>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979797"/>
                </a:solidFill>
                <a:effectLst/>
                <a:uLnTx/>
                <a:uFillTx/>
                <a:latin typeface="造字工房尚雅体演示版常规体" pitchFamily="50" charset="-122"/>
                <a:ea typeface="造字工房尚雅体演示版常规体" pitchFamily="50" charset="-122"/>
                <a:cs typeface="+mn-cs"/>
              </a:endParaRPr>
            </a:p>
          </p:txBody>
        </p:sp>
        <p:sp>
          <p:nvSpPr>
            <p:cNvPr id="11" name="椭圆 10"/>
            <p:cNvSpPr/>
            <p:nvPr/>
          </p:nvSpPr>
          <p:spPr>
            <a:xfrm>
              <a:off x="4357158" y="1762655"/>
              <a:ext cx="1043516" cy="1043516"/>
            </a:xfrm>
            <a:prstGeom prst="ellipse">
              <a:avLst/>
            </a:prstGeom>
            <a:solidFill>
              <a:srgbClr val="FFFFFF"/>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300" b="0" i="0" u="none" strike="noStrike" kern="0" cap="none" spc="0" normalizeH="0" baseline="0" noProof="0" dirty="0">
                  <a:ln>
                    <a:noFill/>
                  </a:ln>
                  <a:solidFill>
                    <a:srgbClr val="979797"/>
                  </a:solidFill>
                  <a:effectLst/>
                  <a:uLnTx/>
                  <a:uFillTx/>
                  <a:latin typeface="Impact" panose="020B0806030902050204" pitchFamily="34" charset="0"/>
                  <a:ea typeface="造字工房尚雅体演示版常规体" pitchFamily="50" charset="-122"/>
                  <a:cs typeface="+mn-cs"/>
                </a:rPr>
                <a:t>1</a:t>
              </a:r>
              <a:endParaRPr kumimoji="0" lang="zh-CN" altLang="en-US" sz="3300" b="0" i="0" u="none" strike="noStrike" kern="0" cap="none" spc="0" normalizeH="0" baseline="0" noProof="0" dirty="0">
                <a:ln>
                  <a:noFill/>
                </a:ln>
                <a:solidFill>
                  <a:srgbClr val="979797"/>
                </a:solidFill>
                <a:effectLst/>
                <a:uLnTx/>
                <a:uFillTx/>
                <a:latin typeface="Impact" panose="020B0806030902050204" pitchFamily="34" charset="0"/>
                <a:ea typeface="造字工房尚雅体演示版常规体" pitchFamily="50" charset="-122"/>
                <a:cs typeface="+mn-cs"/>
              </a:endParaRPr>
            </a:p>
          </p:txBody>
        </p:sp>
      </p:grpSp>
      <p:grpSp>
        <p:nvGrpSpPr>
          <p:cNvPr id="12" name="组合 11"/>
          <p:cNvGrpSpPr>
            <a:grpSpLocks/>
          </p:cNvGrpSpPr>
          <p:nvPr/>
        </p:nvGrpSpPr>
        <p:grpSpPr bwMode="auto">
          <a:xfrm>
            <a:off x="4536058" y="1394122"/>
            <a:ext cx="1414463" cy="1414463"/>
            <a:chOff x="5951538" y="1341438"/>
            <a:chExt cx="1885950" cy="1885950"/>
          </a:xfrm>
        </p:grpSpPr>
        <p:sp>
          <p:nvSpPr>
            <p:cNvPr id="13" name="同心圆 12"/>
            <p:cNvSpPr/>
            <p:nvPr/>
          </p:nvSpPr>
          <p:spPr>
            <a:xfrm rot="16200000" flipH="1">
              <a:off x="5951538" y="1341438"/>
              <a:ext cx="1885950" cy="1885950"/>
            </a:xfrm>
            <a:prstGeom prst="donut">
              <a:avLst/>
            </a:prstGeom>
            <a:solidFill>
              <a:srgbClr val="013B6D"/>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979797"/>
                </a:solidFill>
                <a:effectLst/>
                <a:uLnTx/>
                <a:uFillTx/>
                <a:latin typeface="造字工房尚雅体演示版常规体" pitchFamily="50" charset="-122"/>
                <a:ea typeface="造字工房尚雅体演示版常规体" pitchFamily="50" charset="-122"/>
                <a:cs typeface="+mn-cs"/>
              </a:endParaRPr>
            </a:p>
          </p:txBody>
        </p:sp>
        <p:sp>
          <p:nvSpPr>
            <p:cNvPr id="14" name="椭圆 13"/>
            <p:cNvSpPr/>
            <p:nvPr/>
          </p:nvSpPr>
          <p:spPr>
            <a:xfrm>
              <a:off x="6372755" y="1762655"/>
              <a:ext cx="1043516" cy="1043516"/>
            </a:xfrm>
            <a:prstGeom prst="ellipse">
              <a:avLst/>
            </a:prstGeom>
            <a:solidFill>
              <a:srgbClr val="FFFFFF"/>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300" b="0" i="0" u="none" strike="noStrike" kern="0" cap="none" spc="0" normalizeH="0" baseline="0" noProof="0" dirty="0">
                  <a:ln>
                    <a:noFill/>
                  </a:ln>
                  <a:solidFill>
                    <a:schemeClr val="tx1">
                      <a:lumMod val="75000"/>
                      <a:lumOff val="25000"/>
                    </a:schemeClr>
                  </a:solidFill>
                  <a:effectLst/>
                  <a:uLnTx/>
                  <a:uFillTx/>
                  <a:latin typeface="Impact" panose="020B0806030902050204" pitchFamily="34" charset="0"/>
                  <a:ea typeface="造字工房尚雅体演示版常规体" pitchFamily="50" charset="-122"/>
                  <a:cs typeface="+mn-cs"/>
                </a:rPr>
                <a:t>2</a:t>
              </a:r>
              <a:endParaRPr kumimoji="0" lang="zh-CN" altLang="en-US" sz="3300" b="0" i="0" u="none" strike="noStrike" kern="0" cap="none" spc="0" normalizeH="0" baseline="0" noProof="0" dirty="0">
                <a:ln>
                  <a:noFill/>
                </a:ln>
                <a:solidFill>
                  <a:schemeClr val="tx1">
                    <a:lumMod val="75000"/>
                    <a:lumOff val="25000"/>
                  </a:schemeClr>
                </a:solidFill>
                <a:effectLst/>
                <a:uLnTx/>
                <a:uFillTx/>
                <a:latin typeface="Impact" panose="020B0806030902050204" pitchFamily="34" charset="0"/>
                <a:ea typeface="造字工房尚雅体演示版常规体" pitchFamily="50" charset="-122"/>
                <a:cs typeface="+mn-cs"/>
              </a:endParaRPr>
            </a:p>
          </p:txBody>
        </p:sp>
      </p:grpSp>
      <p:grpSp>
        <p:nvGrpSpPr>
          <p:cNvPr id="15" name="组合 14"/>
          <p:cNvGrpSpPr>
            <a:grpSpLocks/>
          </p:cNvGrpSpPr>
          <p:nvPr/>
        </p:nvGrpSpPr>
        <p:grpSpPr bwMode="auto">
          <a:xfrm>
            <a:off x="4528121" y="2883197"/>
            <a:ext cx="1414462" cy="1414463"/>
            <a:chOff x="5940425" y="3327400"/>
            <a:chExt cx="1887538" cy="1885950"/>
          </a:xfrm>
        </p:grpSpPr>
        <p:sp>
          <p:nvSpPr>
            <p:cNvPr id="16" name="同心圆 15"/>
            <p:cNvSpPr/>
            <p:nvPr/>
          </p:nvSpPr>
          <p:spPr>
            <a:xfrm flipH="1">
              <a:off x="5940425" y="3327400"/>
              <a:ext cx="1887538" cy="1885950"/>
            </a:xfrm>
            <a:prstGeom prst="donut">
              <a:avLst/>
            </a:prstGeom>
            <a:solidFill>
              <a:srgbClr val="013B6D"/>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979797"/>
                </a:solidFill>
                <a:effectLst/>
                <a:uLnTx/>
                <a:uFillTx/>
                <a:latin typeface="造字工房尚雅体演示版常规体" pitchFamily="50" charset="-122"/>
                <a:ea typeface="造字工房尚雅体演示版常规体" pitchFamily="50" charset="-122"/>
                <a:cs typeface="+mn-cs"/>
              </a:endParaRPr>
            </a:p>
          </p:txBody>
        </p:sp>
        <p:sp>
          <p:nvSpPr>
            <p:cNvPr id="17" name="椭圆 16"/>
            <p:cNvSpPr/>
            <p:nvPr/>
          </p:nvSpPr>
          <p:spPr>
            <a:xfrm>
              <a:off x="6372589" y="3748617"/>
              <a:ext cx="1044395" cy="1043516"/>
            </a:xfrm>
            <a:prstGeom prst="ellipse">
              <a:avLst/>
            </a:prstGeom>
            <a:solidFill>
              <a:srgbClr val="FFFFFF"/>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300" b="0" i="0" u="none" strike="noStrike" kern="0" cap="none" spc="0" normalizeH="0" baseline="0" noProof="0" dirty="0">
                  <a:ln>
                    <a:noFill/>
                  </a:ln>
                  <a:solidFill>
                    <a:schemeClr val="tx1">
                      <a:lumMod val="75000"/>
                      <a:lumOff val="25000"/>
                    </a:schemeClr>
                  </a:solidFill>
                  <a:effectLst/>
                  <a:uLnTx/>
                  <a:uFillTx/>
                  <a:latin typeface="Impact" panose="020B0806030902050204" pitchFamily="34" charset="0"/>
                  <a:ea typeface="造字工房尚雅体演示版常规体" pitchFamily="50" charset="-122"/>
                  <a:cs typeface="+mn-cs"/>
                </a:rPr>
                <a:t>4</a:t>
              </a:r>
              <a:endParaRPr kumimoji="0" lang="zh-CN" altLang="en-US" sz="3300" b="0" i="0" u="none" strike="noStrike" kern="0" cap="none" spc="0" normalizeH="0" baseline="0" noProof="0" dirty="0">
                <a:ln>
                  <a:noFill/>
                </a:ln>
                <a:solidFill>
                  <a:schemeClr val="tx1">
                    <a:lumMod val="75000"/>
                    <a:lumOff val="25000"/>
                  </a:schemeClr>
                </a:solidFill>
                <a:effectLst/>
                <a:uLnTx/>
                <a:uFillTx/>
                <a:latin typeface="Impact" panose="020B0806030902050204" pitchFamily="34" charset="0"/>
                <a:ea typeface="造字工房尚雅体演示版常规体" pitchFamily="50" charset="-122"/>
                <a:cs typeface="+mn-cs"/>
              </a:endParaRPr>
            </a:p>
          </p:txBody>
        </p:sp>
      </p:grpSp>
      <p:grpSp>
        <p:nvGrpSpPr>
          <p:cNvPr id="18" name="组合 17"/>
          <p:cNvGrpSpPr>
            <a:grpSpLocks/>
          </p:cNvGrpSpPr>
          <p:nvPr/>
        </p:nvGrpSpPr>
        <p:grpSpPr bwMode="auto">
          <a:xfrm>
            <a:off x="3023171" y="2883197"/>
            <a:ext cx="1414462" cy="1414463"/>
            <a:chOff x="3935413" y="3327400"/>
            <a:chExt cx="1885950" cy="1885950"/>
          </a:xfrm>
        </p:grpSpPr>
        <p:sp>
          <p:nvSpPr>
            <p:cNvPr id="19" name="同心圆 18"/>
            <p:cNvSpPr/>
            <p:nvPr/>
          </p:nvSpPr>
          <p:spPr>
            <a:xfrm>
              <a:off x="3935413" y="3327400"/>
              <a:ext cx="1885950" cy="1885950"/>
            </a:xfrm>
            <a:prstGeom prst="donut">
              <a:avLst/>
            </a:prstGeom>
            <a:solidFill>
              <a:srgbClr val="979797"/>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979797"/>
                </a:solidFill>
                <a:effectLst/>
                <a:uLnTx/>
                <a:uFillTx/>
                <a:latin typeface="造字工房尚雅体演示版常规体" pitchFamily="50" charset="-122"/>
                <a:ea typeface="造字工房尚雅体演示版常规体" pitchFamily="50" charset="-122"/>
                <a:cs typeface="+mn-cs"/>
              </a:endParaRPr>
            </a:p>
          </p:txBody>
        </p:sp>
        <p:sp>
          <p:nvSpPr>
            <p:cNvPr id="20" name="椭圆 19"/>
            <p:cNvSpPr/>
            <p:nvPr/>
          </p:nvSpPr>
          <p:spPr>
            <a:xfrm>
              <a:off x="4362980" y="3748617"/>
              <a:ext cx="1043516" cy="1043516"/>
            </a:xfrm>
            <a:prstGeom prst="ellipse">
              <a:avLst/>
            </a:prstGeom>
            <a:solidFill>
              <a:srgbClr val="FFFFFF"/>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300" b="0" i="0" u="none" strike="noStrike" kern="0" cap="none" spc="0" normalizeH="0" baseline="0" noProof="0" dirty="0">
                  <a:ln>
                    <a:noFill/>
                  </a:ln>
                  <a:solidFill>
                    <a:srgbClr val="979797"/>
                  </a:solidFill>
                  <a:effectLst/>
                  <a:uLnTx/>
                  <a:uFillTx/>
                  <a:latin typeface="Impact" panose="020B0806030902050204" pitchFamily="34" charset="0"/>
                  <a:ea typeface="造字工房尚雅体演示版常规体" pitchFamily="50" charset="-122"/>
                  <a:cs typeface="+mn-cs"/>
                </a:rPr>
                <a:t>3</a:t>
              </a:r>
              <a:endParaRPr kumimoji="0" lang="zh-CN" altLang="en-US" sz="3300" b="0" i="0" u="none" strike="noStrike" kern="0" cap="none" spc="0" normalizeH="0" baseline="0" noProof="0" dirty="0">
                <a:ln>
                  <a:noFill/>
                </a:ln>
                <a:solidFill>
                  <a:srgbClr val="979797"/>
                </a:solidFill>
                <a:effectLst/>
                <a:uLnTx/>
                <a:uFillTx/>
                <a:latin typeface="Impact" panose="020B0806030902050204" pitchFamily="34" charset="0"/>
                <a:ea typeface="造字工房尚雅体演示版常规体" pitchFamily="50" charset="-122"/>
                <a:cs typeface="+mn-cs"/>
              </a:endParaRPr>
            </a:p>
          </p:txBody>
        </p:sp>
      </p:grpSp>
      <p:grpSp>
        <p:nvGrpSpPr>
          <p:cNvPr id="21" name="组合 20"/>
          <p:cNvGrpSpPr>
            <a:grpSpLocks/>
          </p:cNvGrpSpPr>
          <p:nvPr/>
        </p:nvGrpSpPr>
        <p:grpSpPr bwMode="auto">
          <a:xfrm>
            <a:off x="501478" y="1652885"/>
            <a:ext cx="2312144" cy="2379049"/>
            <a:chOff x="1382712" y="1685925"/>
            <a:chExt cx="2271713" cy="3173931"/>
          </a:xfrm>
        </p:grpSpPr>
        <p:grpSp>
          <p:nvGrpSpPr>
            <p:cNvPr id="22" name="组合 7"/>
            <p:cNvGrpSpPr>
              <a:grpSpLocks/>
            </p:cNvGrpSpPr>
            <p:nvPr/>
          </p:nvGrpSpPr>
          <p:grpSpPr bwMode="auto">
            <a:xfrm>
              <a:off x="1382712" y="1685925"/>
              <a:ext cx="2271713" cy="1217240"/>
              <a:chOff x="1382712" y="1685925"/>
              <a:chExt cx="2271713" cy="1217240"/>
            </a:xfrm>
          </p:grpSpPr>
          <p:sp>
            <p:nvSpPr>
              <p:cNvPr id="26" name="文本框 58"/>
              <p:cNvSpPr txBox="1">
                <a:spLocks noChangeArrowheads="1"/>
              </p:cNvSpPr>
              <p:nvPr/>
            </p:nvSpPr>
            <p:spPr bwMode="auto">
              <a:xfrm>
                <a:off x="1382712" y="1685925"/>
                <a:ext cx="1800753"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979797"/>
                    </a:solidFill>
                    <a:effectLst/>
                    <a:uLnTx/>
                    <a:uFillTx/>
                    <a:latin typeface="Impact" pitchFamily="34" charset="0"/>
                    <a:ea typeface="Hiragino Sans GB W3" pitchFamily="34" charset="-122"/>
                  </a:rPr>
                  <a:t>标题文字内容</a:t>
                </a:r>
              </a:p>
            </p:txBody>
          </p:sp>
          <p:sp>
            <p:nvSpPr>
              <p:cNvPr id="27" name="文本框 69"/>
              <p:cNvSpPr txBox="1">
                <a:spLocks noChangeArrowheads="1"/>
              </p:cNvSpPr>
              <p:nvPr/>
            </p:nvSpPr>
            <p:spPr bwMode="auto">
              <a:xfrm>
                <a:off x="1403350" y="1917700"/>
                <a:ext cx="2251075" cy="98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000000"/>
                    </a:solidFill>
                    <a:effectLst/>
                    <a:uLnTx/>
                    <a:uFillTx/>
                    <a:latin typeface="微软雅黑" pitchFamily="34" charset="-122"/>
                    <a:ea typeface="微软雅黑" pitchFamily="34" charset="-122"/>
                    <a:cs typeface="宋体" charset="-122"/>
                  </a:rPr>
                  <a:t>单击此处添加段落文本单击此处添加段落文本</a:t>
                </a:r>
                <a:r>
                  <a:rPr kumimoji="0" lang="zh-CN" altLang="en-US"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cs typeface="宋体" charset="-122"/>
                  </a:rPr>
                  <a:t>单击</a:t>
                </a:r>
                <a:endParaRPr kumimoji="0" lang="zh-CN" altLang="en-US" sz="1400" b="0" i="0" u="none" strike="noStrike" kern="0" cap="none" spc="0" normalizeH="0" baseline="0" noProof="0" dirty="0">
                  <a:ln>
                    <a:noFill/>
                  </a:ln>
                  <a:solidFill>
                    <a:srgbClr val="000000"/>
                  </a:solidFill>
                  <a:effectLst/>
                  <a:uLnTx/>
                  <a:uFillTx/>
                  <a:latin typeface="微软雅黑" pitchFamily="34" charset="-122"/>
                  <a:ea typeface="微软雅黑" pitchFamily="34" charset="-122"/>
                  <a:cs typeface="宋体" charset="-122"/>
                </a:endParaRPr>
              </a:p>
            </p:txBody>
          </p:sp>
        </p:grpSp>
        <p:grpSp>
          <p:nvGrpSpPr>
            <p:cNvPr id="23" name="组合 27"/>
            <p:cNvGrpSpPr>
              <a:grpSpLocks/>
            </p:cNvGrpSpPr>
            <p:nvPr/>
          </p:nvGrpSpPr>
          <p:grpSpPr bwMode="auto">
            <a:xfrm>
              <a:off x="1382713" y="3642616"/>
              <a:ext cx="2271712" cy="1217240"/>
              <a:chOff x="1382713" y="1685925"/>
              <a:chExt cx="2271712" cy="1217240"/>
            </a:xfrm>
          </p:grpSpPr>
          <p:sp>
            <p:nvSpPr>
              <p:cNvPr id="24" name="文本框 58"/>
              <p:cNvSpPr txBox="1">
                <a:spLocks noChangeArrowheads="1"/>
              </p:cNvSpPr>
              <p:nvPr/>
            </p:nvSpPr>
            <p:spPr bwMode="auto">
              <a:xfrm>
                <a:off x="1382713" y="1685925"/>
                <a:ext cx="1800752"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979797"/>
                    </a:solidFill>
                    <a:effectLst/>
                    <a:uLnTx/>
                    <a:uFillTx/>
                    <a:latin typeface="Impact" pitchFamily="34" charset="0"/>
                    <a:ea typeface="Hiragino Sans GB W3" pitchFamily="34" charset="-122"/>
                  </a:rPr>
                  <a:t>标题文字内容</a:t>
                </a:r>
              </a:p>
            </p:txBody>
          </p:sp>
          <p:sp>
            <p:nvSpPr>
              <p:cNvPr id="25" name="文本框 69"/>
              <p:cNvSpPr txBox="1">
                <a:spLocks noChangeArrowheads="1"/>
              </p:cNvSpPr>
              <p:nvPr/>
            </p:nvSpPr>
            <p:spPr bwMode="auto">
              <a:xfrm>
                <a:off x="1403351" y="1917700"/>
                <a:ext cx="2251074" cy="98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000000"/>
                    </a:solidFill>
                    <a:effectLst/>
                    <a:uLnTx/>
                    <a:uFillTx/>
                    <a:latin typeface="微软雅黑" pitchFamily="34" charset="-122"/>
                    <a:ea typeface="微软雅黑" pitchFamily="34" charset="-122"/>
                    <a:cs typeface="宋体" charset="-122"/>
                  </a:rPr>
                  <a:t>单击此处添加段落文本单击此处添加段落文本</a:t>
                </a:r>
                <a:r>
                  <a:rPr kumimoji="0" lang="zh-CN" altLang="en-US"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cs typeface="宋体" charset="-122"/>
                  </a:rPr>
                  <a:t>单击</a:t>
                </a:r>
                <a:endParaRPr kumimoji="0" lang="zh-CN" altLang="en-US" sz="1400" b="0" i="0" u="none" strike="noStrike" kern="0" cap="none" spc="0" normalizeH="0" baseline="0" noProof="0" dirty="0">
                  <a:ln>
                    <a:noFill/>
                  </a:ln>
                  <a:solidFill>
                    <a:srgbClr val="000000"/>
                  </a:solidFill>
                  <a:effectLst/>
                  <a:uLnTx/>
                  <a:uFillTx/>
                  <a:latin typeface="微软雅黑" pitchFamily="34" charset="-122"/>
                  <a:ea typeface="微软雅黑" pitchFamily="34" charset="-122"/>
                  <a:cs typeface="宋体" charset="-122"/>
                </a:endParaRPr>
              </a:p>
            </p:txBody>
          </p:sp>
        </p:grpSp>
      </p:grpSp>
      <p:grpSp>
        <p:nvGrpSpPr>
          <p:cNvPr id="28" name="组合 27"/>
          <p:cNvGrpSpPr>
            <a:grpSpLocks/>
          </p:cNvGrpSpPr>
          <p:nvPr/>
        </p:nvGrpSpPr>
        <p:grpSpPr bwMode="auto">
          <a:xfrm>
            <a:off x="6261671" y="1652885"/>
            <a:ext cx="2558801" cy="2379049"/>
            <a:chOff x="8253413" y="1685925"/>
            <a:chExt cx="2271712" cy="3173931"/>
          </a:xfrm>
        </p:grpSpPr>
        <p:grpSp>
          <p:nvGrpSpPr>
            <p:cNvPr id="29" name="组合 33"/>
            <p:cNvGrpSpPr>
              <a:grpSpLocks/>
            </p:cNvGrpSpPr>
            <p:nvPr/>
          </p:nvGrpSpPr>
          <p:grpSpPr bwMode="auto">
            <a:xfrm>
              <a:off x="8253413" y="1685925"/>
              <a:ext cx="2271712" cy="1217240"/>
              <a:chOff x="1382713" y="1685925"/>
              <a:chExt cx="2271712" cy="1217240"/>
            </a:xfrm>
          </p:grpSpPr>
          <p:sp>
            <p:nvSpPr>
              <p:cNvPr id="33" name="文本框 58"/>
              <p:cNvSpPr txBox="1">
                <a:spLocks noChangeArrowheads="1"/>
              </p:cNvSpPr>
              <p:nvPr/>
            </p:nvSpPr>
            <p:spPr bwMode="auto">
              <a:xfrm>
                <a:off x="1382713" y="1685925"/>
                <a:ext cx="1855787"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chemeClr val="tx1">
                        <a:lumMod val="75000"/>
                        <a:lumOff val="25000"/>
                      </a:schemeClr>
                    </a:solidFill>
                    <a:effectLst/>
                    <a:uLnTx/>
                    <a:uFillTx/>
                    <a:latin typeface="Impact" pitchFamily="34" charset="0"/>
                    <a:ea typeface="Hiragino Sans GB W3" pitchFamily="34" charset="-122"/>
                  </a:rPr>
                  <a:t>标题文字内容</a:t>
                </a:r>
              </a:p>
            </p:txBody>
          </p:sp>
          <p:sp>
            <p:nvSpPr>
              <p:cNvPr id="34" name="文本框 69"/>
              <p:cNvSpPr txBox="1">
                <a:spLocks noChangeArrowheads="1"/>
              </p:cNvSpPr>
              <p:nvPr/>
            </p:nvSpPr>
            <p:spPr bwMode="auto">
              <a:xfrm>
                <a:off x="1403351" y="1917700"/>
                <a:ext cx="2251074" cy="98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000000"/>
                    </a:solidFill>
                    <a:effectLst/>
                    <a:uLnTx/>
                    <a:uFillTx/>
                    <a:latin typeface="微软雅黑" pitchFamily="34" charset="-122"/>
                    <a:ea typeface="微软雅黑" pitchFamily="34" charset="-122"/>
                    <a:cs typeface="宋体" charset="-122"/>
                  </a:rPr>
                  <a:t>单击此处添加段落文本单击此处添加段落文本单击此处</a:t>
                </a:r>
                <a:r>
                  <a:rPr kumimoji="0" lang="zh-CN" altLang="en-US"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cs typeface="宋体" charset="-122"/>
                  </a:rPr>
                  <a:t>添加</a:t>
                </a:r>
                <a:endParaRPr kumimoji="0" lang="zh-CN" altLang="en-US" sz="1400" b="0" i="0" u="none" strike="noStrike" kern="0" cap="none" spc="0" normalizeH="0" baseline="0" noProof="0" dirty="0">
                  <a:ln>
                    <a:noFill/>
                  </a:ln>
                  <a:solidFill>
                    <a:srgbClr val="000000"/>
                  </a:solidFill>
                  <a:effectLst/>
                  <a:uLnTx/>
                  <a:uFillTx/>
                  <a:latin typeface="微软雅黑" pitchFamily="34" charset="-122"/>
                  <a:ea typeface="微软雅黑" pitchFamily="34" charset="-122"/>
                  <a:cs typeface="宋体" charset="-122"/>
                </a:endParaRPr>
              </a:p>
            </p:txBody>
          </p:sp>
        </p:grpSp>
        <p:grpSp>
          <p:nvGrpSpPr>
            <p:cNvPr id="30" name="组合 39"/>
            <p:cNvGrpSpPr>
              <a:grpSpLocks/>
            </p:cNvGrpSpPr>
            <p:nvPr/>
          </p:nvGrpSpPr>
          <p:grpSpPr bwMode="auto">
            <a:xfrm>
              <a:off x="8253413" y="3642616"/>
              <a:ext cx="2271712" cy="1217240"/>
              <a:chOff x="1382713" y="1685925"/>
              <a:chExt cx="2271712" cy="1217240"/>
            </a:xfrm>
          </p:grpSpPr>
          <p:sp>
            <p:nvSpPr>
              <p:cNvPr id="31" name="文本框 58"/>
              <p:cNvSpPr txBox="1">
                <a:spLocks noChangeArrowheads="1"/>
              </p:cNvSpPr>
              <p:nvPr/>
            </p:nvSpPr>
            <p:spPr bwMode="auto">
              <a:xfrm>
                <a:off x="1382713" y="1685925"/>
                <a:ext cx="1855787"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chemeClr val="tx1">
                        <a:lumMod val="75000"/>
                        <a:lumOff val="25000"/>
                      </a:schemeClr>
                    </a:solidFill>
                    <a:effectLst/>
                    <a:uLnTx/>
                    <a:uFillTx/>
                    <a:latin typeface="Impact" pitchFamily="34" charset="0"/>
                    <a:ea typeface="Hiragino Sans GB W3" pitchFamily="34" charset="-122"/>
                  </a:rPr>
                  <a:t>标题文字内容</a:t>
                </a:r>
              </a:p>
            </p:txBody>
          </p:sp>
          <p:sp>
            <p:nvSpPr>
              <p:cNvPr id="32" name="文本框 69"/>
              <p:cNvSpPr txBox="1">
                <a:spLocks noChangeArrowheads="1"/>
              </p:cNvSpPr>
              <p:nvPr/>
            </p:nvSpPr>
            <p:spPr bwMode="auto">
              <a:xfrm>
                <a:off x="1403351" y="1917700"/>
                <a:ext cx="2251074" cy="98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000000"/>
                    </a:solidFill>
                    <a:effectLst/>
                    <a:uLnTx/>
                    <a:uFillTx/>
                    <a:latin typeface="微软雅黑" pitchFamily="34" charset="-122"/>
                    <a:ea typeface="微软雅黑" pitchFamily="34" charset="-122"/>
                    <a:cs typeface="宋体" charset="-122"/>
                  </a:rPr>
                  <a:t>单击此处添加段落文本单击此处添加段落文本单击此处</a:t>
                </a:r>
                <a:r>
                  <a:rPr kumimoji="0" lang="zh-CN" altLang="en-US" sz="1400" b="0" i="0" u="none" strike="noStrike" kern="0" cap="none" spc="0" normalizeH="0" baseline="0" noProof="0" dirty="0" smtClean="0">
                    <a:ln>
                      <a:noFill/>
                    </a:ln>
                    <a:solidFill>
                      <a:srgbClr val="000000"/>
                    </a:solidFill>
                    <a:effectLst/>
                    <a:uLnTx/>
                    <a:uFillTx/>
                    <a:latin typeface="微软雅黑" pitchFamily="34" charset="-122"/>
                    <a:ea typeface="微软雅黑" pitchFamily="34" charset="-122"/>
                    <a:cs typeface="宋体" charset="-122"/>
                  </a:rPr>
                  <a:t>添加</a:t>
                </a:r>
                <a:endParaRPr kumimoji="0" lang="zh-CN" altLang="en-US" sz="1400" b="0" i="0" u="none" strike="noStrike" kern="0" cap="none" spc="0" normalizeH="0" baseline="0" noProof="0" dirty="0">
                  <a:ln>
                    <a:noFill/>
                  </a:ln>
                  <a:solidFill>
                    <a:srgbClr val="000000"/>
                  </a:solidFill>
                  <a:effectLst/>
                  <a:uLnTx/>
                  <a:uFillTx/>
                  <a:latin typeface="微软雅黑" pitchFamily="34" charset="-122"/>
                  <a:ea typeface="微软雅黑" pitchFamily="34" charset="-122"/>
                  <a:cs typeface="宋体" charset="-122"/>
                </a:endParaRPr>
              </a:p>
            </p:txBody>
          </p:sp>
        </p:grpSp>
      </p:grpSp>
    </p:spTree>
    <p:extLst>
      <p:ext uri="{BB962C8B-B14F-4D97-AF65-F5344CB8AC3E}">
        <p14:creationId xmlns:p14="http://schemas.microsoft.com/office/powerpoint/2010/main" val="2299765466"/>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0-#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2"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1+#ppt_w/2"/>
                                          </p:val>
                                        </p:tav>
                                        <p:tav tm="100000">
                                          <p:val>
                                            <p:strVal val="#ppt_x"/>
                                          </p:val>
                                        </p:tav>
                                      </p:tavLst>
                                    </p:anim>
                                    <p:anim calcmode="lin" valueType="num">
                                      <p:cBhvr additive="base">
                                        <p:cTn id="33"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2206" y="58657"/>
            <a:ext cx="3937746" cy="435930"/>
            <a:chOff x="274214" y="217809"/>
            <a:chExt cx="3937746" cy="435930"/>
          </a:xfrm>
        </p:grpSpPr>
        <p:grpSp>
          <p:nvGrpSpPr>
            <p:cNvPr id="3" name="组合 2"/>
            <p:cNvGrpSpPr/>
            <p:nvPr/>
          </p:nvGrpSpPr>
          <p:grpSpPr>
            <a:xfrm>
              <a:off x="274214" y="217809"/>
              <a:ext cx="454527" cy="435930"/>
              <a:chOff x="683568" y="1489348"/>
              <a:chExt cx="2638425" cy="2530475"/>
            </a:xfrm>
          </p:grpSpPr>
          <p:sp>
            <p:nvSpPr>
              <p:cNvPr id="5"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 name="TextBox 3"/>
            <p:cNvSpPr txBox="1"/>
            <p:nvPr/>
          </p:nvSpPr>
          <p:spPr>
            <a:xfrm>
              <a:off x="728742" y="235719"/>
              <a:ext cx="3483218"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rPr>
                <a:t>研究方案可行性说明</a:t>
              </a:r>
              <a:endParaRPr lang="zh-CN" altLang="en-US" sz="2000" b="1" dirty="0">
                <a:solidFill>
                  <a:schemeClr val="bg1"/>
                </a:solidFill>
                <a:latin typeface="微软雅黑" pitchFamily="34" charset="-122"/>
                <a:ea typeface="微软雅黑" pitchFamily="34" charset="-122"/>
              </a:endParaRPr>
            </a:p>
          </p:txBody>
        </p:sp>
      </p:grpSp>
      <p:grpSp>
        <p:nvGrpSpPr>
          <p:cNvPr id="9" name="组合 8"/>
          <p:cNvGrpSpPr/>
          <p:nvPr/>
        </p:nvGrpSpPr>
        <p:grpSpPr>
          <a:xfrm>
            <a:off x="2290149" y="1103005"/>
            <a:ext cx="215769" cy="3470151"/>
            <a:chOff x="2563371" y="1931386"/>
            <a:chExt cx="262016" cy="4213920"/>
          </a:xfrm>
        </p:grpSpPr>
        <p:cxnSp>
          <p:nvCxnSpPr>
            <p:cNvPr id="10" name="直接连接符 9"/>
            <p:cNvCxnSpPr/>
            <p:nvPr/>
          </p:nvCxnSpPr>
          <p:spPr>
            <a:xfrm>
              <a:off x="2697640" y="1931386"/>
              <a:ext cx="0" cy="4213920"/>
            </a:xfrm>
            <a:prstGeom prst="line">
              <a:avLst/>
            </a:prstGeom>
            <a:noFill/>
            <a:ln w="9525" cap="flat" cmpd="sng" algn="ctr">
              <a:solidFill>
                <a:srgbClr val="979797"/>
              </a:solidFill>
              <a:prstDash val="solid"/>
            </a:ln>
            <a:effectLst/>
          </p:spPr>
        </p:cxnSp>
        <p:sp>
          <p:nvSpPr>
            <p:cNvPr id="11" name="椭圆 10"/>
            <p:cNvSpPr/>
            <p:nvPr/>
          </p:nvSpPr>
          <p:spPr>
            <a:xfrm>
              <a:off x="2569893" y="2447365"/>
              <a:ext cx="255494" cy="255494"/>
            </a:xfrm>
            <a:prstGeom prst="ellipse">
              <a:avLst/>
            </a:prstGeom>
            <a:solidFill>
              <a:srgbClr val="979797"/>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979797"/>
                </a:solidFill>
                <a:effectLst/>
                <a:uLnTx/>
                <a:uFillTx/>
                <a:latin typeface="微软雅黑" panose="020B0503020204020204" pitchFamily="34" charset="-122"/>
                <a:ea typeface="微软雅黑" panose="020B0503020204020204" pitchFamily="34" charset="-122"/>
                <a:cs typeface="+mn-cs"/>
              </a:endParaRPr>
            </a:p>
          </p:txBody>
        </p:sp>
        <p:sp>
          <p:nvSpPr>
            <p:cNvPr id="12" name="椭圆 11"/>
            <p:cNvSpPr/>
            <p:nvPr/>
          </p:nvSpPr>
          <p:spPr>
            <a:xfrm>
              <a:off x="2569893" y="4040841"/>
              <a:ext cx="255494" cy="255494"/>
            </a:xfrm>
            <a:prstGeom prst="ellipse">
              <a:avLst/>
            </a:prstGeom>
            <a:solidFill>
              <a:srgbClr val="013B6D"/>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979797"/>
                </a:solidFill>
                <a:effectLst/>
                <a:uLnTx/>
                <a:uFillTx/>
                <a:latin typeface="微软雅黑" panose="020B0503020204020204" pitchFamily="34" charset="-122"/>
                <a:ea typeface="微软雅黑" panose="020B0503020204020204" pitchFamily="34" charset="-122"/>
                <a:cs typeface="+mn-cs"/>
              </a:endParaRPr>
            </a:p>
          </p:txBody>
        </p:sp>
        <p:sp>
          <p:nvSpPr>
            <p:cNvPr id="13" name="椭圆 12"/>
            <p:cNvSpPr/>
            <p:nvPr/>
          </p:nvSpPr>
          <p:spPr>
            <a:xfrm>
              <a:off x="2563371" y="5634317"/>
              <a:ext cx="255494" cy="255494"/>
            </a:xfrm>
            <a:prstGeom prst="ellipse">
              <a:avLst/>
            </a:prstGeom>
            <a:solidFill>
              <a:srgbClr val="979797"/>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979797"/>
                </a:solidFill>
                <a:effectLst/>
                <a:uLnTx/>
                <a:uFillTx/>
                <a:latin typeface="微软雅黑" panose="020B0503020204020204" pitchFamily="34" charset="-122"/>
                <a:ea typeface="微软雅黑" panose="020B0503020204020204" pitchFamily="34" charset="-122"/>
                <a:cs typeface="+mn-cs"/>
              </a:endParaRPr>
            </a:p>
          </p:txBody>
        </p:sp>
      </p:grpSp>
      <p:sp>
        <p:nvSpPr>
          <p:cNvPr id="14" name="泪滴形 13"/>
          <p:cNvSpPr/>
          <p:nvPr/>
        </p:nvSpPr>
        <p:spPr>
          <a:xfrm rot="2700000">
            <a:off x="979203" y="1161777"/>
            <a:ext cx="942668" cy="942668"/>
          </a:xfrm>
          <a:prstGeom prst="teardrop">
            <a:avLst/>
          </a:prstGeom>
          <a:solidFill>
            <a:srgbClr val="979797"/>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cs typeface="+mn-cs"/>
              </a:rPr>
              <a:t>标题</a:t>
            </a: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5" name="泪滴形 14"/>
          <p:cNvSpPr/>
          <p:nvPr/>
        </p:nvSpPr>
        <p:spPr>
          <a:xfrm rot="2700000">
            <a:off x="971600" y="3807831"/>
            <a:ext cx="942668" cy="942668"/>
          </a:xfrm>
          <a:prstGeom prst="teardrop">
            <a:avLst/>
          </a:prstGeom>
          <a:solidFill>
            <a:srgbClr val="979797"/>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cs typeface="+mn-cs"/>
              </a:rPr>
              <a:t>标题</a:t>
            </a: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6" name="泪滴形 15"/>
          <p:cNvSpPr/>
          <p:nvPr/>
        </p:nvSpPr>
        <p:spPr>
          <a:xfrm rot="2700000">
            <a:off x="979203" y="2474001"/>
            <a:ext cx="942668" cy="942668"/>
          </a:xfrm>
          <a:prstGeom prst="teardrop">
            <a:avLst/>
          </a:prstGeom>
          <a:solidFill>
            <a:srgbClr val="013B6D"/>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cs typeface="+mn-cs"/>
              </a:rPr>
              <a:t>标题</a:t>
            </a: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7" name="矩形 16"/>
          <p:cNvSpPr/>
          <p:nvPr/>
        </p:nvSpPr>
        <p:spPr>
          <a:xfrm>
            <a:off x="3007534" y="1366619"/>
            <a:ext cx="5164866" cy="890693"/>
          </a:xfrm>
          <a:prstGeom prst="rect">
            <a:avLst/>
          </a:prstGeom>
        </p:spPr>
        <p:txBody>
          <a:bodyPr wrap="square">
            <a:spAutoFit/>
          </a:bodyPr>
          <a:lstStyle/>
          <a:p>
            <a:pPr>
              <a:lnSpc>
                <a:spcPct val="150000"/>
              </a:lnSpc>
            </a:pPr>
            <a:r>
              <a:rPr lang="zh-CN" altLang="en-US" sz="1200" dirty="0">
                <a:solidFill>
                  <a:srgbClr val="000000"/>
                </a:solidFill>
                <a:latin typeface="微软雅黑" pitchFamily="34" charset="-122"/>
                <a:ea typeface="微软雅黑" pitchFamily="34" charset="-122"/>
                <a:sym typeface="微软雅黑" pitchFamily="34" charset="-122"/>
              </a:rPr>
              <a:t>单击添加文本单击添加文本单击添加文本单击添加文本单击添加文本单击添加文本单击添加文本单击添加</a:t>
            </a:r>
            <a:r>
              <a:rPr lang="zh-CN" altLang="en-US" sz="1200" dirty="0" smtClean="0">
                <a:solidFill>
                  <a:srgbClr val="000000"/>
                </a:solidFill>
                <a:latin typeface="微软雅黑" pitchFamily="34" charset="-122"/>
                <a:ea typeface="微软雅黑" pitchFamily="34" charset="-122"/>
                <a:sym typeface="微软雅黑" pitchFamily="34" charset="-122"/>
              </a:rPr>
              <a:t>文本</a:t>
            </a:r>
            <a:r>
              <a:rPr lang="zh-CN" altLang="en-US" sz="1200" dirty="0">
                <a:solidFill>
                  <a:srgbClr val="000000"/>
                </a:solidFill>
                <a:latin typeface="微软雅黑" pitchFamily="34" charset="-122"/>
                <a:ea typeface="微软雅黑" pitchFamily="34" charset="-122"/>
                <a:sym typeface="微软雅黑" pitchFamily="34" charset="-122"/>
              </a:rPr>
              <a:t>单击添加文本单击添加文本单击添加文本单击添加文本单击添加文本单击添加</a:t>
            </a:r>
            <a:r>
              <a:rPr lang="zh-CN" altLang="en-US" sz="1200" dirty="0" smtClean="0">
                <a:solidFill>
                  <a:srgbClr val="000000"/>
                </a:solidFill>
                <a:latin typeface="微软雅黑" pitchFamily="34" charset="-122"/>
                <a:ea typeface="微软雅黑" pitchFamily="34" charset="-122"/>
                <a:sym typeface="微软雅黑" pitchFamily="34" charset="-122"/>
              </a:rPr>
              <a:t>文本</a:t>
            </a:r>
            <a:endParaRPr lang="zh-CN" altLang="en-US" sz="1200" dirty="0">
              <a:solidFill>
                <a:srgbClr val="000000"/>
              </a:solidFill>
              <a:latin typeface="微软雅黑" pitchFamily="34" charset="-122"/>
              <a:ea typeface="微软雅黑" pitchFamily="34" charset="-122"/>
              <a:sym typeface="微软雅黑" pitchFamily="34" charset="-122"/>
            </a:endParaRPr>
          </a:p>
        </p:txBody>
      </p:sp>
      <p:sp>
        <p:nvSpPr>
          <p:cNvPr id="18" name="矩形 17"/>
          <p:cNvSpPr/>
          <p:nvPr/>
        </p:nvSpPr>
        <p:spPr>
          <a:xfrm>
            <a:off x="3007534" y="2599085"/>
            <a:ext cx="5164866" cy="890693"/>
          </a:xfrm>
          <a:prstGeom prst="rect">
            <a:avLst/>
          </a:prstGeom>
        </p:spPr>
        <p:txBody>
          <a:bodyPr wrap="square">
            <a:spAutoFit/>
          </a:bodyPr>
          <a:lstStyle/>
          <a:p>
            <a:pPr>
              <a:lnSpc>
                <a:spcPct val="150000"/>
              </a:lnSpc>
            </a:pPr>
            <a:r>
              <a:rPr lang="zh-CN" altLang="en-US" sz="1200" dirty="0">
                <a:solidFill>
                  <a:srgbClr val="000000"/>
                </a:solidFill>
                <a:latin typeface="微软雅黑" pitchFamily="34" charset="-122"/>
                <a:ea typeface="微软雅黑" pitchFamily="34" charset="-122"/>
                <a:sym typeface="微软雅黑" pitchFamily="34" charset="-122"/>
              </a:rPr>
              <a:t>单击添加文本单击添加文本单击添加文本单击添加文本单击添加文本单击添加文本单击添加文本单击添加</a:t>
            </a:r>
            <a:r>
              <a:rPr lang="zh-CN" altLang="en-US" sz="1200" dirty="0" smtClean="0">
                <a:solidFill>
                  <a:srgbClr val="000000"/>
                </a:solidFill>
                <a:latin typeface="微软雅黑" pitchFamily="34" charset="-122"/>
                <a:ea typeface="微软雅黑" pitchFamily="34" charset="-122"/>
                <a:sym typeface="微软雅黑" pitchFamily="34" charset="-122"/>
              </a:rPr>
              <a:t>文本</a:t>
            </a:r>
            <a:r>
              <a:rPr lang="zh-CN" altLang="en-US" sz="1200" dirty="0">
                <a:solidFill>
                  <a:srgbClr val="000000"/>
                </a:solidFill>
                <a:latin typeface="微软雅黑" pitchFamily="34" charset="-122"/>
                <a:ea typeface="微软雅黑" pitchFamily="34" charset="-122"/>
                <a:sym typeface="微软雅黑" pitchFamily="34" charset="-122"/>
              </a:rPr>
              <a:t>单击添加文本单击添加文本单击添加文本单击添加文本单击添加文本单击添加</a:t>
            </a:r>
            <a:r>
              <a:rPr lang="zh-CN" altLang="en-US" sz="1200" dirty="0" smtClean="0">
                <a:solidFill>
                  <a:srgbClr val="000000"/>
                </a:solidFill>
                <a:latin typeface="微软雅黑" pitchFamily="34" charset="-122"/>
                <a:ea typeface="微软雅黑" pitchFamily="34" charset="-122"/>
                <a:sym typeface="微软雅黑" pitchFamily="34" charset="-122"/>
              </a:rPr>
              <a:t>文本</a:t>
            </a:r>
            <a:endParaRPr lang="zh-CN" altLang="en-US" sz="1200" dirty="0">
              <a:solidFill>
                <a:srgbClr val="000000"/>
              </a:solidFill>
              <a:latin typeface="微软雅黑" pitchFamily="34" charset="-122"/>
              <a:ea typeface="微软雅黑" pitchFamily="34" charset="-122"/>
              <a:sym typeface="微软雅黑" pitchFamily="34" charset="-122"/>
            </a:endParaRPr>
          </a:p>
        </p:txBody>
      </p:sp>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3127" y="3831551"/>
            <a:ext cx="5355297" cy="977436"/>
          </a:xfrm>
          <a:prstGeom prst="rect">
            <a:avLst/>
          </a:prstGeom>
        </p:spPr>
      </p:pic>
    </p:spTree>
    <p:extLst>
      <p:ext uri="{BB962C8B-B14F-4D97-AF65-F5344CB8AC3E}">
        <p14:creationId xmlns:p14="http://schemas.microsoft.com/office/powerpoint/2010/main" val="2556838822"/>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0-#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0-#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1+#ppt_w/2"/>
                                          </p:val>
                                        </p:tav>
                                        <p:tav tm="100000">
                                          <p:val>
                                            <p:strVal val="#ppt_x"/>
                                          </p:val>
                                        </p:tav>
                                      </p:tavLst>
                                    </p:anim>
                                    <p:anim calcmode="lin" valueType="num">
                                      <p:cBhvr additive="base">
                                        <p:cTn id="31" dur="500" fill="hold"/>
                                        <p:tgtEl>
                                          <p:spTgt spid="17"/>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1+#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561356"/>
            <a:ext cx="9144000" cy="273630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TextBox 3"/>
          <p:cNvSpPr txBox="1"/>
          <p:nvPr/>
        </p:nvSpPr>
        <p:spPr>
          <a:xfrm>
            <a:off x="467544" y="442327"/>
            <a:ext cx="8280920" cy="830997"/>
          </a:xfrm>
          <a:prstGeom prst="rect">
            <a:avLst/>
          </a:prstGeom>
          <a:noFill/>
        </p:spPr>
        <p:txBody>
          <a:bodyPr wrap="square" rtlCol="0">
            <a:spAutoFit/>
          </a:bodyPr>
          <a:lstStyle/>
          <a:p>
            <a:r>
              <a:rPr lang="en-US" altLang="zh-CN" sz="4800" b="1" dirty="0" smtClean="0">
                <a:solidFill>
                  <a:srgbClr val="013B6D"/>
                </a:solidFill>
                <a:latin typeface="微软雅黑" pitchFamily="34" charset="-122"/>
                <a:ea typeface="微软雅黑" pitchFamily="34" charset="-122"/>
              </a:rPr>
              <a:t>Part 03  </a:t>
            </a:r>
            <a:r>
              <a:rPr lang="zh-CN" altLang="en-US" sz="4800" b="1" dirty="0" smtClean="0">
                <a:solidFill>
                  <a:srgbClr val="013B6D"/>
                </a:solidFill>
                <a:latin typeface="微软雅黑" pitchFamily="34" charset="-122"/>
                <a:ea typeface="微软雅黑" pitchFamily="34" charset="-122"/>
              </a:rPr>
              <a:t>关键技术和实践难点</a:t>
            </a:r>
            <a:endParaRPr lang="zh-CN" altLang="en-US" sz="4800" b="1" dirty="0">
              <a:solidFill>
                <a:srgbClr val="013B6D"/>
              </a:solidFill>
              <a:latin typeface="微软雅黑" pitchFamily="34" charset="-122"/>
              <a:ea typeface="微软雅黑" pitchFamily="34" charset="-122"/>
            </a:endParaRPr>
          </a:p>
        </p:txBody>
      </p:sp>
      <p:grpSp>
        <p:nvGrpSpPr>
          <p:cNvPr id="5" name="组合 4"/>
          <p:cNvGrpSpPr/>
          <p:nvPr/>
        </p:nvGrpSpPr>
        <p:grpSpPr>
          <a:xfrm>
            <a:off x="3347862" y="2350816"/>
            <a:ext cx="1545289" cy="385613"/>
            <a:chOff x="3276600" y="3624263"/>
            <a:chExt cx="1234165" cy="307975"/>
          </a:xfrm>
        </p:grpSpPr>
        <p:grpSp>
          <p:nvGrpSpPr>
            <p:cNvPr id="6" name="Group 10"/>
            <p:cNvGrpSpPr>
              <a:grpSpLocks/>
            </p:cNvGrpSpPr>
            <p:nvPr/>
          </p:nvGrpSpPr>
          <p:grpSpPr bwMode="auto">
            <a:xfrm>
              <a:off x="3276600" y="3649663"/>
              <a:ext cx="282575" cy="282575"/>
              <a:chOff x="0" y="0"/>
              <a:chExt cx="2494" cy="2494"/>
            </a:xfrm>
          </p:grpSpPr>
          <p:sp>
            <p:nvSpPr>
              <p:cNvPr id="8" name="AutoShape 11"/>
              <p:cNvSpPr>
                <a:spLocks noChangeArrowheads="1"/>
              </p:cNvSpPr>
              <p:nvPr/>
            </p:nvSpPr>
            <p:spPr bwMode="auto">
              <a:xfrm>
                <a:off x="0" y="0"/>
                <a:ext cx="2494" cy="2494"/>
              </a:xfrm>
              <a:custGeom>
                <a:avLst/>
                <a:gdLst>
                  <a:gd name="G0" fmla="+- 2321 0 0"/>
                  <a:gd name="G1" fmla="+- 21600 0 2321"/>
                  <a:gd name="G2" fmla="+- 21600 0 232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321" y="10800"/>
                    </a:moveTo>
                    <a:cubicBezTo>
                      <a:pt x="2321" y="15483"/>
                      <a:pt x="6117" y="19279"/>
                      <a:pt x="10800" y="19279"/>
                    </a:cubicBezTo>
                    <a:cubicBezTo>
                      <a:pt x="15483" y="19279"/>
                      <a:pt x="19279" y="15483"/>
                      <a:pt x="19279" y="10800"/>
                    </a:cubicBezTo>
                    <a:cubicBezTo>
                      <a:pt x="19279" y="6117"/>
                      <a:pt x="15483" y="2321"/>
                      <a:pt x="10800" y="2321"/>
                    </a:cubicBezTo>
                    <a:cubicBezTo>
                      <a:pt x="6117" y="2321"/>
                      <a:pt x="2321" y="6117"/>
                      <a:pt x="2321" y="10800"/>
                    </a:cubicBezTo>
                    <a:close/>
                  </a:path>
                </a:pathLst>
              </a:custGeom>
              <a:solidFill>
                <a:schemeClr val="bg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rgbClr val="C0504D"/>
                  </a:solidFill>
                </a:endParaRPr>
              </a:p>
            </p:txBody>
          </p:sp>
          <p:sp>
            <p:nvSpPr>
              <p:cNvPr id="9" name="AutoShape 12"/>
              <p:cNvSpPr>
                <a:spLocks noChangeArrowheads="1"/>
              </p:cNvSpPr>
              <p:nvPr/>
            </p:nvSpPr>
            <p:spPr bwMode="auto">
              <a:xfrm rot="5400000">
                <a:off x="646" y="574"/>
                <a:ext cx="1632" cy="1283"/>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rgbClr val="C0504D"/>
                  </a:solidFill>
                </a:endParaRPr>
              </a:p>
            </p:txBody>
          </p:sp>
        </p:grpSp>
        <p:sp>
          <p:nvSpPr>
            <p:cNvPr id="7" name="Text Box 13"/>
            <p:cNvSpPr txBox="1">
              <a:spLocks noChangeArrowheads="1"/>
            </p:cNvSpPr>
            <p:nvPr/>
          </p:nvSpPr>
          <p:spPr bwMode="auto">
            <a:xfrm>
              <a:off x="3625850" y="3624263"/>
              <a:ext cx="884915" cy="29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dirty="0" smtClean="0">
                  <a:solidFill>
                    <a:prstClr val="white"/>
                  </a:solidFill>
                  <a:ea typeface="微软雅黑" pitchFamily="34" charset="-122"/>
                </a:rPr>
                <a:t>关键技术</a:t>
              </a:r>
              <a:endParaRPr lang="zh-CN" altLang="en-US" dirty="0">
                <a:solidFill>
                  <a:prstClr val="white"/>
                </a:solidFill>
                <a:ea typeface="微软雅黑" pitchFamily="34" charset="-122"/>
              </a:endParaRPr>
            </a:p>
          </p:txBody>
        </p:sp>
      </p:grpSp>
      <p:grpSp>
        <p:nvGrpSpPr>
          <p:cNvPr id="10" name="组合 9"/>
          <p:cNvGrpSpPr/>
          <p:nvPr/>
        </p:nvGrpSpPr>
        <p:grpSpPr>
          <a:xfrm>
            <a:off x="3347859" y="2758367"/>
            <a:ext cx="2006953" cy="385613"/>
            <a:chOff x="3276600" y="3624263"/>
            <a:chExt cx="1602880" cy="307975"/>
          </a:xfrm>
        </p:grpSpPr>
        <p:grpSp>
          <p:nvGrpSpPr>
            <p:cNvPr id="11" name="Group 10"/>
            <p:cNvGrpSpPr>
              <a:grpSpLocks/>
            </p:cNvGrpSpPr>
            <p:nvPr/>
          </p:nvGrpSpPr>
          <p:grpSpPr bwMode="auto">
            <a:xfrm>
              <a:off x="3276600" y="3649663"/>
              <a:ext cx="282575" cy="282575"/>
              <a:chOff x="0" y="0"/>
              <a:chExt cx="2494" cy="2494"/>
            </a:xfrm>
          </p:grpSpPr>
          <p:sp>
            <p:nvSpPr>
              <p:cNvPr id="13" name="AutoShape 11"/>
              <p:cNvSpPr>
                <a:spLocks noChangeArrowheads="1"/>
              </p:cNvSpPr>
              <p:nvPr/>
            </p:nvSpPr>
            <p:spPr bwMode="auto">
              <a:xfrm>
                <a:off x="0" y="0"/>
                <a:ext cx="2494" cy="2494"/>
              </a:xfrm>
              <a:custGeom>
                <a:avLst/>
                <a:gdLst>
                  <a:gd name="G0" fmla="+- 2321 0 0"/>
                  <a:gd name="G1" fmla="+- 21600 0 2321"/>
                  <a:gd name="G2" fmla="+- 21600 0 232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321" y="10800"/>
                    </a:moveTo>
                    <a:cubicBezTo>
                      <a:pt x="2321" y="15483"/>
                      <a:pt x="6117" y="19279"/>
                      <a:pt x="10800" y="19279"/>
                    </a:cubicBezTo>
                    <a:cubicBezTo>
                      <a:pt x="15483" y="19279"/>
                      <a:pt x="19279" y="15483"/>
                      <a:pt x="19279" y="10800"/>
                    </a:cubicBezTo>
                    <a:cubicBezTo>
                      <a:pt x="19279" y="6117"/>
                      <a:pt x="15483" y="2321"/>
                      <a:pt x="10800" y="2321"/>
                    </a:cubicBezTo>
                    <a:cubicBezTo>
                      <a:pt x="6117" y="2321"/>
                      <a:pt x="2321" y="6117"/>
                      <a:pt x="2321" y="1080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rgbClr val="C0504D"/>
                  </a:solidFill>
                </a:endParaRPr>
              </a:p>
            </p:txBody>
          </p:sp>
          <p:sp>
            <p:nvSpPr>
              <p:cNvPr id="14" name="AutoShape 12"/>
              <p:cNvSpPr>
                <a:spLocks noChangeArrowheads="1"/>
              </p:cNvSpPr>
              <p:nvPr/>
            </p:nvSpPr>
            <p:spPr bwMode="auto">
              <a:xfrm rot="5400000">
                <a:off x="646" y="574"/>
                <a:ext cx="1632" cy="1283"/>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rgbClr val="C0504D"/>
                  </a:solidFill>
                </a:endParaRPr>
              </a:p>
            </p:txBody>
          </p:sp>
        </p:grpSp>
        <p:sp>
          <p:nvSpPr>
            <p:cNvPr id="12" name="Text Box 13"/>
            <p:cNvSpPr txBox="1">
              <a:spLocks noChangeArrowheads="1"/>
            </p:cNvSpPr>
            <p:nvPr/>
          </p:nvSpPr>
          <p:spPr bwMode="auto">
            <a:xfrm>
              <a:off x="3625850" y="3624263"/>
              <a:ext cx="1253630" cy="29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dirty="0" smtClean="0">
                  <a:solidFill>
                    <a:prstClr val="white"/>
                  </a:solidFill>
                  <a:ea typeface="微软雅黑" pitchFamily="34" charset="-122"/>
                </a:rPr>
                <a:t>案例对比分析</a:t>
              </a:r>
              <a:endParaRPr lang="zh-CN" altLang="en-US" dirty="0">
                <a:solidFill>
                  <a:prstClr val="white"/>
                </a:solidFill>
                <a:ea typeface="微软雅黑" pitchFamily="34" charset="-122"/>
              </a:endParaRPr>
            </a:p>
          </p:txBody>
        </p:sp>
      </p:grpSp>
      <p:grpSp>
        <p:nvGrpSpPr>
          <p:cNvPr id="20" name="组合 19"/>
          <p:cNvGrpSpPr/>
          <p:nvPr/>
        </p:nvGrpSpPr>
        <p:grpSpPr>
          <a:xfrm>
            <a:off x="6228184" y="2382619"/>
            <a:ext cx="1545289" cy="385613"/>
            <a:chOff x="3276600" y="3624263"/>
            <a:chExt cx="1234165" cy="307975"/>
          </a:xfrm>
        </p:grpSpPr>
        <p:grpSp>
          <p:nvGrpSpPr>
            <p:cNvPr id="21" name="Group 10"/>
            <p:cNvGrpSpPr>
              <a:grpSpLocks/>
            </p:cNvGrpSpPr>
            <p:nvPr/>
          </p:nvGrpSpPr>
          <p:grpSpPr bwMode="auto">
            <a:xfrm>
              <a:off x="3276600" y="3649663"/>
              <a:ext cx="282575" cy="282575"/>
              <a:chOff x="0" y="0"/>
              <a:chExt cx="2494" cy="2494"/>
            </a:xfrm>
          </p:grpSpPr>
          <p:sp>
            <p:nvSpPr>
              <p:cNvPr id="23" name="AutoShape 11"/>
              <p:cNvSpPr>
                <a:spLocks noChangeArrowheads="1"/>
              </p:cNvSpPr>
              <p:nvPr/>
            </p:nvSpPr>
            <p:spPr bwMode="auto">
              <a:xfrm>
                <a:off x="0" y="0"/>
                <a:ext cx="2494" cy="2494"/>
              </a:xfrm>
              <a:custGeom>
                <a:avLst/>
                <a:gdLst>
                  <a:gd name="G0" fmla="+- 2321 0 0"/>
                  <a:gd name="G1" fmla="+- 21600 0 2321"/>
                  <a:gd name="G2" fmla="+- 21600 0 232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321" y="10800"/>
                    </a:moveTo>
                    <a:cubicBezTo>
                      <a:pt x="2321" y="15483"/>
                      <a:pt x="6117" y="19279"/>
                      <a:pt x="10800" y="19279"/>
                    </a:cubicBezTo>
                    <a:cubicBezTo>
                      <a:pt x="15483" y="19279"/>
                      <a:pt x="19279" y="15483"/>
                      <a:pt x="19279" y="10800"/>
                    </a:cubicBezTo>
                    <a:cubicBezTo>
                      <a:pt x="19279" y="6117"/>
                      <a:pt x="15483" y="2321"/>
                      <a:pt x="10800" y="2321"/>
                    </a:cubicBezTo>
                    <a:cubicBezTo>
                      <a:pt x="6117" y="2321"/>
                      <a:pt x="2321" y="6117"/>
                      <a:pt x="2321" y="1080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rgbClr val="C0504D"/>
                  </a:solidFill>
                </a:endParaRPr>
              </a:p>
            </p:txBody>
          </p:sp>
          <p:sp>
            <p:nvSpPr>
              <p:cNvPr id="24" name="AutoShape 12"/>
              <p:cNvSpPr>
                <a:spLocks noChangeArrowheads="1"/>
              </p:cNvSpPr>
              <p:nvPr/>
            </p:nvSpPr>
            <p:spPr bwMode="auto">
              <a:xfrm rot="5400000">
                <a:off x="646" y="574"/>
                <a:ext cx="1632" cy="1283"/>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rgbClr val="C0504D"/>
                  </a:solidFill>
                </a:endParaRPr>
              </a:p>
            </p:txBody>
          </p:sp>
        </p:grpSp>
        <p:sp>
          <p:nvSpPr>
            <p:cNvPr id="22" name="Text Box 13"/>
            <p:cNvSpPr txBox="1">
              <a:spLocks noChangeArrowheads="1"/>
            </p:cNvSpPr>
            <p:nvPr/>
          </p:nvSpPr>
          <p:spPr bwMode="auto">
            <a:xfrm>
              <a:off x="3625850" y="3624263"/>
              <a:ext cx="884915" cy="29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dirty="0" smtClean="0">
                  <a:solidFill>
                    <a:prstClr val="white"/>
                  </a:solidFill>
                  <a:ea typeface="微软雅黑" pitchFamily="34" charset="-122"/>
                </a:rPr>
                <a:t>实践难点</a:t>
              </a:r>
              <a:endParaRPr lang="zh-CN" altLang="en-US" dirty="0">
                <a:solidFill>
                  <a:prstClr val="white"/>
                </a:solidFill>
                <a:ea typeface="微软雅黑" pitchFamily="34" charset="-122"/>
              </a:endParaRPr>
            </a:p>
          </p:txBody>
        </p:sp>
      </p:grpSp>
      <p:sp>
        <p:nvSpPr>
          <p:cNvPr id="25" name="Freeform 6"/>
          <p:cNvSpPr>
            <a:spLocks noChangeAspect="1" noEditPoints="1"/>
          </p:cNvSpPr>
          <p:nvPr/>
        </p:nvSpPr>
        <p:spPr bwMode="auto">
          <a:xfrm>
            <a:off x="683568" y="1776586"/>
            <a:ext cx="2305050" cy="2305050"/>
          </a:xfrm>
          <a:custGeom>
            <a:avLst/>
            <a:gdLst>
              <a:gd name="T0" fmla="*/ 1152850 w 3543"/>
              <a:gd name="T1" fmla="*/ 111251 h 3543"/>
              <a:gd name="T2" fmla="*/ 2193799 w 3543"/>
              <a:gd name="T3" fmla="*/ 1152850 h 3543"/>
              <a:gd name="T4" fmla="*/ 1152850 w 3543"/>
              <a:gd name="T5" fmla="*/ 2193799 h 3543"/>
              <a:gd name="T6" fmla="*/ 111251 w 3543"/>
              <a:gd name="T7" fmla="*/ 1152850 h 3543"/>
              <a:gd name="T8" fmla="*/ 1152850 w 3543"/>
              <a:gd name="T9" fmla="*/ 111251 h 3543"/>
              <a:gd name="T10" fmla="*/ 1152850 w 3543"/>
              <a:gd name="T11" fmla="*/ 0 h 3543"/>
              <a:gd name="T12" fmla="*/ 2305050 w 3543"/>
              <a:gd name="T13" fmla="*/ 1152850 h 3543"/>
              <a:gd name="T14" fmla="*/ 1152850 w 3543"/>
              <a:gd name="T15" fmla="*/ 2305050 h 3543"/>
              <a:gd name="T16" fmla="*/ 0 w 3543"/>
              <a:gd name="T17" fmla="*/ 1152850 h 3543"/>
              <a:gd name="T18" fmla="*/ 1152850 w 3543"/>
              <a:gd name="T19" fmla="*/ 0 h 3543"/>
              <a:gd name="T20" fmla="*/ 1134634 w 3543"/>
              <a:gd name="T21" fmla="*/ 964829 h 3543"/>
              <a:gd name="T22" fmla="*/ 944010 w 3543"/>
              <a:gd name="T23" fmla="*/ 1155453 h 3543"/>
              <a:gd name="T24" fmla="*/ 1134634 w 3543"/>
              <a:gd name="T25" fmla="*/ 1346727 h 3543"/>
              <a:gd name="T26" fmla="*/ 1325257 w 3543"/>
              <a:gd name="T27" fmla="*/ 1155453 h 3543"/>
              <a:gd name="T28" fmla="*/ 1295981 w 3543"/>
              <a:gd name="T29" fmla="*/ 1053960 h 3543"/>
              <a:gd name="T30" fmla="*/ 1512628 w 3543"/>
              <a:gd name="T31" fmla="*/ 837313 h 3543"/>
              <a:gd name="T32" fmla="*/ 1632988 w 3543"/>
              <a:gd name="T33" fmla="*/ 837313 h 3543"/>
              <a:gd name="T34" fmla="*/ 1812551 w 3543"/>
              <a:gd name="T35" fmla="*/ 657099 h 3543"/>
              <a:gd name="T36" fmla="*/ 1639494 w 3543"/>
              <a:gd name="T37" fmla="*/ 651243 h 3543"/>
              <a:gd name="T38" fmla="*/ 1632988 w 3543"/>
              <a:gd name="T39" fmla="*/ 477535 h 3543"/>
              <a:gd name="T40" fmla="*/ 1452774 w 3543"/>
              <a:gd name="T41" fmla="*/ 657099 h 3543"/>
              <a:gd name="T42" fmla="*/ 1452774 w 3543"/>
              <a:gd name="T43" fmla="*/ 777458 h 3543"/>
              <a:gd name="T44" fmla="*/ 1236126 w 3543"/>
              <a:gd name="T45" fmla="*/ 994106 h 3543"/>
              <a:gd name="T46" fmla="*/ 1134634 w 3543"/>
              <a:gd name="T47" fmla="*/ 964829 h 3543"/>
              <a:gd name="T48" fmla="*/ 1441713 w 3543"/>
              <a:gd name="T49" fmla="*/ 1155453 h 3543"/>
              <a:gd name="T50" fmla="*/ 1134634 w 3543"/>
              <a:gd name="T51" fmla="*/ 1463183 h 3543"/>
              <a:gd name="T52" fmla="*/ 826903 w 3543"/>
              <a:gd name="T53" fmla="*/ 1155453 h 3543"/>
              <a:gd name="T54" fmla="*/ 1134634 w 3543"/>
              <a:gd name="T55" fmla="*/ 848373 h 3543"/>
              <a:gd name="T56" fmla="*/ 1241981 w 3543"/>
              <a:gd name="T57" fmla="*/ 867891 h 3543"/>
              <a:gd name="T58" fmla="*/ 1330462 w 3543"/>
              <a:gd name="T59" fmla="*/ 780061 h 3543"/>
              <a:gd name="T60" fmla="*/ 1134634 w 3543"/>
              <a:gd name="T61" fmla="*/ 731917 h 3543"/>
              <a:gd name="T62" fmla="*/ 710447 w 3543"/>
              <a:gd name="T63" fmla="*/ 1155453 h 3543"/>
              <a:gd name="T64" fmla="*/ 1134634 w 3543"/>
              <a:gd name="T65" fmla="*/ 1579639 h 3543"/>
              <a:gd name="T66" fmla="*/ 1558170 w 3543"/>
              <a:gd name="T67" fmla="*/ 1155453 h 3543"/>
              <a:gd name="T68" fmla="*/ 1510026 w 3543"/>
              <a:gd name="T69" fmla="*/ 959624 h 3543"/>
              <a:gd name="T70" fmla="*/ 1422196 w 3543"/>
              <a:gd name="T71" fmla="*/ 1048105 h 3543"/>
              <a:gd name="T72" fmla="*/ 1441713 w 3543"/>
              <a:gd name="T73" fmla="*/ 1155453 h 3543"/>
              <a:gd name="T74" fmla="*/ 1633638 w 3543"/>
              <a:gd name="T75" fmla="*/ 921890 h 3543"/>
              <a:gd name="T76" fmla="*/ 1685686 w 3543"/>
              <a:gd name="T77" fmla="*/ 1155453 h 3543"/>
              <a:gd name="T78" fmla="*/ 1134634 w 3543"/>
              <a:gd name="T79" fmla="*/ 1706505 h 3543"/>
              <a:gd name="T80" fmla="*/ 583582 w 3543"/>
              <a:gd name="T81" fmla="*/ 1155453 h 3543"/>
              <a:gd name="T82" fmla="*/ 1134634 w 3543"/>
              <a:gd name="T83" fmla="*/ 604401 h 3543"/>
              <a:gd name="T84" fmla="*/ 1368196 w 3543"/>
              <a:gd name="T85" fmla="*/ 656448 h 3543"/>
              <a:gd name="T86" fmla="*/ 1392919 w 3543"/>
              <a:gd name="T87" fmla="*/ 597244 h 3543"/>
              <a:gd name="T88" fmla="*/ 1439762 w 3543"/>
              <a:gd name="T89" fmla="*/ 550401 h 3543"/>
              <a:gd name="T90" fmla="*/ 1134634 w 3543"/>
              <a:gd name="T91" fmla="*/ 477535 h 3543"/>
              <a:gd name="T92" fmla="*/ 456065 w 3543"/>
              <a:gd name="T93" fmla="*/ 1155453 h 3543"/>
              <a:gd name="T94" fmla="*/ 1134634 w 3543"/>
              <a:gd name="T95" fmla="*/ 1834021 h 3543"/>
              <a:gd name="T96" fmla="*/ 1812551 w 3543"/>
              <a:gd name="T97" fmla="*/ 1155453 h 3543"/>
              <a:gd name="T98" fmla="*/ 1739685 w 3543"/>
              <a:gd name="T99" fmla="*/ 850325 h 3543"/>
              <a:gd name="T100" fmla="*/ 1692842 w 3543"/>
              <a:gd name="T101" fmla="*/ 897167 h 3543"/>
              <a:gd name="T102" fmla="*/ 1633638 w 3543"/>
              <a:gd name="T103" fmla="*/ 921890 h 354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543" h="3543">
                <a:moveTo>
                  <a:pt x="1772" y="171"/>
                </a:moveTo>
                <a:cubicBezTo>
                  <a:pt x="2655" y="171"/>
                  <a:pt x="3372" y="888"/>
                  <a:pt x="3372" y="1772"/>
                </a:cubicBezTo>
                <a:cubicBezTo>
                  <a:pt x="3372" y="2655"/>
                  <a:pt x="2655" y="3372"/>
                  <a:pt x="1772" y="3372"/>
                </a:cubicBezTo>
                <a:cubicBezTo>
                  <a:pt x="888" y="3372"/>
                  <a:pt x="171" y="2655"/>
                  <a:pt x="171" y="1772"/>
                </a:cubicBezTo>
                <a:cubicBezTo>
                  <a:pt x="171" y="888"/>
                  <a:pt x="888" y="171"/>
                  <a:pt x="1772" y="171"/>
                </a:cubicBezTo>
                <a:close/>
                <a:moveTo>
                  <a:pt x="1772" y="0"/>
                </a:moveTo>
                <a:cubicBezTo>
                  <a:pt x="2750" y="0"/>
                  <a:pt x="3543" y="793"/>
                  <a:pt x="3543" y="1772"/>
                </a:cubicBezTo>
                <a:cubicBezTo>
                  <a:pt x="3543" y="2750"/>
                  <a:pt x="2750" y="3543"/>
                  <a:pt x="1772" y="3543"/>
                </a:cubicBezTo>
                <a:cubicBezTo>
                  <a:pt x="793" y="3543"/>
                  <a:pt x="0" y="2750"/>
                  <a:pt x="0" y="1772"/>
                </a:cubicBezTo>
                <a:cubicBezTo>
                  <a:pt x="0" y="793"/>
                  <a:pt x="793" y="0"/>
                  <a:pt x="1772" y="0"/>
                </a:cubicBezTo>
                <a:close/>
                <a:moveTo>
                  <a:pt x="1744" y="1483"/>
                </a:moveTo>
                <a:cubicBezTo>
                  <a:pt x="1582" y="1483"/>
                  <a:pt x="1451" y="1614"/>
                  <a:pt x="1451" y="1776"/>
                </a:cubicBezTo>
                <a:cubicBezTo>
                  <a:pt x="1451" y="1938"/>
                  <a:pt x="1582" y="2070"/>
                  <a:pt x="1744" y="2070"/>
                </a:cubicBezTo>
                <a:cubicBezTo>
                  <a:pt x="1905" y="2070"/>
                  <a:pt x="2037" y="1938"/>
                  <a:pt x="2037" y="1776"/>
                </a:cubicBezTo>
                <a:cubicBezTo>
                  <a:pt x="2037" y="1719"/>
                  <a:pt x="2020" y="1665"/>
                  <a:pt x="1992" y="1620"/>
                </a:cubicBezTo>
                <a:lnTo>
                  <a:pt x="2325" y="1287"/>
                </a:lnTo>
                <a:lnTo>
                  <a:pt x="2510" y="1287"/>
                </a:lnTo>
                <a:lnTo>
                  <a:pt x="2786" y="1010"/>
                </a:lnTo>
                <a:lnTo>
                  <a:pt x="2520" y="1001"/>
                </a:lnTo>
                <a:lnTo>
                  <a:pt x="2510" y="734"/>
                </a:lnTo>
                <a:lnTo>
                  <a:pt x="2233" y="1010"/>
                </a:lnTo>
                <a:lnTo>
                  <a:pt x="2233" y="1195"/>
                </a:lnTo>
                <a:lnTo>
                  <a:pt x="1900" y="1528"/>
                </a:lnTo>
                <a:cubicBezTo>
                  <a:pt x="1854" y="1500"/>
                  <a:pt x="1801" y="1483"/>
                  <a:pt x="1744" y="1483"/>
                </a:cubicBezTo>
                <a:close/>
                <a:moveTo>
                  <a:pt x="2216" y="1776"/>
                </a:moveTo>
                <a:cubicBezTo>
                  <a:pt x="2216" y="2037"/>
                  <a:pt x="2004" y="2249"/>
                  <a:pt x="1744" y="2249"/>
                </a:cubicBezTo>
                <a:cubicBezTo>
                  <a:pt x="1483" y="2249"/>
                  <a:pt x="1271" y="2037"/>
                  <a:pt x="1271" y="1776"/>
                </a:cubicBezTo>
                <a:cubicBezTo>
                  <a:pt x="1271" y="1516"/>
                  <a:pt x="1483" y="1304"/>
                  <a:pt x="1744" y="1304"/>
                </a:cubicBezTo>
                <a:cubicBezTo>
                  <a:pt x="1802" y="1304"/>
                  <a:pt x="1858" y="1315"/>
                  <a:pt x="1909" y="1334"/>
                </a:cubicBezTo>
                <a:lnTo>
                  <a:pt x="2045" y="1199"/>
                </a:lnTo>
                <a:cubicBezTo>
                  <a:pt x="1955" y="1152"/>
                  <a:pt x="1852" y="1125"/>
                  <a:pt x="1744" y="1125"/>
                </a:cubicBezTo>
                <a:cubicBezTo>
                  <a:pt x="1384" y="1125"/>
                  <a:pt x="1092" y="1417"/>
                  <a:pt x="1092" y="1776"/>
                </a:cubicBezTo>
                <a:cubicBezTo>
                  <a:pt x="1092" y="2136"/>
                  <a:pt x="1384" y="2428"/>
                  <a:pt x="1744" y="2428"/>
                </a:cubicBezTo>
                <a:cubicBezTo>
                  <a:pt x="2103" y="2428"/>
                  <a:pt x="2395" y="2136"/>
                  <a:pt x="2395" y="1776"/>
                </a:cubicBezTo>
                <a:cubicBezTo>
                  <a:pt x="2395" y="1668"/>
                  <a:pt x="2368" y="1565"/>
                  <a:pt x="2321" y="1475"/>
                </a:cubicBezTo>
                <a:lnTo>
                  <a:pt x="2186" y="1611"/>
                </a:lnTo>
                <a:cubicBezTo>
                  <a:pt x="2205" y="1662"/>
                  <a:pt x="2216" y="1718"/>
                  <a:pt x="2216" y="1776"/>
                </a:cubicBezTo>
                <a:close/>
                <a:moveTo>
                  <a:pt x="2511" y="1417"/>
                </a:moveTo>
                <a:cubicBezTo>
                  <a:pt x="2562" y="1526"/>
                  <a:pt x="2591" y="1648"/>
                  <a:pt x="2591" y="1776"/>
                </a:cubicBezTo>
                <a:cubicBezTo>
                  <a:pt x="2591" y="2243"/>
                  <a:pt x="2211" y="2623"/>
                  <a:pt x="1744" y="2623"/>
                </a:cubicBezTo>
                <a:cubicBezTo>
                  <a:pt x="1277" y="2623"/>
                  <a:pt x="897" y="2243"/>
                  <a:pt x="897" y="1776"/>
                </a:cubicBezTo>
                <a:cubicBezTo>
                  <a:pt x="897" y="1309"/>
                  <a:pt x="1277" y="929"/>
                  <a:pt x="1744" y="929"/>
                </a:cubicBezTo>
                <a:cubicBezTo>
                  <a:pt x="1872" y="929"/>
                  <a:pt x="1994" y="958"/>
                  <a:pt x="2103" y="1009"/>
                </a:cubicBezTo>
                <a:cubicBezTo>
                  <a:pt x="2103" y="975"/>
                  <a:pt x="2117" y="942"/>
                  <a:pt x="2141" y="918"/>
                </a:cubicBezTo>
                <a:lnTo>
                  <a:pt x="2213" y="846"/>
                </a:lnTo>
                <a:cubicBezTo>
                  <a:pt x="2072" y="774"/>
                  <a:pt x="1913" y="734"/>
                  <a:pt x="1744" y="734"/>
                </a:cubicBezTo>
                <a:cubicBezTo>
                  <a:pt x="1168" y="734"/>
                  <a:pt x="701" y="1200"/>
                  <a:pt x="701" y="1776"/>
                </a:cubicBezTo>
                <a:cubicBezTo>
                  <a:pt x="701" y="2352"/>
                  <a:pt x="1168" y="2819"/>
                  <a:pt x="1744" y="2819"/>
                </a:cubicBezTo>
                <a:cubicBezTo>
                  <a:pt x="2320" y="2819"/>
                  <a:pt x="2786" y="2352"/>
                  <a:pt x="2786" y="1776"/>
                </a:cubicBezTo>
                <a:cubicBezTo>
                  <a:pt x="2786" y="1607"/>
                  <a:pt x="2746" y="1448"/>
                  <a:pt x="2674" y="1307"/>
                </a:cubicBezTo>
                <a:lnTo>
                  <a:pt x="2602" y="1379"/>
                </a:lnTo>
                <a:cubicBezTo>
                  <a:pt x="2578" y="1403"/>
                  <a:pt x="2545" y="1417"/>
                  <a:pt x="2511" y="1417"/>
                </a:cubicBezTo>
                <a:close/>
              </a:path>
            </a:pathLst>
          </a:custGeom>
          <a:solidFill>
            <a:schemeClr val="bg1"/>
          </a:solidFill>
          <a:ln>
            <a:noFill/>
          </a:ln>
        </p:spPr>
        <p:txBody>
          <a:bodyPr/>
          <a:lstStyle/>
          <a:p>
            <a:endParaRPr lang="zh-CN" altLang="en-US"/>
          </a:p>
        </p:txBody>
      </p:sp>
    </p:spTree>
    <p:extLst>
      <p:ext uri="{BB962C8B-B14F-4D97-AF65-F5344CB8AC3E}">
        <p14:creationId xmlns:p14="http://schemas.microsoft.com/office/powerpoint/2010/main" val="57559415"/>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par>
                          <p:cTn id="11" fill="hold">
                            <p:stCondLst>
                              <p:cond delay="24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2900"/>
                            </p:stCondLst>
                            <p:childTnLst>
                              <p:par>
                                <p:cTn id="16" presetID="15"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1000" fill="hold"/>
                                        <p:tgtEl>
                                          <p:spTgt spid="25"/>
                                        </p:tgtEl>
                                        <p:attrNameLst>
                                          <p:attrName>ppt_w</p:attrName>
                                        </p:attrNameLst>
                                      </p:cBhvr>
                                      <p:tavLst>
                                        <p:tav tm="0">
                                          <p:val>
                                            <p:fltVal val="0"/>
                                          </p:val>
                                        </p:tav>
                                        <p:tav tm="100000">
                                          <p:val>
                                            <p:strVal val="#ppt_w"/>
                                          </p:val>
                                        </p:tav>
                                      </p:tavLst>
                                    </p:anim>
                                    <p:anim calcmode="lin" valueType="num">
                                      <p:cBhvr>
                                        <p:cTn id="19" dur="1000" fill="hold"/>
                                        <p:tgtEl>
                                          <p:spTgt spid="25"/>
                                        </p:tgtEl>
                                        <p:attrNameLst>
                                          <p:attrName>ppt_h</p:attrName>
                                        </p:attrNameLst>
                                      </p:cBhvr>
                                      <p:tavLst>
                                        <p:tav tm="0">
                                          <p:val>
                                            <p:fltVal val="0"/>
                                          </p:val>
                                        </p:tav>
                                        <p:tav tm="100000">
                                          <p:val>
                                            <p:strVal val="#ppt_h"/>
                                          </p:val>
                                        </p:tav>
                                      </p:tavLst>
                                    </p:anim>
                                    <p:anim calcmode="lin" valueType="num">
                                      <p:cBhvr>
                                        <p:cTn id="20"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3900"/>
                            </p:stCondLst>
                            <p:childTnLst>
                              <p:par>
                                <p:cTn id="23" presetID="2" presetClass="entr" presetSubtype="12"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12" fill="hold" nodeType="withEffect">
                                  <p:stCondLst>
                                    <p:cond delay="10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0-#ppt_w/2"/>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12" fill="hold" nodeType="withEffect">
                                  <p:stCondLst>
                                    <p:cond delay="30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0-#ppt_w/2"/>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2206" y="58657"/>
            <a:ext cx="3937746" cy="435930"/>
            <a:chOff x="274214" y="217809"/>
            <a:chExt cx="3937746" cy="435930"/>
          </a:xfrm>
        </p:grpSpPr>
        <p:grpSp>
          <p:nvGrpSpPr>
            <p:cNvPr id="3" name="组合 2"/>
            <p:cNvGrpSpPr/>
            <p:nvPr/>
          </p:nvGrpSpPr>
          <p:grpSpPr>
            <a:xfrm>
              <a:off x="274214" y="217809"/>
              <a:ext cx="454527" cy="435930"/>
              <a:chOff x="683568" y="1489348"/>
              <a:chExt cx="2638425" cy="2530475"/>
            </a:xfrm>
          </p:grpSpPr>
          <p:sp>
            <p:nvSpPr>
              <p:cNvPr id="5"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 name="TextBox 3"/>
            <p:cNvSpPr txBox="1"/>
            <p:nvPr/>
          </p:nvSpPr>
          <p:spPr>
            <a:xfrm>
              <a:off x="728742" y="235719"/>
              <a:ext cx="3483218"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rPr>
                <a:t>关键技术</a:t>
              </a:r>
              <a:endParaRPr lang="zh-CN" altLang="en-US" sz="2000" b="1" dirty="0">
                <a:solidFill>
                  <a:schemeClr val="bg1"/>
                </a:solidFill>
                <a:latin typeface="微软雅黑" pitchFamily="34" charset="-122"/>
                <a:ea typeface="微软雅黑" pitchFamily="34" charset="-122"/>
              </a:endParaRPr>
            </a:p>
          </p:txBody>
        </p:sp>
      </p:grpSp>
      <p:sp>
        <p:nvSpPr>
          <p:cNvPr id="25" name="Freeform 15"/>
          <p:cNvSpPr>
            <a:spLocks/>
          </p:cNvSpPr>
          <p:nvPr/>
        </p:nvSpPr>
        <p:spPr bwMode="auto">
          <a:xfrm>
            <a:off x="3020106" y="967628"/>
            <a:ext cx="1503599" cy="2011240"/>
          </a:xfrm>
          <a:custGeom>
            <a:avLst/>
            <a:gdLst>
              <a:gd name="T0" fmla="*/ 0 w 4668"/>
              <a:gd name="T1" fmla="*/ 1562 h 6244"/>
              <a:gd name="T2" fmla="*/ 1684 w 4668"/>
              <a:gd name="T3" fmla="*/ 1567 h 6244"/>
              <a:gd name="T4" fmla="*/ 1908 w 4668"/>
              <a:gd name="T5" fmla="*/ 1603 h 6244"/>
              <a:gd name="T6" fmla="*/ 2121 w 4668"/>
              <a:gd name="T7" fmla="*/ 1670 h 6244"/>
              <a:gd name="T8" fmla="*/ 2321 w 4668"/>
              <a:gd name="T9" fmla="*/ 1766 h 6244"/>
              <a:gd name="T10" fmla="*/ 2503 w 4668"/>
              <a:gd name="T11" fmla="*/ 1887 h 6244"/>
              <a:gd name="T12" fmla="*/ 2667 w 4668"/>
              <a:gd name="T13" fmla="*/ 2034 h 6244"/>
              <a:gd name="T14" fmla="*/ 2808 w 4668"/>
              <a:gd name="T15" fmla="*/ 2202 h 6244"/>
              <a:gd name="T16" fmla="*/ 2925 w 4668"/>
              <a:gd name="T17" fmla="*/ 2390 h 6244"/>
              <a:gd name="T18" fmla="*/ 3016 w 4668"/>
              <a:gd name="T19" fmla="*/ 2594 h 6244"/>
              <a:gd name="T20" fmla="*/ 3077 w 4668"/>
              <a:gd name="T21" fmla="*/ 2813 h 6244"/>
              <a:gd name="T22" fmla="*/ 3106 w 4668"/>
              <a:gd name="T23" fmla="*/ 3044 h 6244"/>
              <a:gd name="T24" fmla="*/ 3100 w 4668"/>
              <a:gd name="T25" fmla="*/ 3282 h 6244"/>
              <a:gd name="T26" fmla="*/ 3059 w 4668"/>
              <a:gd name="T27" fmla="*/ 3510 h 6244"/>
              <a:gd name="T28" fmla="*/ 2986 w 4668"/>
              <a:gd name="T29" fmla="*/ 3727 h 6244"/>
              <a:gd name="T30" fmla="*/ 2883 w 4668"/>
              <a:gd name="T31" fmla="*/ 3929 h 6244"/>
              <a:gd name="T32" fmla="*/ 2754 w 4668"/>
              <a:gd name="T33" fmla="*/ 4112 h 6244"/>
              <a:gd name="T34" fmla="*/ 2600 w 4668"/>
              <a:gd name="T35" fmla="*/ 4275 h 6244"/>
              <a:gd name="T36" fmla="*/ 2422 w 4668"/>
              <a:gd name="T37" fmla="*/ 4415 h 6244"/>
              <a:gd name="T38" fmla="*/ 2226 w 4668"/>
              <a:gd name="T39" fmla="*/ 4528 h 6244"/>
              <a:gd name="T40" fmla="*/ 2013 w 4668"/>
              <a:gd name="T41" fmla="*/ 4612 h 6244"/>
              <a:gd name="T42" fmla="*/ 1785 w 4668"/>
              <a:gd name="T43" fmla="*/ 4665 h 6244"/>
              <a:gd name="T44" fmla="*/ 1601 w 4668"/>
              <a:gd name="T45" fmla="*/ 4682 h 6244"/>
              <a:gd name="T46" fmla="*/ 1529 w 4668"/>
              <a:gd name="T47" fmla="*/ 4682 h 6244"/>
              <a:gd name="T48" fmla="*/ 1529 w 4668"/>
              <a:gd name="T49" fmla="*/ 6244 h 6244"/>
              <a:gd name="T50" fmla="*/ 1594 w 4668"/>
              <a:gd name="T51" fmla="*/ 6244 h 6244"/>
              <a:gd name="T52" fmla="*/ 1660 w 4668"/>
              <a:gd name="T53" fmla="*/ 6242 h 6244"/>
              <a:gd name="T54" fmla="*/ 1864 w 4668"/>
              <a:gd name="T55" fmla="*/ 6228 h 6244"/>
              <a:gd name="T56" fmla="*/ 2330 w 4668"/>
              <a:gd name="T57" fmla="*/ 6145 h 6244"/>
              <a:gd name="T58" fmla="*/ 2766 w 4668"/>
              <a:gd name="T59" fmla="*/ 5997 h 6244"/>
              <a:gd name="T60" fmla="*/ 3171 w 4668"/>
              <a:gd name="T61" fmla="*/ 5789 h 6244"/>
              <a:gd name="T62" fmla="*/ 3538 w 4668"/>
              <a:gd name="T63" fmla="*/ 5526 h 6244"/>
              <a:gd name="T64" fmla="*/ 3862 w 4668"/>
              <a:gd name="T65" fmla="*/ 5216 h 6244"/>
              <a:gd name="T66" fmla="*/ 4138 w 4668"/>
              <a:gd name="T67" fmla="*/ 4862 h 6244"/>
              <a:gd name="T68" fmla="*/ 4363 w 4668"/>
              <a:gd name="T69" fmla="*/ 4470 h 6244"/>
              <a:gd name="T70" fmla="*/ 4529 w 4668"/>
              <a:gd name="T71" fmla="*/ 4046 h 6244"/>
              <a:gd name="T72" fmla="*/ 4633 w 4668"/>
              <a:gd name="T73" fmla="*/ 3596 h 6244"/>
              <a:gd name="T74" fmla="*/ 4668 w 4668"/>
              <a:gd name="T75" fmla="*/ 3125 h 6244"/>
              <a:gd name="T76" fmla="*/ 4634 w 4668"/>
              <a:gd name="T77" fmla="*/ 2655 h 6244"/>
              <a:gd name="T78" fmla="*/ 4533 w 4668"/>
              <a:gd name="T79" fmla="*/ 2210 h 6244"/>
              <a:gd name="T80" fmla="*/ 4373 w 4668"/>
              <a:gd name="T81" fmla="*/ 1794 h 6244"/>
              <a:gd name="T82" fmla="*/ 4156 w 4668"/>
              <a:gd name="T83" fmla="*/ 1408 h 6244"/>
              <a:gd name="T84" fmla="*/ 3891 w 4668"/>
              <a:gd name="T85" fmla="*/ 1059 h 6244"/>
              <a:gd name="T86" fmla="*/ 3579 w 4668"/>
              <a:gd name="T87" fmla="*/ 752 h 6244"/>
              <a:gd name="T88" fmla="*/ 3228 w 4668"/>
              <a:gd name="T89" fmla="*/ 491 h 6244"/>
              <a:gd name="T90" fmla="*/ 2843 w 4668"/>
              <a:gd name="T91" fmla="*/ 281 h 6244"/>
              <a:gd name="T92" fmla="*/ 2428 w 4668"/>
              <a:gd name="T93" fmla="*/ 126 h 6244"/>
              <a:gd name="T94" fmla="*/ 1988 w 4668"/>
              <a:gd name="T95" fmla="*/ 30 h 6244"/>
              <a:gd name="T96" fmla="*/ 1529 w 4668"/>
              <a:gd name="T97" fmla="*/ 0 h 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68" h="6244">
                <a:moveTo>
                  <a:pt x="1529" y="0"/>
                </a:moveTo>
                <a:lnTo>
                  <a:pt x="0" y="0"/>
                </a:lnTo>
                <a:lnTo>
                  <a:pt x="0" y="1562"/>
                </a:lnTo>
                <a:lnTo>
                  <a:pt x="1529" y="1562"/>
                </a:lnTo>
                <a:lnTo>
                  <a:pt x="1607" y="1562"/>
                </a:lnTo>
                <a:lnTo>
                  <a:pt x="1684" y="1567"/>
                </a:lnTo>
                <a:lnTo>
                  <a:pt x="1760" y="1575"/>
                </a:lnTo>
                <a:lnTo>
                  <a:pt x="1834" y="1587"/>
                </a:lnTo>
                <a:lnTo>
                  <a:pt x="1908" y="1603"/>
                </a:lnTo>
                <a:lnTo>
                  <a:pt x="1980" y="1622"/>
                </a:lnTo>
                <a:lnTo>
                  <a:pt x="2052" y="1644"/>
                </a:lnTo>
                <a:lnTo>
                  <a:pt x="2121" y="1670"/>
                </a:lnTo>
                <a:lnTo>
                  <a:pt x="2189" y="1699"/>
                </a:lnTo>
                <a:lnTo>
                  <a:pt x="2256" y="1731"/>
                </a:lnTo>
                <a:lnTo>
                  <a:pt x="2321" y="1766"/>
                </a:lnTo>
                <a:lnTo>
                  <a:pt x="2383" y="1804"/>
                </a:lnTo>
                <a:lnTo>
                  <a:pt x="2445" y="1844"/>
                </a:lnTo>
                <a:lnTo>
                  <a:pt x="2503" y="1887"/>
                </a:lnTo>
                <a:lnTo>
                  <a:pt x="2560" y="1934"/>
                </a:lnTo>
                <a:lnTo>
                  <a:pt x="2614" y="1983"/>
                </a:lnTo>
                <a:lnTo>
                  <a:pt x="2667" y="2034"/>
                </a:lnTo>
                <a:lnTo>
                  <a:pt x="2716" y="2088"/>
                </a:lnTo>
                <a:lnTo>
                  <a:pt x="2764" y="2144"/>
                </a:lnTo>
                <a:lnTo>
                  <a:pt x="2808" y="2202"/>
                </a:lnTo>
                <a:lnTo>
                  <a:pt x="2850" y="2263"/>
                </a:lnTo>
                <a:lnTo>
                  <a:pt x="2890" y="2325"/>
                </a:lnTo>
                <a:lnTo>
                  <a:pt x="2925" y="2390"/>
                </a:lnTo>
                <a:lnTo>
                  <a:pt x="2959" y="2456"/>
                </a:lnTo>
                <a:lnTo>
                  <a:pt x="2989" y="2524"/>
                </a:lnTo>
                <a:lnTo>
                  <a:pt x="3016" y="2594"/>
                </a:lnTo>
                <a:lnTo>
                  <a:pt x="3039" y="2664"/>
                </a:lnTo>
                <a:lnTo>
                  <a:pt x="3061" y="2738"/>
                </a:lnTo>
                <a:lnTo>
                  <a:pt x="3077" y="2813"/>
                </a:lnTo>
                <a:lnTo>
                  <a:pt x="3091" y="2888"/>
                </a:lnTo>
                <a:lnTo>
                  <a:pt x="3100" y="2966"/>
                </a:lnTo>
                <a:lnTo>
                  <a:pt x="3106" y="3044"/>
                </a:lnTo>
                <a:lnTo>
                  <a:pt x="3107" y="3124"/>
                </a:lnTo>
                <a:lnTo>
                  <a:pt x="3106" y="3203"/>
                </a:lnTo>
                <a:lnTo>
                  <a:pt x="3100" y="3282"/>
                </a:lnTo>
                <a:lnTo>
                  <a:pt x="3090" y="3360"/>
                </a:lnTo>
                <a:lnTo>
                  <a:pt x="3076" y="3436"/>
                </a:lnTo>
                <a:lnTo>
                  <a:pt x="3059" y="3510"/>
                </a:lnTo>
                <a:lnTo>
                  <a:pt x="3038" y="3584"/>
                </a:lnTo>
                <a:lnTo>
                  <a:pt x="3014" y="3657"/>
                </a:lnTo>
                <a:lnTo>
                  <a:pt x="2986" y="3727"/>
                </a:lnTo>
                <a:lnTo>
                  <a:pt x="2955" y="3796"/>
                </a:lnTo>
                <a:lnTo>
                  <a:pt x="2921" y="3863"/>
                </a:lnTo>
                <a:lnTo>
                  <a:pt x="2883" y="3929"/>
                </a:lnTo>
                <a:lnTo>
                  <a:pt x="2843" y="3992"/>
                </a:lnTo>
                <a:lnTo>
                  <a:pt x="2799" y="4053"/>
                </a:lnTo>
                <a:lnTo>
                  <a:pt x="2754" y="4112"/>
                </a:lnTo>
                <a:lnTo>
                  <a:pt x="2705" y="4169"/>
                </a:lnTo>
                <a:lnTo>
                  <a:pt x="2653" y="4224"/>
                </a:lnTo>
                <a:lnTo>
                  <a:pt x="2600" y="4275"/>
                </a:lnTo>
                <a:lnTo>
                  <a:pt x="2543" y="4324"/>
                </a:lnTo>
                <a:lnTo>
                  <a:pt x="2484" y="4371"/>
                </a:lnTo>
                <a:lnTo>
                  <a:pt x="2422" y="4415"/>
                </a:lnTo>
                <a:lnTo>
                  <a:pt x="2359" y="4456"/>
                </a:lnTo>
                <a:lnTo>
                  <a:pt x="2294" y="4494"/>
                </a:lnTo>
                <a:lnTo>
                  <a:pt x="2226" y="4528"/>
                </a:lnTo>
                <a:lnTo>
                  <a:pt x="2157" y="4560"/>
                </a:lnTo>
                <a:lnTo>
                  <a:pt x="2085" y="4588"/>
                </a:lnTo>
                <a:lnTo>
                  <a:pt x="2013" y="4612"/>
                </a:lnTo>
                <a:lnTo>
                  <a:pt x="1938" y="4633"/>
                </a:lnTo>
                <a:lnTo>
                  <a:pt x="1862" y="4651"/>
                </a:lnTo>
                <a:lnTo>
                  <a:pt x="1785" y="4665"/>
                </a:lnTo>
                <a:lnTo>
                  <a:pt x="1706" y="4675"/>
                </a:lnTo>
                <a:lnTo>
                  <a:pt x="1626" y="4681"/>
                </a:lnTo>
                <a:lnTo>
                  <a:pt x="1601" y="4682"/>
                </a:lnTo>
                <a:lnTo>
                  <a:pt x="1577" y="4682"/>
                </a:lnTo>
                <a:lnTo>
                  <a:pt x="1553" y="4682"/>
                </a:lnTo>
                <a:lnTo>
                  <a:pt x="1529" y="4682"/>
                </a:lnTo>
                <a:lnTo>
                  <a:pt x="0" y="4682"/>
                </a:lnTo>
                <a:lnTo>
                  <a:pt x="0" y="6244"/>
                </a:lnTo>
                <a:lnTo>
                  <a:pt x="1529" y="6244"/>
                </a:lnTo>
                <a:lnTo>
                  <a:pt x="1551" y="6244"/>
                </a:lnTo>
                <a:lnTo>
                  <a:pt x="1572" y="6244"/>
                </a:lnTo>
                <a:lnTo>
                  <a:pt x="1594" y="6244"/>
                </a:lnTo>
                <a:lnTo>
                  <a:pt x="1617" y="6243"/>
                </a:lnTo>
                <a:lnTo>
                  <a:pt x="1638" y="6243"/>
                </a:lnTo>
                <a:lnTo>
                  <a:pt x="1660" y="6242"/>
                </a:lnTo>
                <a:lnTo>
                  <a:pt x="1683" y="6241"/>
                </a:lnTo>
                <a:lnTo>
                  <a:pt x="1704" y="6241"/>
                </a:lnTo>
                <a:lnTo>
                  <a:pt x="1864" y="6228"/>
                </a:lnTo>
                <a:lnTo>
                  <a:pt x="2022" y="6208"/>
                </a:lnTo>
                <a:lnTo>
                  <a:pt x="2177" y="6180"/>
                </a:lnTo>
                <a:lnTo>
                  <a:pt x="2330" y="6145"/>
                </a:lnTo>
                <a:lnTo>
                  <a:pt x="2478" y="6102"/>
                </a:lnTo>
                <a:lnTo>
                  <a:pt x="2624" y="6053"/>
                </a:lnTo>
                <a:lnTo>
                  <a:pt x="2766" y="5997"/>
                </a:lnTo>
                <a:lnTo>
                  <a:pt x="2905" y="5934"/>
                </a:lnTo>
                <a:lnTo>
                  <a:pt x="3040" y="5864"/>
                </a:lnTo>
                <a:lnTo>
                  <a:pt x="3171" y="5789"/>
                </a:lnTo>
                <a:lnTo>
                  <a:pt x="3297" y="5707"/>
                </a:lnTo>
                <a:lnTo>
                  <a:pt x="3420" y="5620"/>
                </a:lnTo>
                <a:lnTo>
                  <a:pt x="3538" y="5526"/>
                </a:lnTo>
                <a:lnTo>
                  <a:pt x="3651" y="5428"/>
                </a:lnTo>
                <a:lnTo>
                  <a:pt x="3759" y="5324"/>
                </a:lnTo>
                <a:lnTo>
                  <a:pt x="3862" y="5216"/>
                </a:lnTo>
                <a:lnTo>
                  <a:pt x="3960" y="5102"/>
                </a:lnTo>
                <a:lnTo>
                  <a:pt x="4052" y="4984"/>
                </a:lnTo>
                <a:lnTo>
                  <a:pt x="4138" y="4862"/>
                </a:lnTo>
                <a:lnTo>
                  <a:pt x="4220" y="4735"/>
                </a:lnTo>
                <a:lnTo>
                  <a:pt x="4295" y="4604"/>
                </a:lnTo>
                <a:lnTo>
                  <a:pt x="4363" y="4470"/>
                </a:lnTo>
                <a:lnTo>
                  <a:pt x="4425" y="4332"/>
                </a:lnTo>
                <a:lnTo>
                  <a:pt x="4480" y="4191"/>
                </a:lnTo>
                <a:lnTo>
                  <a:pt x="4529" y="4046"/>
                </a:lnTo>
                <a:lnTo>
                  <a:pt x="4570" y="3899"/>
                </a:lnTo>
                <a:lnTo>
                  <a:pt x="4605" y="3749"/>
                </a:lnTo>
                <a:lnTo>
                  <a:pt x="4633" y="3596"/>
                </a:lnTo>
                <a:lnTo>
                  <a:pt x="4652" y="3441"/>
                </a:lnTo>
                <a:lnTo>
                  <a:pt x="4664" y="3285"/>
                </a:lnTo>
                <a:lnTo>
                  <a:pt x="4668" y="3125"/>
                </a:lnTo>
                <a:lnTo>
                  <a:pt x="4664" y="2965"/>
                </a:lnTo>
                <a:lnTo>
                  <a:pt x="4653" y="2809"/>
                </a:lnTo>
                <a:lnTo>
                  <a:pt x="4634" y="2655"/>
                </a:lnTo>
                <a:lnTo>
                  <a:pt x="4607" y="2505"/>
                </a:lnTo>
                <a:lnTo>
                  <a:pt x="4573" y="2356"/>
                </a:lnTo>
                <a:lnTo>
                  <a:pt x="4533" y="2210"/>
                </a:lnTo>
                <a:lnTo>
                  <a:pt x="4485" y="2068"/>
                </a:lnTo>
                <a:lnTo>
                  <a:pt x="4432" y="1929"/>
                </a:lnTo>
                <a:lnTo>
                  <a:pt x="4373" y="1794"/>
                </a:lnTo>
                <a:lnTo>
                  <a:pt x="4306" y="1661"/>
                </a:lnTo>
                <a:lnTo>
                  <a:pt x="4234" y="1533"/>
                </a:lnTo>
                <a:lnTo>
                  <a:pt x="4156" y="1408"/>
                </a:lnTo>
                <a:lnTo>
                  <a:pt x="4072" y="1288"/>
                </a:lnTo>
                <a:lnTo>
                  <a:pt x="3984" y="1171"/>
                </a:lnTo>
                <a:lnTo>
                  <a:pt x="3891" y="1059"/>
                </a:lnTo>
                <a:lnTo>
                  <a:pt x="3791" y="952"/>
                </a:lnTo>
                <a:lnTo>
                  <a:pt x="3688" y="849"/>
                </a:lnTo>
                <a:lnTo>
                  <a:pt x="3579" y="752"/>
                </a:lnTo>
                <a:lnTo>
                  <a:pt x="3467" y="660"/>
                </a:lnTo>
                <a:lnTo>
                  <a:pt x="3349" y="573"/>
                </a:lnTo>
                <a:lnTo>
                  <a:pt x="3228" y="491"/>
                </a:lnTo>
                <a:lnTo>
                  <a:pt x="3103" y="415"/>
                </a:lnTo>
                <a:lnTo>
                  <a:pt x="2975" y="345"/>
                </a:lnTo>
                <a:lnTo>
                  <a:pt x="2843" y="281"/>
                </a:lnTo>
                <a:lnTo>
                  <a:pt x="2707" y="223"/>
                </a:lnTo>
                <a:lnTo>
                  <a:pt x="2568" y="171"/>
                </a:lnTo>
                <a:lnTo>
                  <a:pt x="2428" y="126"/>
                </a:lnTo>
                <a:lnTo>
                  <a:pt x="2283" y="87"/>
                </a:lnTo>
                <a:lnTo>
                  <a:pt x="2137" y="56"/>
                </a:lnTo>
                <a:lnTo>
                  <a:pt x="1988" y="30"/>
                </a:lnTo>
                <a:lnTo>
                  <a:pt x="1837" y="13"/>
                </a:lnTo>
                <a:lnTo>
                  <a:pt x="1684" y="2"/>
                </a:lnTo>
                <a:lnTo>
                  <a:pt x="1529" y="0"/>
                </a:lnTo>
                <a:close/>
              </a:path>
            </a:pathLst>
          </a:custGeom>
          <a:solidFill>
            <a:srgbClr val="013B6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outerShdw blurRad="50800" dist="38100" dir="2700000" algn="tl" rotWithShape="0">
                  <a:prstClr val="black">
                    <a:alpha val="40000"/>
                  </a:prstClr>
                </a:outerShdw>
              </a:effectLst>
              <a:uLnTx/>
              <a:uFillTx/>
            </a:endParaRPr>
          </a:p>
        </p:txBody>
      </p:sp>
      <p:pic>
        <p:nvPicPr>
          <p:cNvPr id="26" name="Picture 57"/>
          <p:cNvPicPr>
            <a:picLocks noChangeAspect="1" noChangeArrowheads="1"/>
          </p:cNvPicPr>
          <p:nvPr/>
        </p:nvPicPr>
        <p:blipFill>
          <a:blip r:embed="rId3">
            <a:lum bright="24000"/>
            <a:extLst>
              <a:ext uri="{28A0092B-C50C-407E-A947-70E740481C1C}">
                <a14:useLocalDpi xmlns:a14="http://schemas.microsoft.com/office/drawing/2010/main" val="0"/>
              </a:ext>
            </a:extLst>
          </a:blip>
          <a:srcRect t="50449" r="-420"/>
          <a:stretch>
            <a:fillRect/>
          </a:stretch>
        </p:blipFill>
        <p:spPr bwMode="auto">
          <a:xfrm rot="16200000" flipH="1">
            <a:off x="243865" y="2824744"/>
            <a:ext cx="5822204" cy="29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7"/>
          <p:cNvPicPr>
            <a:picLocks noChangeAspect="1" noChangeArrowheads="1"/>
          </p:cNvPicPr>
          <p:nvPr/>
        </p:nvPicPr>
        <p:blipFill>
          <a:blip r:embed="rId3">
            <a:lum bright="24000"/>
            <a:extLst>
              <a:ext uri="{28A0092B-C50C-407E-A947-70E740481C1C}">
                <a14:useLocalDpi xmlns:a14="http://schemas.microsoft.com/office/drawing/2010/main" val="0"/>
              </a:ext>
            </a:extLst>
          </a:blip>
          <a:srcRect t="50449" r="-420"/>
          <a:stretch>
            <a:fillRect/>
          </a:stretch>
        </p:blipFill>
        <p:spPr bwMode="auto">
          <a:xfrm rot="5400000">
            <a:off x="3226989" y="2825611"/>
            <a:ext cx="5822201" cy="29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reeform 15"/>
          <p:cNvSpPr>
            <a:spLocks/>
          </p:cNvSpPr>
          <p:nvPr/>
        </p:nvSpPr>
        <p:spPr bwMode="auto">
          <a:xfrm>
            <a:off x="3020106" y="3152028"/>
            <a:ext cx="1503599" cy="2011240"/>
          </a:xfrm>
          <a:custGeom>
            <a:avLst/>
            <a:gdLst>
              <a:gd name="T0" fmla="*/ 0 w 4668"/>
              <a:gd name="T1" fmla="*/ 1562 h 6244"/>
              <a:gd name="T2" fmla="*/ 1684 w 4668"/>
              <a:gd name="T3" fmla="*/ 1567 h 6244"/>
              <a:gd name="T4" fmla="*/ 1908 w 4668"/>
              <a:gd name="T5" fmla="*/ 1603 h 6244"/>
              <a:gd name="T6" fmla="*/ 2121 w 4668"/>
              <a:gd name="T7" fmla="*/ 1670 h 6244"/>
              <a:gd name="T8" fmla="*/ 2321 w 4668"/>
              <a:gd name="T9" fmla="*/ 1766 h 6244"/>
              <a:gd name="T10" fmla="*/ 2503 w 4668"/>
              <a:gd name="T11" fmla="*/ 1887 h 6244"/>
              <a:gd name="T12" fmla="*/ 2667 w 4668"/>
              <a:gd name="T13" fmla="*/ 2034 h 6244"/>
              <a:gd name="T14" fmla="*/ 2808 w 4668"/>
              <a:gd name="T15" fmla="*/ 2202 h 6244"/>
              <a:gd name="T16" fmla="*/ 2925 w 4668"/>
              <a:gd name="T17" fmla="*/ 2390 h 6244"/>
              <a:gd name="T18" fmla="*/ 3016 w 4668"/>
              <a:gd name="T19" fmla="*/ 2594 h 6244"/>
              <a:gd name="T20" fmla="*/ 3077 w 4668"/>
              <a:gd name="T21" fmla="*/ 2813 h 6244"/>
              <a:gd name="T22" fmla="*/ 3106 w 4668"/>
              <a:gd name="T23" fmla="*/ 3044 h 6244"/>
              <a:gd name="T24" fmla="*/ 3100 w 4668"/>
              <a:gd name="T25" fmla="*/ 3282 h 6244"/>
              <a:gd name="T26" fmla="*/ 3059 w 4668"/>
              <a:gd name="T27" fmla="*/ 3510 h 6244"/>
              <a:gd name="T28" fmla="*/ 2986 w 4668"/>
              <a:gd name="T29" fmla="*/ 3727 h 6244"/>
              <a:gd name="T30" fmla="*/ 2883 w 4668"/>
              <a:gd name="T31" fmla="*/ 3929 h 6244"/>
              <a:gd name="T32" fmla="*/ 2754 w 4668"/>
              <a:gd name="T33" fmla="*/ 4112 h 6244"/>
              <a:gd name="T34" fmla="*/ 2600 w 4668"/>
              <a:gd name="T35" fmla="*/ 4275 h 6244"/>
              <a:gd name="T36" fmla="*/ 2422 w 4668"/>
              <a:gd name="T37" fmla="*/ 4415 h 6244"/>
              <a:gd name="T38" fmla="*/ 2226 w 4668"/>
              <a:gd name="T39" fmla="*/ 4528 h 6244"/>
              <a:gd name="T40" fmla="*/ 2013 w 4668"/>
              <a:gd name="T41" fmla="*/ 4612 h 6244"/>
              <a:gd name="T42" fmla="*/ 1785 w 4668"/>
              <a:gd name="T43" fmla="*/ 4665 h 6244"/>
              <a:gd name="T44" fmla="*/ 1601 w 4668"/>
              <a:gd name="T45" fmla="*/ 4682 h 6244"/>
              <a:gd name="T46" fmla="*/ 1529 w 4668"/>
              <a:gd name="T47" fmla="*/ 4682 h 6244"/>
              <a:gd name="T48" fmla="*/ 1529 w 4668"/>
              <a:gd name="T49" fmla="*/ 6244 h 6244"/>
              <a:gd name="T50" fmla="*/ 1594 w 4668"/>
              <a:gd name="T51" fmla="*/ 6244 h 6244"/>
              <a:gd name="T52" fmla="*/ 1660 w 4668"/>
              <a:gd name="T53" fmla="*/ 6242 h 6244"/>
              <a:gd name="T54" fmla="*/ 1864 w 4668"/>
              <a:gd name="T55" fmla="*/ 6228 h 6244"/>
              <a:gd name="T56" fmla="*/ 2330 w 4668"/>
              <a:gd name="T57" fmla="*/ 6145 h 6244"/>
              <a:gd name="T58" fmla="*/ 2766 w 4668"/>
              <a:gd name="T59" fmla="*/ 5997 h 6244"/>
              <a:gd name="T60" fmla="*/ 3171 w 4668"/>
              <a:gd name="T61" fmla="*/ 5789 h 6244"/>
              <a:gd name="T62" fmla="*/ 3538 w 4668"/>
              <a:gd name="T63" fmla="*/ 5526 h 6244"/>
              <a:gd name="T64" fmla="*/ 3862 w 4668"/>
              <a:gd name="T65" fmla="*/ 5216 h 6244"/>
              <a:gd name="T66" fmla="*/ 4138 w 4668"/>
              <a:gd name="T67" fmla="*/ 4862 h 6244"/>
              <a:gd name="T68" fmla="*/ 4363 w 4668"/>
              <a:gd name="T69" fmla="*/ 4470 h 6244"/>
              <a:gd name="T70" fmla="*/ 4529 w 4668"/>
              <a:gd name="T71" fmla="*/ 4046 h 6244"/>
              <a:gd name="T72" fmla="*/ 4633 w 4668"/>
              <a:gd name="T73" fmla="*/ 3596 h 6244"/>
              <a:gd name="T74" fmla="*/ 4668 w 4668"/>
              <a:gd name="T75" fmla="*/ 3125 h 6244"/>
              <a:gd name="T76" fmla="*/ 4634 w 4668"/>
              <a:gd name="T77" fmla="*/ 2655 h 6244"/>
              <a:gd name="T78" fmla="*/ 4533 w 4668"/>
              <a:gd name="T79" fmla="*/ 2210 h 6244"/>
              <a:gd name="T80" fmla="*/ 4373 w 4668"/>
              <a:gd name="T81" fmla="*/ 1794 h 6244"/>
              <a:gd name="T82" fmla="*/ 4156 w 4668"/>
              <a:gd name="T83" fmla="*/ 1408 h 6244"/>
              <a:gd name="T84" fmla="*/ 3891 w 4668"/>
              <a:gd name="T85" fmla="*/ 1059 h 6244"/>
              <a:gd name="T86" fmla="*/ 3579 w 4668"/>
              <a:gd name="T87" fmla="*/ 752 h 6244"/>
              <a:gd name="T88" fmla="*/ 3228 w 4668"/>
              <a:gd name="T89" fmla="*/ 491 h 6244"/>
              <a:gd name="T90" fmla="*/ 2843 w 4668"/>
              <a:gd name="T91" fmla="*/ 281 h 6244"/>
              <a:gd name="T92" fmla="*/ 2428 w 4668"/>
              <a:gd name="T93" fmla="*/ 126 h 6244"/>
              <a:gd name="T94" fmla="*/ 1988 w 4668"/>
              <a:gd name="T95" fmla="*/ 30 h 6244"/>
              <a:gd name="T96" fmla="*/ 1529 w 4668"/>
              <a:gd name="T97" fmla="*/ 0 h 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68" h="6244">
                <a:moveTo>
                  <a:pt x="1529" y="0"/>
                </a:moveTo>
                <a:lnTo>
                  <a:pt x="0" y="0"/>
                </a:lnTo>
                <a:lnTo>
                  <a:pt x="0" y="1562"/>
                </a:lnTo>
                <a:lnTo>
                  <a:pt x="1529" y="1562"/>
                </a:lnTo>
                <a:lnTo>
                  <a:pt x="1607" y="1562"/>
                </a:lnTo>
                <a:lnTo>
                  <a:pt x="1684" y="1567"/>
                </a:lnTo>
                <a:lnTo>
                  <a:pt x="1760" y="1575"/>
                </a:lnTo>
                <a:lnTo>
                  <a:pt x="1834" y="1587"/>
                </a:lnTo>
                <a:lnTo>
                  <a:pt x="1908" y="1603"/>
                </a:lnTo>
                <a:lnTo>
                  <a:pt x="1980" y="1622"/>
                </a:lnTo>
                <a:lnTo>
                  <a:pt x="2052" y="1644"/>
                </a:lnTo>
                <a:lnTo>
                  <a:pt x="2121" y="1670"/>
                </a:lnTo>
                <a:lnTo>
                  <a:pt x="2189" y="1699"/>
                </a:lnTo>
                <a:lnTo>
                  <a:pt x="2256" y="1731"/>
                </a:lnTo>
                <a:lnTo>
                  <a:pt x="2321" y="1766"/>
                </a:lnTo>
                <a:lnTo>
                  <a:pt x="2383" y="1804"/>
                </a:lnTo>
                <a:lnTo>
                  <a:pt x="2445" y="1844"/>
                </a:lnTo>
                <a:lnTo>
                  <a:pt x="2503" y="1887"/>
                </a:lnTo>
                <a:lnTo>
                  <a:pt x="2560" y="1934"/>
                </a:lnTo>
                <a:lnTo>
                  <a:pt x="2614" y="1983"/>
                </a:lnTo>
                <a:lnTo>
                  <a:pt x="2667" y="2034"/>
                </a:lnTo>
                <a:lnTo>
                  <a:pt x="2716" y="2088"/>
                </a:lnTo>
                <a:lnTo>
                  <a:pt x="2764" y="2144"/>
                </a:lnTo>
                <a:lnTo>
                  <a:pt x="2808" y="2202"/>
                </a:lnTo>
                <a:lnTo>
                  <a:pt x="2850" y="2263"/>
                </a:lnTo>
                <a:lnTo>
                  <a:pt x="2890" y="2325"/>
                </a:lnTo>
                <a:lnTo>
                  <a:pt x="2925" y="2390"/>
                </a:lnTo>
                <a:lnTo>
                  <a:pt x="2959" y="2456"/>
                </a:lnTo>
                <a:lnTo>
                  <a:pt x="2989" y="2524"/>
                </a:lnTo>
                <a:lnTo>
                  <a:pt x="3016" y="2594"/>
                </a:lnTo>
                <a:lnTo>
                  <a:pt x="3039" y="2664"/>
                </a:lnTo>
                <a:lnTo>
                  <a:pt x="3061" y="2738"/>
                </a:lnTo>
                <a:lnTo>
                  <a:pt x="3077" y="2813"/>
                </a:lnTo>
                <a:lnTo>
                  <a:pt x="3091" y="2888"/>
                </a:lnTo>
                <a:lnTo>
                  <a:pt x="3100" y="2966"/>
                </a:lnTo>
                <a:lnTo>
                  <a:pt x="3106" y="3044"/>
                </a:lnTo>
                <a:lnTo>
                  <a:pt x="3107" y="3124"/>
                </a:lnTo>
                <a:lnTo>
                  <a:pt x="3106" y="3203"/>
                </a:lnTo>
                <a:lnTo>
                  <a:pt x="3100" y="3282"/>
                </a:lnTo>
                <a:lnTo>
                  <a:pt x="3090" y="3360"/>
                </a:lnTo>
                <a:lnTo>
                  <a:pt x="3076" y="3436"/>
                </a:lnTo>
                <a:lnTo>
                  <a:pt x="3059" y="3510"/>
                </a:lnTo>
                <a:lnTo>
                  <a:pt x="3038" y="3584"/>
                </a:lnTo>
                <a:lnTo>
                  <a:pt x="3014" y="3657"/>
                </a:lnTo>
                <a:lnTo>
                  <a:pt x="2986" y="3727"/>
                </a:lnTo>
                <a:lnTo>
                  <a:pt x="2955" y="3796"/>
                </a:lnTo>
                <a:lnTo>
                  <a:pt x="2921" y="3863"/>
                </a:lnTo>
                <a:lnTo>
                  <a:pt x="2883" y="3929"/>
                </a:lnTo>
                <a:lnTo>
                  <a:pt x="2843" y="3992"/>
                </a:lnTo>
                <a:lnTo>
                  <a:pt x="2799" y="4053"/>
                </a:lnTo>
                <a:lnTo>
                  <a:pt x="2754" y="4112"/>
                </a:lnTo>
                <a:lnTo>
                  <a:pt x="2705" y="4169"/>
                </a:lnTo>
                <a:lnTo>
                  <a:pt x="2653" y="4224"/>
                </a:lnTo>
                <a:lnTo>
                  <a:pt x="2600" y="4275"/>
                </a:lnTo>
                <a:lnTo>
                  <a:pt x="2543" y="4324"/>
                </a:lnTo>
                <a:lnTo>
                  <a:pt x="2484" y="4371"/>
                </a:lnTo>
                <a:lnTo>
                  <a:pt x="2422" y="4415"/>
                </a:lnTo>
                <a:lnTo>
                  <a:pt x="2359" y="4456"/>
                </a:lnTo>
                <a:lnTo>
                  <a:pt x="2294" y="4494"/>
                </a:lnTo>
                <a:lnTo>
                  <a:pt x="2226" y="4528"/>
                </a:lnTo>
                <a:lnTo>
                  <a:pt x="2157" y="4560"/>
                </a:lnTo>
                <a:lnTo>
                  <a:pt x="2085" y="4588"/>
                </a:lnTo>
                <a:lnTo>
                  <a:pt x="2013" y="4612"/>
                </a:lnTo>
                <a:lnTo>
                  <a:pt x="1938" y="4633"/>
                </a:lnTo>
                <a:lnTo>
                  <a:pt x="1862" y="4651"/>
                </a:lnTo>
                <a:lnTo>
                  <a:pt x="1785" y="4665"/>
                </a:lnTo>
                <a:lnTo>
                  <a:pt x="1706" y="4675"/>
                </a:lnTo>
                <a:lnTo>
                  <a:pt x="1626" y="4681"/>
                </a:lnTo>
                <a:lnTo>
                  <a:pt x="1601" y="4682"/>
                </a:lnTo>
                <a:lnTo>
                  <a:pt x="1577" y="4682"/>
                </a:lnTo>
                <a:lnTo>
                  <a:pt x="1553" y="4682"/>
                </a:lnTo>
                <a:lnTo>
                  <a:pt x="1529" y="4682"/>
                </a:lnTo>
                <a:lnTo>
                  <a:pt x="0" y="4682"/>
                </a:lnTo>
                <a:lnTo>
                  <a:pt x="0" y="6244"/>
                </a:lnTo>
                <a:lnTo>
                  <a:pt x="1529" y="6244"/>
                </a:lnTo>
                <a:lnTo>
                  <a:pt x="1551" y="6244"/>
                </a:lnTo>
                <a:lnTo>
                  <a:pt x="1572" y="6244"/>
                </a:lnTo>
                <a:lnTo>
                  <a:pt x="1594" y="6244"/>
                </a:lnTo>
                <a:lnTo>
                  <a:pt x="1617" y="6243"/>
                </a:lnTo>
                <a:lnTo>
                  <a:pt x="1638" y="6243"/>
                </a:lnTo>
                <a:lnTo>
                  <a:pt x="1660" y="6242"/>
                </a:lnTo>
                <a:lnTo>
                  <a:pt x="1683" y="6241"/>
                </a:lnTo>
                <a:lnTo>
                  <a:pt x="1704" y="6241"/>
                </a:lnTo>
                <a:lnTo>
                  <a:pt x="1864" y="6228"/>
                </a:lnTo>
                <a:lnTo>
                  <a:pt x="2022" y="6208"/>
                </a:lnTo>
                <a:lnTo>
                  <a:pt x="2177" y="6180"/>
                </a:lnTo>
                <a:lnTo>
                  <a:pt x="2330" y="6145"/>
                </a:lnTo>
                <a:lnTo>
                  <a:pt x="2478" y="6102"/>
                </a:lnTo>
                <a:lnTo>
                  <a:pt x="2624" y="6053"/>
                </a:lnTo>
                <a:lnTo>
                  <a:pt x="2766" y="5997"/>
                </a:lnTo>
                <a:lnTo>
                  <a:pt x="2905" y="5934"/>
                </a:lnTo>
                <a:lnTo>
                  <a:pt x="3040" y="5864"/>
                </a:lnTo>
                <a:lnTo>
                  <a:pt x="3171" y="5789"/>
                </a:lnTo>
                <a:lnTo>
                  <a:pt x="3297" y="5707"/>
                </a:lnTo>
                <a:lnTo>
                  <a:pt x="3420" y="5620"/>
                </a:lnTo>
                <a:lnTo>
                  <a:pt x="3538" y="5526"/>
                </a:lnTo>
                <a:lnTo>
                  <a:pt x="3651" y="5428"/>
                </a:lnTo>
                <a:lnTo>
                  <a:pt x="3759" y="5324"/>
                </a:lnTo>
                <a:lnTo>
                  <a:pt x="3862" y="5216"/>
                </a:lnTo>
                <a:lnTo>
                  <a:pt x="3960" y="5102"/>
                </a:lnTo>
                <a:lnTo>
                  <a:pt x="4052" y="4984"/>
                </a:lnTo>
                <a:lnTo>
                  <a:pt x="4138" y="4862"/>
                </a:lnTo>
                <a:lnTo>
                  <a:pt x="4220" y="4735"/>
                </a:lnTo>
                <a:lnTo>
                  <a:pt x="4295" y="4604"/>
                </a:lnTo>
                <a:lnTo>
                  <a:pt x="4363" y="4470"/>
                </a:lnTo>
                <a:lnTo>
                  <a:pt x="4425" y="4332"/>
                </a:lnTo>
                <a:lnTo>
                  <a:pt x="4480" y="4191"/>
                </a:lnTo>
                <a:lnTo>
                  <a:pt x="4529" y="4046"/>
                </a:lnTo>
                <a:lnTo>
                  <a:pt x="4570" y="3899"/>
                </a:lnTo>
                <a:lnTo>
                  <a:pt x="4605" y="3749"/>
                </a:lnTo>
                <a:lnTo>
                  <a:pt x="4633" y="3596"/>
                </a:lnTo>
                <a:lnTo>
                  <a:pt x="4652" y="3441"/>
                </a:lnTo>
                <a:lnTo>
                  <a:pt x="4664" y="3285"/>
                </a:lnTo>
                <a:lnTo>
                  <a:pt x="4668" y="3125"/>
                </a:lnTo>
                <a:lnTo>
                  <a:pt x="4664" y="2965"/>
                </a:lnTo>
                <a:lnTo>
                  <a:pt x="4653" y="2809"/>
                </a:lnTo>
                <a:lnTo>
                  <a:pt x="4634" y="2655"/>
                </a:lnTo>
                <a:lnTo>
                  <a:pt x="4607" y="2505"/>
                </a:lnTo>
                <a:lnTo>
                  <a:pt x="4573" y="2356"/>
                </a:lnTo>
                <a:lnTo>
                  <a:pt x="4533" y="2210"/>
                </a:lnTo>
                <a:lnTo>
                  <a:pt x="4485" y="2068"/>
                </a:lnTo>
                <a:lnTo>
                  <a:pt x="4432" y="1929"/>
                </a:lnTo>
                <a:lnTo>
                  <a:pt x="4373" y="1794"/>
                </a:lnTo>
                <a:lnTo>
                  <a:pt x="4306" y="1661"/>
                </a:lnTo>
                <a:lnTo>
                  <a:pt x="4234" y="1533"/>
                </a:lnTo>
                <a:lnTo>
                  <a:pt x="4156" y="1408"/>
                </a:lnTo>
                <a:lnTo>
                  <a:pt x="4072" y="1288"/>
                </a:lnTo>
                <a:lnTo>
                  <a:pt x="3984" y="1171"/>
                </a:lnTo>
                <a:lnTo>
                  <a:pt x="3891" y="1059"/>
                </a:lnTo>
                <a:lnTo>
                  <a:pt x="3791" y="952"/>
                </a:lnTo>
                <a:lnTo>
                  <a:pt x="3688" y="849"/>
                </a:lnTo>
                <a:lnTo>
                  <a:pt x="3579" y="752"/>
                </a:lnTo>
                <a:lnTo>
                  <a:pt x="3467" y="660"/>
                </a:lnTo>
                <a:lnTo>
                  <a:pt x="3349" y="573"/>
                </a:lnTo>
                <a:lnTo>
                  <a:pt x="3228" y="491"/>
                </a:lnTo>
                <a:lnTo>
                  <a:pt x="3103" y="415"/>
                </a:lnTo>
                <a:lnTo>
                  <a:pt x="2975" y="345"/>
                </a:lnTo>
                <a:lnTo>
                  <a:pt x="2843" y="281"/>
                </a:lnTo>
                <a:lnTo>
                  <a:pt x="2707" y="223"/>
                </a:lnTo>
                <a:lnTo>
                  <a:pt x="2568" y="171"/>
                </a:lnTo>
                <a:lnTo>
                  <a:pt x="2428" y="126"/>
                </a:lnTo>
                <a:lnTo>
                  <a:pt x="2283" y="87"/>
                </a:lnTo>
                <a:lnTo>
                  <a:pt x="2137" y="56"/>
                </a:lnTo>
                <a:lnTo>
                  <a:pt x="1988" y="30"/>
                </a:lnTo>
                <a:lnTo>
                  <a:pt x="1837" y="13"/>
                </a:lnTo>
                <a:lnTo>
                  <a:pt x="1684" y="2"/>
                </a:lnTo>
                <a:lnTo>
                  <a:pt x="1529" y="0"/>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outerShdw blurRad="50800" dist="38100" dir="2700000" algn="tl" rotWithShape="0">
                  <a:prstClr val="black">
                    <a:alpha val="40000"/>
                  </a:prstClr>
                </a:outerShdw>
              </a:effectLst>
              <a:uLnTx/>
              <a:uFillTx/>
            </a:endParaRPr>
          </a:p>
        </p:txBody>
      </p:sp>
      <p:sp>
        <p:nvSpPr>
          <p:cNvPr id="29" name="Freeform 15"/>
          <p:cNvSpPr>
            <a:spLocks/>
          </p:cNvSpPr>
          <p:nvPr/>
        </p:nvSpPr>
        <p:spPr bwMode="auto">
          <a:xfrm flipH="1">
            <a:off x="4779611" y="967628"/>
            <a:ext cx="1503599" cy="2011240"/>
          </a:xfrm>
          <a:custGeom>
            <a:avLst/>
            <a:gdLst>
              <a:gd name="T0" fmla="*/ 0 w 4668"/>
              <a:gd name="T1" fmla="*/ 1562 h 6244"/>
              <a:gd name="T2" fmla="*/ 1684 w 4668"/>
              <a:gd name="T3" fmla="*/ 1567 h 6244"/>
              <a:gd name="T4" fmla="*/ 1908 w 4668"/>
              <a:gd name="T5" fmla="*/ 1603 h 6244"/>
              <a:gd name="T6" fmla="*/ 2121 w 4668"/>
              <a:gd name="T7" fmla="*/ 1670 h 6244"/>
              <a:gd name="T8" fmla="*/ 2321 w 4668"/>
              <a:gd name="T9" fmla="*/ 1766 h 6244"/>
              <a:gd name="T10" fmla="*/ 2503 w 4668"/>
              <a:gd name="T11" fmla="*/ 1887 h 6244"/>
              <a:gd name="T12" fmla="*/ 2667 w 4668"/>
              <a:gd name="T13" fmla="*/ 2034 h 6244"/>
              <a:gd name="T14" fmla="*/ 2808 w 4668"/>
              <a:gd name="T15" fmla="*/ 2202 h 6244"/>
              <a:gd name="T16" fmla="*/ 2925 w 4668"/>
              <a:gd name="T17" fmla="*/ 2390 h 6244"/>
              <a:gd name="T18" fmla="*/ 3016 w 4668"/>
              <a:gd name="T19" fmla="*/ 2594 h 6244"/>
              <a:gd name="T20" fmla="*/ 3077 w 4668"/>
              <a:gd name="T21" fmla="*/ 2813 h 6244"/>
              <a:gd name="T22" fmla="*/ 3106 w 4668"/>
              <a:gd name="T23" fmla="*/ 3044 h 6244"/>
              <a:gd name="T24" fmla="*/ 3100 w 4668"/>
              <a:gd name="T25" fmla="*/ 3282 h 6244"/>
              <a:gd name="T26" fmla="*/ 3059 w 4668"/>
              <a:gd name="T27" fmla="*/ 3510 h 6244"/>
              <a:gd name="T28" fmla="*/ 2986 w 4668"/>
              <a:gd name="T29" fmla="*/ 3727 h 6244"/>
              <a:gd name="T30" fmla="*/ 2883 w 4668"/>
              <a:gd name="T31" fmla="*/ 3929 h 6244"/>
              <a:gd name="T32" fmla="*/ 2754 w 4668"/>
              <a:gd name="T33" fmla="*/ 4112 h 6244"/>
              <a:gd name="T34" fmla="*/ 2600 w 4668"/>
              <a:gd name="T35" fmla="*/ 4275 h 6244"/>
              <a:gd name="T36" fmla="*/ 2422 w 4668"/>
              <a:gd name="T37" fmla="*/ 4415 h 6244"/>
              <a:gd name="T38" fmla="*/ 2226 w 4668"/>
              <a:gd name="T39" fmla="*/ 4528 h 6244"/>
              <a:gd name="T40" fmla="*/ 2013 w 4668"/>
              <a:gd name="T41" fmla="*/ 4612 h 6244"/>
              <a:gd name="T42" fmla="*/ 1785 w 4668"/>
              <a:gd name="T43" fmla="*/ 4665 h 6244"/>
              <a:gd name="T44" fmla="*/ 1601 w 4668"/>
              <a:gd name="T45" fmla="*/ 4682 h 6244"/>
              <a:gd name="T46" fmla="*/ 1529 w 4668"/>
              <a:gd name="T47" fmla="*/ 4682 h 6244"/>
              <a:gd name="T48" fmla="*/ 1529 w 4668"/>
              <a:gd name="T49" fmla="*/ 6244 h 6244"/>
              <a:gd name="T50" fmla="*/ 1594 w 4668"/>
              <a:gd name="T51" fmla="*/ 6244 h 6244"/>
              <a:gd name="T52" fmla="*/ 1660 w 4668"/>
              <a:gd name="T53" fmla="*/ 6242 h 6244"/>
              <a:gd name="T54" fmla="*/ 1864 w 4668"/>
              <a:gd name="T55" fmla="*/ 6228 h 6244"/>
              <a:gd name="T56" fmla="*/ 2330 w 4668"/>
              <a:gd name="T57" fmla="*/ 6145 h 6244"/>
              <a:gd name="T58" fmla="*/ 2766 w 4668"/>
              <a:gd name="T59" fmla="*/ 5997 h 6244"/>
              <a:gd name="T60" fmla="*/ 3171 w 4668"/>
              <a:gd name="T61" fmla="*/ 5789 h 6244"/>
              <a:gd name="T62" fmla="*/ 3538 w 4668"/>
              <a:gd name="T63" fmla="*/ 5526 h 6244"/>
              <a:gd name="T64" fmla="*/ 3862 w 4668"/>
              <a:gd name="T65" fmla="*/ 5216 h 6244"/>
              <a:gd name="T66" fmla="*/ 4138 w 4668"/>
              <a:gd name="T67" fmla="*/ 4862 h 6244"/>
              <a:gd name="T68" fmla="*/ 4363 w 4668"/>
              <a:gd name="T69" fmla="*/ 4470 h 6244"/>
              <a:gd name="T70" fmla="*/ 4529 w 4668"/>
              <a:gd name="T71" fmla="*/ 4046 h 6244"/>
              <a:gd name="T72" fmla="*/ 4633 w 4668"/>
              <a:gd name="T73" fmla="*/ 3596 h 6244"/>
              <a:gd name="T74" fmla="*/ 4668 w 4668"/>
              <a:gd name="T75" fmla="*/ 3125 h 6244"/>
              <a:gd name="T76" fmla="*/ 4634 w 4668"/>
              <a:gd name="T77" fmla="*/ 2655 h 6244"/>
              <a:gd name="T78" fmla="*/ 4533 w 4668"/>
              <a:gd name="T79" fmla="*/ 2210 h 6244"/>
              <a:gd name="T80" fmla="*/ 4373 w 4668"/>
              <a:gd name="T81" fmla="*/ 1794 h 6244"/>
              <a:gd name="T82" fmla="*/ 4156 w 4668"/>
              <a:gd name="T83" fmla="*/ 1408 h 6244"/>
              <a:gd name="T84" fmla="*/ 3891 w 4668"/>
              <a:gd name="T85" fmla="*/ 1059 h 6244"/>
              <a:gd name="T86" fmla="*/ 3579 w 4668"/>
              <a:gd name="T87" fmla="*/ 752 h 6244"/>
              <a:gd name="T88" fmla="*/ 3228 w 4668"/>
              <a:gd name="T89" fmla="*/ 491 h 6244"/>
              <a:gd name="T90" fmla="*/ 2843 w 4668"/>
              <a:gd name="T91" fmla="*/ 281 h 6244"/>
              <a:gd name="T92" fmla="*/ 2428 w 4668"/>
              <a:gd name="T93" fmla="*/ 126 h 6244"/>
              <a:gd name="T94" fmla="*/ 1988 w 4668"/>
              <a:gd name="T95" fmla="*/ 30 h 6244"/>
              <a:gd name="T96" fmla="*/ 1529 w 4668"/>
              <a:gd name="T97" fmla="*/ 0 h 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68" h="6244">
                <a:moveTo>
                  <a:pt x="1529" y="0"/>
                </a:moveTo>
                <a:lnTo>
                  <a:pt x="0" y="0"/>
                </a:lnTo>
                <a:lnTo>
                  <a:pt x="0" y="1562"/>
                </a:lnTo>
                <a:lnTo>
                  <a:pt x="1529" y="1562"/>
                </a:lnTo>
                <a:lnTo>
                  <a:pt x="1607" y="1562"/>
                </a:lnTo>
                <a:lnTo>
                  <a:pt x="1684" y="1567"/>
                </a:lnTo>
                <a:lnTo>
                  <a:pt x="1760" y="1575"/>
                </a:lnTo>
                <a:lnTo>
                  <a:pt x="1834" y="1587"/>
                </a:lnTo>
                <a:lnTo>
                  <a:pt x="1908" y="1603"/>
                </a:lnTo>
                <a:lnTo>
                  <a:pt x="1980" y="1622"/>
                </a:lnTo>
                <a:lnTo>
                  <a:pt x="2052" y="1644"/>
                </a:lnTo>
                <a:lnTo>
                  <a:pt x="2121" y="1670"/>
                </a:lnTo>
                <a:lnTo>
                  <a:pt x="2189" y="1699"/>
                </a:lnTo>
                <a:lnTo>
                  <a:pt x="2256" y="1731"/>
                </a:lnTo>
                <a:lnTo>
                  <a:pt x="2321" y="1766"/>
                </a:lnTo>
                <a:lnTo>
                  <a:pt x="2383" y="1804"/>
                </a:lnTo>
                <a:lnTo>
                  <a:pt x="2445" y="1844"/>
                </a:lnTo>
                <a:lnTo>
                  <a:pt x="2503" y="1887"/>
                </a:lnTo>
                <a:lnTo>
                  <a:pt x="2560" y="1934"/>
                </a:lnTo>
                <a:lnTo>
                  <a:pt x="2614" y="1983"/>
                </a:lnTo>
                <a:lnTo>
                  <a:pt x="2667" y="2034"/>
                </a:lnTo>
                <a:lnTo>
                  <a:pt x="2716" y="2088"/>
                </a:lnTo>
                <a:lnTo>
                  <a:pt x="2764" y="2144"/>
                </a:lnTo>
                <a:lnTo>
                  <a:pt x="2808" y="2202"/>
                </a:lnTo>
                <a:lnTo>
                  <a:pt x="2850" y="2263"/>
                </a:lnTo>
                <a:lnTo>
                  <a:pt x="2890" y="2325"/>
                </a:lnTo>
                <a:lnTo>
                  <a:pt x="2925" y="2390"/>
                </a:lnTo>
                <a:lnTo>
                  <a:pt x="2959" y="2456"/>
                </a:lnTo>
                <a:lnTo>
                  <a:pt x="2989" y="2524"/>
                </a:lnTo>
                <a:lnTo>
                  <a:pt x="3016" y="2594"/>
                </a:lnTo>
                <a:lnTo>
                  <a:pt x="3039" y="2664"/>
                </a:lnTo>
                <a:lnTo>
                  <a:pt x="3061" y="2738"/>
                </a:lnTo>
                <a:lnTo>
                  <a:pt x="3077" y="2813"/>
                </a:lnTo>
                <a:lnTo>
                  <a:pt x="3091" y="2888"/>
                </a:lnTo>
                <a:lnTo>
                  <a:pt x="3100" y="2966"/>
                </a:lnTo>
                <a:lnTo>
                  <a:pt x="3106" y="3044"/>
                </a:lnTo>
                <a:lnTo>
                  <a:pt x="3107" y="3124"/>
                </a:lnTo>
                <a:lnTo>
                  <a:pt x="3106" y="3203"/>
                </a:lnTo>
                <a:lnTo>
                  <a:pt x="3100" y="3282"/>
                </a:lnTo>
                <a:lnTo>
                  <a:pt x="3090" y="3360"/>
                </a:lnTo>
                <a:lnTo>
                  <a:pt x="3076" y="3436"/>
                </a:lnTo>
                <a:lnTo>
                  <a:pt x="3059" y="3510"/>
                </a:lnTo>
                <a:lnTo>
                  <a:pt x="3038" y="3584"/>
                </a:lnTo>
                <a:lnTo>
                  <a:pt x="3014" y="3657"/>
                </a:lnTo>
                <a:lnTo>
                  <a:pt x="2986" y="3727"/>
                </a:lnTo>
                <a:lnTo>
                  <a:pt x="2955" y="3796"/>
                </a:lnTo>
                <a:lnTo>
                  <a:pt x="2921" y="3863"/>
                </a:lnTo>
                <a:lnTo>
                  <a:pt x="2883" y="3929"/>
                </a:lnTo>
                <a:lnTo>
                  <a:pt x="2843" y="3992"/>
                </a:lnTo>
                <a:lnTo>
                  <a:pt x="2799" y="4053"/>
                </a:lnTo>
                <a:lnTo>
                  <a:pt x="2754" y="4112"/>
                </a:lnTo>
                <a:lnTo>
                  <a:pt x="2705" y="4169"/>
                </a:lnTo>
                <a:lnTo>
                  <a:pt x="2653" y="4224"/>
                </a:lnTo>
                <a:lnTo>
                  <a:pt x="2600" y="4275"/>
                </a:lnTo>
                <a:lnTo>
                  <a:pt x="2543" y="4324"/>
                </a:lnTo>
                <a:lnTo>
                  <a:pt x="2484" y="4371"/>
                </a:lnTo>
                <a:lnTo>
                  <a:pt x="2422" y="4415"/>
                </a:lnTo>
                <a:lnTo>
                  <a:pt x="2359" y="4456"/>
                </a:lnTo>
                <a:lnTo>
                  <a:pt x="2294" y="4494"/>
                </a:lnTo>
                <a:lnTo>
                  <a:pt x="2226" y="4528"/>
                </a:lnTo>
                <a:lnTo>
                  <a:pt x="2157" y="4560"/>
                </a:lnTo>
                <a:lnTo>
                  <a:pt x="2085" y="4588"/>
                </a:lnTo>
                <a:lnTo>
                  <a:pt x="2013" y="4612"/>
                </a:lnTo>
                <a:lnTo>
                  <a:pt x="1938" y="4633"/>
                </a:lnTo>
                <a:lnTo>
                  <a:pt x="1862" y="4651"/>
                </a:lnTo>
                <a:lnTo>
                  <a:pt x="1785" y="4665"/>
                </a:lnTo>
                <a:lnTo>
                  <a:pt x="1706" y="4675"/>
                </a:lnTo>
                <a:lnTo>
                  <a:pt x="1626" y="4681"/>
                </a:lnTo>
                <a:lnTo>
                  <a:pt x="1601" y="4682"/>
                </a:lnTo>
                <a:lnTo>
                  <a:pt x="1577" y="4682"/>
                </a:lnTo>
                <a:lnTo>
                  <a:pt x="1553" y="4682"/>
                </a:lnTo>
                <a:lnTo>
                  <a:pt x="1529" y="4682"/>
                </a:lnTo>
                <a:lnTo>
                  <a:pt x="0" y="4682"/>
                </a:lnTo>
                <a:lnTo>
                  <a:pt x="0" y="6244"/>
                </a:lnTo>
                <a:lnTo>
                  <a:pt x="1529" y="6244"/>
                </a:lnTo>
                <a:lnTo>
                  <a:pt x="1551" y="6244"/>
                </a:lnTo>
                <a:lnTo>
                  <a:pt x="1572" y="6244"/>
                </a:lnTo>
                <a:lnTo>
                  <a:pt x="1594" y="6244"/>
                </a:lnTo>
                <a:lnTo>
                  <a:pt x="1617" y="6243"/>
                </a:lnTo>
                <a:lnTo>
                  <a:pt x="1638" y="6243"/>
                </a:lnTo>
                <a:lnTo>
                  <a:pt x="1660" y="6242"/>
                </a:lnTo>
                <a:lnTo>
                  <a:pt x="1683" y="6241"/>
                </a:lnTo>
                <a:lnTo>
                  <a:pt x="1704" y="6241"/>
                </a:lnTo>
                <a:lnTo>
                  <a:pt x="1864" y="6228"/>
                </a:lnTo>
                <a:lnTo>
                  <a:pt x="2022" y="6208"/>
                </a:lnTo>
                <a:lnTo>
                  <a:pt x="2177" y="6180"/>
                </a:lnTo>
                <a:lnTo>
                  <a:pt x="2330" y="6145"/>
                </a:lnTo>
                <a:lnTo>
                  <a:pt x="2478" y="6102"/>
                </a:lnTo>
                <a:lnTo>
                  <a:pt x="2624" y="6053"/>
                </a:lnTo>
                <a:lnTo>
                  <a:pt x="2766" y="5997"/>
                </a:lnTo>
                <a:lnTo>
                  <a:pt x="2905" y="5934"/>
                </a:lnTo>
                <a:lnTo>
                  <a:pt x="3040" y="5864"/>
                </a:lnTo>
                <a:lnTo>
                  <a:pt x="3171" y="5789"/>
                </a:lnTo>
                <a:lnTo>
                  <a:pt x="3297" y="5707"/>
                </a:lnTo>
                <a:lnTo>
                  <a:pt x="3420" y="5620"/>
                </a:lnTo>
                <a:lnTo>
                  <a:pt x="3538" y="5526"/>
                </a:lnTo>
                <a:lnTo>
                  <a:pt x="3651" y="5428"/>
                </a:lnTo>
                <a:lnTo>
                  <a:pt x="3759" y="5324"/>
                </a:lnTo>
                <a:lnTo>
                  <a:pt x="3862" y="5216"/>
                </a:lnTo>
                <a:lnTo>
                  <a:pt x="3960" y="5102"/>
                </a:lnTo>
                <a:lnTo>
                  <a:pt x="4052" y="4984"/>
                </a:lnTo>
                <a:lnTo>
                  <a:pt x="4138" y="4862"/>
                </a:lnTo>
                <a:lnTo>
                  <a:pt x="4220" y="4735"/>
                </a:lnTo>
                <a:lnTo>
                  <a:pt x="4295" y="4604"/>
                </a:lnTo>
                <a:lnTo>
                  <a:pt x="4363" y="4470"/>
                </a:lnTo>
                <a:lnTo>
                  <a:pt x="4425" y="4332"/>
                </a:lnTo>
                <a:lnTo>
                  <a:pt x="4480" y="4191"/>
                </a:lnTo>
                <a:lnTo>
                  <a:pt x="4529" y="4046"/>
                </a:lnTo>
                <a:lnTo>
                  <a:pt x="4570" y="3899"/>
                </a:lnTo>
                <a:lnTo>
                  <a:pt x="4605" y="3749"/>
                </a:lnTo>
                <a:lnTo>
                  <a:pt x="4633" y="3596"/>
                </a:lnTo>
                <a:lnTo>
                  <a:pt x="4652" y="3441"/>
                </a:lnTo>
                <a:lnTo>
                  <a:pt x="4664" y="3285"/>
                </a:lnTo>
                <a:lnTo>
                  <a:pt x="4668" y="3125"/>
                </a:lnTo>
                <a:lnTo>
                  <a:pt x="4664" y="2965"/>
                </a:lnTo>
                <a:lnTo>
                  <a:pt x="4653" y="2809"/>
                </a:lnTo>
                <a:lnTo>
                  <a:pt x="4634" y="2655"/>
                </a:lnTo>
                <a:lnTo>
                  <a:pt x="4607" y="2505"/>
                </a:lnTo>
                <a:lnTo>
                  <a:pt x="4573" y="2356"/>
                </a:lnTo>
                <a:lnTo>
                  <a:pt x="4533" y="2210"/>
                </a:lnTo>
                <a:lnTo>
                  <a:pt x="4485" y="2068"/>
                </a:lnTo>
                <a:lnTo>
                  <a:pt x="4432" y="1929"/>
                </a:lnTo>
                <a:lnTo>
                  <a:pt x="4373" y="1794"/>
                </a:lnTo>
                <a:lnTo>
                  <a:pt x="4306" y="1661"/>
                </a:lnTo>
                <a:lnTo>
                  <a:pt x="4234" y="1533"/>
                </a:lnTo>
                <a:lnTo>
                  <a:pt x="4156" y="1408"/>
                </a:lnTo>
                <a:lnTo>
                  <a:pt x="4072" y="1288"/>
                </a:lnTo>
                <a:lnTo>
                  <a:pt x="3984" y="1171"/>
                </a:lnTo>
                <a:lnTo>
                  <a:pt x="3891" y="1059"/>
                </a:lnTo>
                <a:lnTo>
                  <a:pt x="3791" y="952"/>
                </a:lnTo>
                <a:lnTo>
                  <a:pt x="3688" y="849"/>
                </a:lnTo>
                <a:lnTo>
                  <a:pt x="3579" y="752"/>
                </a:lnTo>
                <a:lnTo>
                  <a:pt x="3467" y="660"/>
                </a:lnTo>
                <a:lnTo>
                  <a:pt x="3349" y="573"/>
                </a:lnTo>
                <a:lnTo>
                  <a:pt x="3228" y="491"/>
                </a:lnTo>
                <a:lnTo>
                  <a:pt x="3103" y="415"/>
                </a:lnTo>
                <a:lnTo>
                  <a:pt x="2975" y="345"/>
                </a:lnTo>
                <a:lnTo>
                  <a:pt x="2843" y="281"/>
                </a:lnTo>
                <a:lnTo>
                  <a:pt x="2707" y="223"/>
                </a:lnTo>
                <a:lnTo>
                  <a:pt x="2568" y="171"/>
                </a:lnTo>
                <a:lnTo>
                  <a:pt x="2428" y="126"/>
                </a:lnTo>
                <a:lnTo>
                  <a:pt x="2283" y="87"/>
                </a:lnTo>
                <a:lnTo>
                  <a:pt x="2137" y="56"/>
                </a:lnTo>
                <a:lnTo>
                  <a:pt x="1988" y="30"/>
                </a:lnTo>
                <a:lnTo>
                  <a:pt x="1837" y="13"/>
                </a:lnTo>
                <a:lnTo>
                  <a:pt x="1684" y="2"/>
                </a:lnTo>
                <a:lnTo>
                  <a:pt x="1529" y="0"/>
                </a:lnTo>
                <a:close/>
              </a:path>
            </a:pathLst>
          </a:custGeom>
          <a:solidFill>
            <a:srgbClr val="013B6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outerShdw blurRad="50800" dist="38100" dir="2700000" algn="tl" rotWithShape="0">
                  <a:prstClr val="black">
                    <a:alpha val="40000"/>
                  </a:prstClr>
                </a:outerShdw>
              </a:effectLst>
              <a:uLnTx/>
              <a:uFillTx/>
            </a:endParaRPr>
          </a:p>
        </p:txBody>
      </p:sp>
      <p:sp>
        <p:nvSpPr>
          <p:cNvPr id="30" name="Freeform 15"/>
          <p:cNvSpPr>
            <a:spLocks/>
          </p:cNvSpPr>
          <p:nvPr/>
        </p:nvSpPr>
        <p:spPr bwMode="auto">
          <a:xfrm flipH="1">
            <a:off x="4779611" y="3152028"/>
            <a:ext cx="1503599" cy="2011240"/>
          </a:xfrm>
          <a:custGeom>
            <a:avLst/>
            <a:gdLst>
              <a:gd name="T0" fmla="*/ 0 w 4668"/>
              <a:gd name="T1" fmla="*/ 1562 h 6244"/>
              <a:gd name="T2" fmla="*/ 1684 w 4668"/>
              <a:gd name="T3" fmla="*/ 1567 h 6244"/>
              <a:gd name="T4" fmla="*/ 1908 w 4668"/>
              <a:gd name="T5" fmla="*/ 1603 h 6244"/>
              <a:gd name="T6" fmla="*/ 2121 w 4668"/>
              <a:gd name="T7" fmla="*/ 1670 h 6244"/>
              <a:gd name="T8" fmla="*/ 2321 w 4668"/>
              <a:gd name="T9" fmla="*/ 1766 h 6244"/>
              <a:gd name="T10" fmla="*/ 2503 w 4668"/>
              <a:gd name="T11" fmla="*/ 1887 h 6244"/>
              <a:gd name="T12" fmla="*/ 2667 w 4668"/>
              <a:gd name="T13" fmla="*/ 2034 h 6244"/>
              <a:gd name="T14" fmla="*/ 2808 w 4668"/>
              <a:gd name="T15" fmla="*/ 2202 h 6244"/>
              <a:gd name="T16" fmla="*/ 2925 w 4668"/>
              <a:gd name="T17" fmla="*/ 2390 h 6244"/>
              <a:gd name="T18" fmla="*/ 3016 w 4668"/>
              <a:gd name="T19" fmla="*/ 2594 h 6244"/>
              <a:gd name="T20" fmla="*/ 3077 w 4668"/>
              <a:gd name="T21" fmla="*/ 2813 h 6244"/>
              <a:gd name="T22" fmla="*/ 3106 w 4668"/>
              <a:gd name="T23" fmla="*/ 3044 h 6244"/>
              <a:gd name="T24" fmla="*/ 3100 w 4668"/>
              <a:gd name="T25" fmla="*/ 3282 h 6244"/>
              <a:gd name="T26" fmla="*/ 3059 w 4668"/>
              <a:gd name="T27" fmla="*/ 3510 h 6244"/>
              <a:gd name="T28" fmla="*/ 2986 w 4668"/>
              <a:gd name="T29" fmla="*/ 3727 h 6244"/>
              <a:gd name="T30" fmla="*/ 2883 w 4668"/>
              <a:gd name="T31" fmla="*/ 3929 h 6244"/>
              <a:gd name="T32" fmla="*/ 2754 w 4668"/>
              <a:gd name="T33" fmla="*/ 4112 h 6244"/>
              <a:gd name="T34" fmla="*/ 2600 w 4668"/>
              <a:gd name="T35" fmla="*/ 4275 h 6244"/>
              <a:gd name="T36" fmla="*/ 2422 w 4668"/>
              <a:gd name="T37" fmla="*/ 4415 h 6244"/>
              <a:gd name="T38" fmla="*/ 2226 w 4668"/>
              <a:gd name="T39" fmla="*/ 4528 h 6244"/>
              <a:gd name="T40" fmla="*/ 2013 w 4668"/>
              <a:gd name="T41" fmla="*/ 4612 h 6244"/>
              <a:gd name="T42" fmla="*/ 1785 w 4668"/>
              <a:gd name="T43" fmla="*/ 4665 h 6244"/>
              <a:gd name="T44" fmla="*/ 1601 w 4668"/>
              <a:gd name="T45" fmla="*/ 4682 h 6244"/>
              <a:gd name="T46" fmla="*/ 1529 w 4668"/>
              <a:gd name="T47" fmla="*/ 4682 h 6244"/>
              <a:gd name="T48" fmla="*/ 1529 w 4668"/>
              <a:gd name="T49" fmla="*/ 6244 h 6244"/>
              <a:gd name="T50" fmla="*/ 1594 w 4668"/>
              <a:gd name="T51" fmla="*/ 6244 h 6244"/>
              <a:gd name="T52" fmla="*/ 1660 w 4668"/>
              <a:gd name="T53" fmla="*/ 6242 h 6244"/>
              <a:gd name="T54" fmla="*/ 1864 w 4668"/>
              <a:gd name="T55" fmla="*/ 6228 h 6244"/>
              <a:gd name="T56" fmla="*/ 2330 w 4668"/>
              <a:gd name="T57" fmla="*/ 6145 h 6244"/>
              <a:gd name="T58" fmla="*/ 2766 w 4668"/>
              <a:gd name="T59" fmla="*/ 5997 h 6244"/>
              <a:gd name="T60" fmla="*/ 3171 w 4668"/>
              <a:gd name="T61" fmla="*/ 5789 h 6244"/>
              <a:gd name="T62" fmla="*/ 3538 w 4668"/>
              <a:gd name="T63" fmla="*/ 5526 h 6244"/>
              <a:gd name="T64" fmla="*/ 3862 w 4668"/>
              <a:gd name="T65" fmla="*/ 5216 h 6244"/>
              <a:gd name="T66" fmla="*/ 4138 w 4668"/>
              <a:gd name="T67" fmla="*/ 4862 h 6244"/>
              <a:gd name="T68" fmla="*/ 4363 w 4668"/>
              <a:gd name="T69" fmla="*/ 4470 h 6244"/>
              <a:gd name="T70" fmla="*/ 4529 w 4668"/>
              <a:gd name="T71" fmla="*/ 4046 h 6244"/>
              <a:gd name="T72" fmla="*/ 4633 w 4668"/>
              <a:gd name="T73" fmla="*/ 3596 h 6244"/>
              <a:gd name="T74" fmla="*/ 4668 w 4668"/>
              <a:gd name="T75" fmla="*/ 3125 h 6244"/>
              <a:gd name="T76" fmla="*/ 4634 w 4668"/>
              <a:gd name="T77" fmla="*/ 2655 h 6244"/>
              <a:gd name="T78" fmla="*/ 4533 w 4668"/>
              <a:gd name="T79" fmla="*/ 2210 h 6244"/>
              <a:gd name="T80" fmla="*/ 4373 w 4668"/>
              <a:gd name="T81" fmla="*/ 1794 h 6244"/>
              <a:gd name="T82" fmla="*/ 4156 w 4668"/>
              <a:gd name="T83" fmla="*/ 1408 h 6244"/>
              <a:gd name="T84" fmla="*/ 3891 w 4668"/>
              <a:gd name="T85" fmla="*/ 1059 h 6244"/>
              <a:gd name="T86" fmla="*/ 3579 w 4668"/>
              <a:gd name="T87" fmla="*/ 752 h 6244"/>
              <a:gd name="T88" fmla="*/ 3228 w 4668"/>
              <a:gd name="T89" fmla="*/ 491 h 6244"/>
              <a:gd name="T90" fmla="*/ 2843 w 4668"/>
              <a:gd name="T91" fmla="*/ 281 h 6244"/>
              <a:gd name="T92" fmla="*/ 2428 w 4668"/>
              <a:gd name="T93" fmla="*/ 126 h 6244"/>
              <a:gd name="T94" fmla="*/ 1988 w 4668"/>
              <a:gd name="T95" fmla="*/ 30 h 6244"/>
              <a:gd name="T96" fmla="*/ 1529 w 4668"/>
              <a:gd name="T97" fmla="*/ 0 h 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68" h="6244">
                <a:moveTo>
                  <a:pt x="1529" y="0"/>
                </a:moveTo>
                <a:lnTo>
                  <a:pt x="0" y="0"/>
                </a:lnTo>
                <a:lnTo>
                  <a:pt x="0" y="1562"/>
                </a:lnTo>
                <a:lnTo>
                  <a:pt x="1529" y="1562"/>
                </a:lnTo>
                <a:lnTo>
                  <a:pt x="1607" y="1562"/>
                </a:lnTo>
                <a:lnTo>
                  <a:pt x="1684" y="1567"/>
                </a:lnTo>
                <a:lnTo>
                  <a:pt x="1760" y="1575"/>
                </a:lnTo>
                <a:lnTo>
                  <a:pt x="1834" y="1587"/>
                </a:lnTo>
                <a:lnTo>
                  <a:pt x="1908" y="1603"/>
                </a:lnTo>
                <a:lnTo>
                  <a:pt x="1980" y="1622"/>
                </a:lnTo>
                <a:lnTo>
                  <a:pt x="2052" y="1644"/>
                </a:lnTo>
                <a:lnTo>
                  <a:pt x="2121" y="1670"/>
                </a:lnTo>
                <a:lnTo>
                  <a:pt x="2189" y="1699"/>
                </a:lnTo>
                <a:lnTo>
                  <a:pt x="2256" y="1731"/>
                </a:lnTo>
                <a:lnTo>
                  <a:pt x="2321" y="1766"/>
                </a:lnTo>
                <a:lnTo>
                  <a:pt x="2383" y="1804"/>
                </a:lnTo>
                <a:lnTo>
                  <a:pt x="2445" y="1844"/>
                </a:lnTo>
                <a:lnTo>
                  <a:pt x="2503" y="1887"/>
                </a:lnTo>
                <a:lnTo>
                  <a:pt x="2560" y="1934"/>
                </a:lnTo>
                <a:lnTo>
                  <a:pt x="2614" y="1983"/>
                </a:lnTo>
                <a:lnTo>
                  <a:pt x="2667" y="2034"/>
                </a:lnTo>
                <a:lnTo>
                  <a:pt x="2716" y="2088"/>
                </a:lnTo>
                <a:lnTo>
                  <a:pt x="2764" y="2144"/>
                </a:lnTo>
                <a:lnTo>
                  <a:pt x="2808" y="2202"/>
                </a:lnTo>
                <a:lnTo>
                  <a:pt x="2850" y="2263"/>
                </a:lnTo>
                <a:lnTo>
                  <a:pt x="2890" y="2325"/>
                </a:lnTo>
                <a:lnTo>
                  <a:pt x="2925" y="2390"/>
                </a:lnTo>
                <a:lnTo>
                  <a:pt x="2959" y="2456"/>
                </a:lnTo>
                <a:lnTo>
                  <a:pt x="2989" y="2524"/>
                </a:lnTo>
                <a:lnTo>
                  <a:pt x="3016" y="2594"/>
                </a:lnTo>
                <a:lnTo>
                  <a:pt x="3039" y="2664"/>
                </a:lnTo>
                <a:lnTo>
                  <a:pt x="3061" y="2738"/>
                </a:lnTo>
                <a:lnTo>
                  <a:pt x="3077" y="2813"/>
                </a:lnTo>
                <a:lnTo>
                  <a:pt x="3091" y="2888"/>
                </a:lnTo>
                <a:lnTo>
                  <a:pt x="3100" y="2966"/>
                </a:lnTo>
                <a:lnTo>
                  <a:pt x="3106" y="3044"/>
                </a:lnTo>
                <a:lnTo>
                  <a:pt x="3107" y="3124"/>
                </a:lnTo>
                <a:lnTo>
                  <a:pt x="3106" y="3203"/>
                </a:lnTo>
                <a:lnTo>
                  <a:pt x="3100" y="3282"/>
                </a:lnTo>
                <a:lnTo>
                  <a:pt x="3090" y="3360"/>
                </a:lnTo>
                <a:lnTo>
                  <a:pt x="3076" y="3436"/>
                </a:lnTo>
                <a:lnTo>
                  <a:pt x="3059" y="3510"/>
                </a:lnTo>
                <a:lnTo>
                  <a:pt x="3038" y="3584"/>
                </a:lnTo>
                <a:lnTo>
                  <a:pt x="3014" y="3657"/>
                </a:lnTo>
                <a:lnTo>
                  <a:pt x="2986" y="3727"/>
                </a:lnTo>
                <a:lnTo>
                  <a:pt x="2955" y="3796"/>
                </a:lnTo>
                <a:lnTo>
                  <a:pt x="2921" y="3863"/>
                </a:lnTo>
                <a:lnTo>
                  <a:pt x="2883" y="3929"/>
                </a:lnTo>
                <a:lnTo>
                  <a:pt x="2843" y="3992"/>
                </a:lnTo>
                <a:lnTo>
                  <a:pt x="2799" y="4053"/>
                </a:lnTo>
                <a:lnTo>
                  <a:pt x="2754" y="4112"/>
                </a:lnTo>
                <a:lnTo>
                  <a:pt x="2705" y="4169"/>
                </a:lnTo>
                <a:lnTo>
                  <a:pt x="2653" y="4224"/>
                </a:lnTo>
                <a:lnTo>
                  <a:pt x="2600" y="4275"/>
                </a:lnTo>
                <a:lnTo>
                  <a:pt x="2543" y="4324"/>
                </a:lnTo>
                <a:lnTo>
                  <a:pt x="2484" y="4371"/>
                </a:lnTo>
                <a:lnTo>
                  <a:pt x="2422" y="4415"/>
                </a:lnTo>
                <a:lnTo>
                  <a:pt x="2359" y="4456"/>
                </a:lnTo>
                <a:lnTo>
                  <a:pt x="2294" y="4494"/>
                </a:lnTo>
                <a:lnTo>
                  <a:pt x="2226" y="4528"/>
                </a:lnTo>
                <a:lnTo>
                  <a:pt x="2157" y="4560"/>
                </a:lnTo>
                <a:lnTo>
                  <a:pt x="2085" y="4588"/>
                </a:lnTo>
                <a:lnTo>
                  <a:pt x="2013" y="4612"/>
                </a:lnTo>
                <a:lnTo>
                  <a:pt x="1938" y="4633"/>
                </a:lnTo>
                <a:lnTo>
                  <a:pt x="1862" y="4651"/>
                </a:lnTo>
                <a:lnTo>
                  <a:pt x="1785" y="4665"/>
                </a:lnTo>
                <a:lnTo>
                  <a:pt x="1706" y="4675"/>
                </a:lnTo>
                <a:lnTo>
                  <a:pt x="1626" y="4681"/>
                </a:lnTo>
                <a:lnTo>
                  <a:pt x="1601" y="4682"/>
                </a:lnTo>
                <a:lnTo>
                  <a:pt x="1577" y="4682"/>
                </a:lnTo>
                <a:lnTo>
                  <a:pt x="1553" y="4682"/>
                </a:lnTo>
                <a:lnTo>
                  <a:pt x="1529" y="4682"/>
                </a:lnTo>
                <a:lnTo>
                  <a:pt x="0" y="4682"/>
                </a:lnTo>
                <a:lnTo>
                  <a:pt x="0" y="6244"/>
                </a:lnTo>
                <a:lnTo>
                  <a:pt x="1529" y="6244"/>
                </a:lnTo>
                <a:lnTo>
                  <a:pt x="1551" y="6244"/>
                </a:lnTo>
                <a:lnTo>
                  <a:pt x="1572" y="6244"/>
                </a:lnTo>
                <a:lnTo>
                  <a:pt x="1594" y="6244"/>
                </a:lnTo>
                <a:lnTo>
                  <a:pt x="1617" y="6243"/>
                </a:lnTo>
                <a:lnTo>
                  <a:pt x="1638" y="6243"/>
                </a:lnTo>
                <a:lnTo>
                  <a:pt x="1660" y="6242"/>
                </a:lnTo>
                <a:lnTo>
                  <a:pt x="1683" y="6241"/>
                </a:lnTo>
                <a:lnTo>
                  <a:pt x="1704" y="6241"/>
                </a:lnTo>
                <a:lnTo>
                  <a:pt x="1864" y="6228"/>
                </a:lnTo>
                <a:lnTo>
                  <a:pt x="2022" y="6208"/>
                </a:lnTo>
                <a:lnTo>
                  <a:pt x="2177" y="6180"/>
                </a:lnTo>
                <a:lnTo>
                  <a:pt x="2330" y="6145"/>
                </a:lnTo>
                <a:lnTo>
                  <a:pt x="2478" y="6102"/>
                </a:lnTo>
                <a:lnTo>
                  <a:pt x="2624" y="6053"/>
                </a:lnTo>
                <a:lnTo>
                  <a:pt x="2766" y="5997"/>
                </a:lnTo>
                <a:lnTo>
                  <a:pt x="2905" y="5934"/>
                </a:lnTo>
                <a:lnTo>
                  <a:pt x="3040" y="5864"/>
                </a:lnTo>
                <a:lnTo>
                  <a:pt x="3171" y="5789"/>
                </a:lnTo>
                <a:lnTo>
                  <a:pt x="3297" y="5707"/>
                </a:lnTo>
                <a:lnTo>
                  <a:pt x="3420" y="5620"/>
                </a:lnTo>
                <a:lnTo>
                  <a:pt x="3538" y="5526"/>
                </a:lnTo>
                <a:lnTo>
                  <a:pt x="3651" y="5428"/>
                </a:lnTo>
                <a:lnTo>
                  <a:pt x="3759" y="5324"/>
                </a:lnTo>
                <a:lnTo>
                  <a:pt x="3862" y="5216"/>
                </a:lnTo>
                <a:lnTo>
                  <a:pt x="3960" y="5102"/>
                </a:lnTo>
                <a:lnTo>
                  <a:pt x="4052" y="4984"/>
                </a:lnTo>
                <a:lnTo>
                  <a:pt x="4138" y="4862"/>
                </a:lnTo>
                <a:lnTo>
                  <a:pt x="4220" y="4735"/>
                </a:lnTo>
                <a:lnTo>
                  <a:pt x="4295" y="4604"/>
                </a:lnTo>
                <a:lnTo>
                  <a:pt x="4363" y="4470"/>
                </a:lnTo>
                <a:lnTo>
                  <a:pt x="4425" y="4332"/>
                </a:lnTo>
                <a:lnTo>
                  <a:pt x="4480" y="4191"/>
                </a:lnTo>
                <a:lnTo>
                  <a:pt x="4529" y="4046"/>
                </a:lnTo>
                <a:lnTo>
                  <a:pt x="4570" y="3899"/>
                </a:lnTo>
                <a:lnTo>
                  <a:pt x="4605" y="3749"/>
                </a:lnTo>
                <a:lnTo>
                  <a:pt x="4633" y="3596"/>
                </a:lnTo>
                <a:lnTo>
                  <a:pt x="4652" y="3441"/>
                </a:lnTo>
                <a:lnTo>
                  <a:pt x="4664" y="3285"/>
                </a:lnTo>
                <a:lnTo>
                  <a:pt x="4668" y="3125"/>
                </a:lnTo>
                <a:lnTo>
                  <a:pt x="4664" y="2965"/>
                </a:lnTo>
                <a:lnTo>
                  <a:pt x="4653" y="2809"/>
                </a:lnTo>
                <a:lnTo>
                  <a:pt x="4634" y="2655"/>
                </a:lnTo>
                <a:lnTo>
                  <a:pt x="4607" y="2505"/>
                </a:lnTo>
                <a:lnTo>
                  <a:pt x="4573" y="2356"/>
                </a:lnTo>
                <a:lnTo>
                  <a:pt x="4533" y="2210"/>
                </a:lnTo>
                <a:lnTo>
                  <a:pt x="4485" y="2068"/>
                </a:lnTo>
                <a:lnTo>
                  <a:pt x="4432" y="1929"/>
                </a:lnTo>
                <a:lnTo>
                  <a:pt x="4373" y="1794"/>
                </a:lnTo>
                <a:lnTo>
                  <a:pt x="4306" y="1661"/>
                </a:lnTo>
                <a:lnTo>
                  <a:pt x="4234" y="1533"/>
                </a:lnTo>
                <a:lnTo>
                  <a:pt x="4156" y="1408"/>
                </a:lnTo>
                <a:lnTo>
                  <a:pt x="4072" y="1288"/>
                </a:lnTo>
                <a:lnTo>
                  <a:pt x="3984" y="1171"/>
                </a:lnTo>
                <a:lnTo>
                  <a:pt x="3891" y="1059"/>
                </a:lnTo>
                <a:lnTo>
                  <a:pt x="3791" y="952"/>
                </a:lnTo>
                <a:lnTo>
                  <a:pt x="3688" y="849"/>
                </a:lnTo>
                <a:lnTo>
                  <a:pt x="3579" y="752"/>
                </a:lnTo>
                <a:lnTo>
                  <a:pt x="3467" y="660"/>
                </a:lnTo>
                <a:lnTo>
                  <a:pt x="3349" y="573"/>
                </a:lnTo>
                <a:lnTo>
                  <a:pt x="3228" y="491"/>
                </a:lnTo>
                <a:lnTo>
                  <a:pt x="3103" y="415"/>
                </a:lnTo>
                <a:lnTo>
                  <a:pt x="2975" y="345"/>
                </a:lnTo>
                <a:lnTo>
                  <a:pt x="2843" y="281"/>
                </a:lnTo>
                <a:lnTo>
                  <a:pt x="2707" y="223"/>
                </a:lnTo>
                <a:lnTo>
                  <a:pt x="2568" y="171"/>
                </a:lnTo>
                <a:lnTo>
                  <a:pt x="2428" y="126"/>
                </a:lnTo>
                <a:lnTo>
                  <a:pt x="2283" y="87"/>
                </a:lnTo>
                <a:lnTo>
                  <a:pt x="2137" y="56"/>
                </a:lnTo>
                <a:lnTo>
                  <a:pt x="1988" y="30"/>
                </a:lnTo>
                <a:lnTo>
                  <a:pt x="1837" y="13"/>
                </a:lnTo>
                <a:lnTo>
                  <a:pt x="1684" y="2"/>
                </a:lnTo>
                <a:lnTo>
                  <a:pt x="1529" y="0"/>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outerShdw blurRad="50800" dist="38100" dir="2700000" algn="tl" rotWithShape="0">
                  <a:prstClr val="black">
                    <a:alpha val="40000"/>
                  </a:prstClr>
                </a:outerShdw>
              </a:effectLst>
              <a:uLnTx/>
              <a:uFillTx/>
            </a:endParaRPr>
          </a:p>
        </p:txBody>
      </p:sp>
      <p:sp>
        <p:nvSpPr>
          <p:cNvPr id="31" name="TextBox 30"/>
          <p:cNvSpPr txBox="1"/>
          <p:nvPr/>
        </p:nvSpPr>
        <p:spPr>
          <a:xfrm>
            <a:off x="969040" y="1064083"/>
            <a:ext cx="180049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smtClean="0">
                <a:ln>
                  <a:noFill/>
                </a:ln>
                <a:solidFill>
                  <a:srgbClr val="4D4D4D"/>
                </a:solidFill>
                <a:effectLst/>
                <a:uLnTx/>
                <a:uFillTx/>
                <a:latin typeface="微软雅黑"/>
                <a:ea typeface="微软雅黑"/>
              </a:rPr>
              <a:t>请输入您的标</a:t>
            </a:r>
            <a:r>
              <a:rPr kumimoji="0" lang="zh-CN" altLang="en-US" sz="1800" b="1" i="0" u="none" strike="noStrike" kern="0" cap="none" spc="0" normalizeH="0" baseline="0" noProof="0" dirty="0">
                <a:ln>
                  <a:noFill/>
                </a:ln>
                <a:solidFill>
                  <a:srgbClr val="4D4D4D"/>
                </a:solidFill>
                <a:effectLst/>
                <a:uLnTx/>
                <a:uFillTx/>
                <a:latin typeface="微软雅黑"/>
                <a:ea typeface="微软雅黑"/>
              </a:rPr>
              <a:t>题</a:t>
            </a:r>
          </a:p>
        </p:txBody>
      </p:sp>
      <p:sp>
        <p:nvSpPr>
          <p:cNvPr id="32" name="TextBox 31"/>
          <p:cNvSpPr txBox="1"/>
          <p:nvPr/>
        </p:nvSpPr>
        <p:spPr>
          <a:xfrm>
            <a:off x="969040" y="1394047"/>
            <a:ext cx="2039937" cy="116955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rgbClr val="4D4D4D"/>
                </a:solidFill>
                <a:effectLst/>
                <a:uLnTx/>
                <a:uFillTx/>
                <a:latin typeface="微软雅黑"/>
                <a:ea typeface="微软雅黑"/>
              </a:rPr>
              <a:t>输入您的文字内容</a:t>
            </a:r>
            <a:endParaRPr kumimoji="0" lang="en-US" altLang="zh-CN" sz="1400" b="0" i="0" u="none" strike="noStrike" kern="0" cap="none" spc="0" normalizeH="0" baseline="0" noProof="0" dirty="0" smtClean="0">
              <a:ln>
                <a:noFill/>
              </a:ln>
              <a:solidFill>
                <a:srgbClr val="4D4D4D"/>
              </a:solidFill>
              <a:effectLst/>
              <a:uLnTx/>
              <a:uFillTx/>
              <a:latin typeface="微软雅黑"/>
              <a:ea typeface="微软雅黑"/>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4D4D4D"/>
                </a:solidFill>
                <a:effectLst/>
                <a:uLnTx/>
                <a:uFillTx/>
                <a:latin typeface="微软雅黑"/>
                <a:ea typeface="微软雅黑"/>
              </a:rPr>
              <a:t>输入您的文字</a:t>
            </a:r>
            <a:r>
              <a:rPr kumimoji="0" lang="zh-CN" altLang="en-US" sz="1400" b="0" i="0" u="none" strike="noStrike" kern="0" cap="none" spc="0" normalizeH="0" baseline="0" noProof="0" dirty="0" smtClean="0">
                <a:ln>
                  <a:noFill/>
                </a:ln>
                <a:solidFill>
                  <a:srgbClr val="4D4D4D"/>
                </a:solidFill>
                <a:effectLst/>
                <a:uLnTx/>
                <a:uFillTx/>
                <a:latin typeface="微软雅黑"/>
                <a:ea typeface="微软雅黑"/>
              </a:rPr>
              <a:t>内容</a:t>
            </a:r>
            <a:endParaRPr kumimoji="0" lang="en-US" altLang="zh-CN" sz="1400" b="0" i="0" u="none" strike="noStrike" kern="0" cap="none" spc="0" normalizeH="0" baseline="0" noProof="0" dirty="0" smtClean="0">
              <a:ln>
                <a:noFill/>
              </a:ln>
              <a:solidFill>
                <a:srgbClr val="4D4D4D"/>
              </a:solidFill>
              <a:effectLst/>
              <a:uLnTx/>
              <a:uFillTx/>
              <a:latin typeface="微软雅黑"/>
              <a:ea typeface="微软雅黑"/>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4D4D4D"/>
                </a:solidFill>
                <a:effectLst/>
                <a:uLnTx/>
                <a:uFillTx/>
                <a:latin typeface="微软雅黑"/>
                <a:ea typeface="微软雅黑"/>
              </a:rPr>
              <a:t>输入您的文字内容</a:t>
            </a:r>
            <a:endParaRPr kumimoji="0" lang="en-US" altLang="zh-CN" sz="1400" b="0" i="0" u="none" strike="noStrike" kern="0" cap="none" spc="0" normalizeH="0" baseline="0" noProof="0" dirty="0">
              <a:ln>
                <a:noFill/>
              </a:ln>
              <a:solidFill>
                <a:srgbClr val="4D4D4D"/>
              </a:solidFill>
              <a:effectLst/>
              <a:uLnTx/>
              <a:uFillTx/>
              <a:latin typeface="微软雅黑"/>
              <a:ea typeface="微软雅黑"/>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4D4D4D"/>
                </a:solidFill>
                <a:effectLst/>
                <a:uLnTx/>
                <a:uFillTx/>
                <a:latin typeface="微软雅黑"/>
                <a:ea typeface="微软雅黑"/>
              </a:rPr>
              <a:t>输入您的文字内容</a:t>
            </a:r>
          </a:p>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4D4D4D"/>
              </a:solidFill>
              <a:effectLst/>
              <a:uLnTx/>
              <a:uFillTx/>
              <a:latin typeface="微软雅黑"/>
              <a:ea typeface="微软雅黑"/>
            </a:endParaRPr>
          </a:p>
        </p:txBody>
      </p:sp>
      <p:sp>
        <p:nvSpPr>
          <p:cNvPr id="33" name="TextBox 32"/>
          <p:cNvSpPr txBox="1"/>
          <p:nvPr/>
        </p:nvSpPr>
        <p:spPr>
          <a:xfrm>
            <a:off x="3154967" y="1650082"/>
            <a:ext cx="755335"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smtClean="0">
                <a:ln>
                  <a:noFill/>
                </a:ln>
                <a:solidFill>
                  <a:srgbClr val="4D4D4D"/>
                </a:solidFill>
                <a:effectLst/>
                <a:uLnTx/>
                <a:uFillTx/>
                <a:latin typeface="微软雅黑"/>
                <a:ea typeface="微软雅黑"/>
              </a:rPr>
              <a:t>01</a:t>
            </a:r>
            <a:endParaRPr kumimoji="0" lang="zh-CN" altLang="en-US" sz="3600" b="1" i="0" u="none" strike="noStrike" kern="0" cap="none" spc="0" normalizeH="0" baseline="0" noProof="0" dirty="0">
              <a:ln>
                <a:noFill/>
              </a:ln>
              <a:solidFill>
                <a:srgbClr val="4D4D4D"/>
              </a:solidFill>
              <a:effectLst/>
              <a:uLnTx/>
              <a:uFillTx/>
              <a:latin typeface="微软雅黑"/>
              <a:ea typeface="微软雅黑"/>
            </a:endParaRPr>
          </a:p>
        </p:txBody>
      </p:sp>
      <p:sp>
        <p:nvSpPr>
          <p:cNvPr id="34" name="TextBox 33"/>
          <p:cNvSpPr txBox="1"/>
          <p:nvPr/>
        </p:nvSpPr>
        <p:spPr>
          <a:xfrm>
            <a:off x="5440967" y="1650082"/>
            <a:ext cx="755335"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smtClean="0">
                <a:ln>
                  <a:noFill/>
                </a:ln>
                <a:solidFill>
                  <a:srgbClr val="4D4D4D"/>
                </a:solidFill>
                <a:effectLst/>
                <a:uLnTx/>
                <a:uFillTx/>
                <a:latin typeface="微软雅黑"/>
                <a:ea typeface="微软雅黑"/>
              </a:rPr>
              <a:t>02</a:t>
            </a:r>
            <a:endParaRPr kumimoji="0" lang="zh-CN" altLang="en-US" sz="3600" b="1" i="0" u="none" strike="noStrike" kern="0" cap="none" spc="0" normalizeH="0" baseline="0" noProof="0" dirty="0">
              <a:ln>
                <a:noFill/>
              </a:ln>
              <a:solidFill>
                <a:srgbClr val="4D4D4D"/>
              </a:solidFill>
              <a:effectLst/>
              <a:uLnTx/>
              <a:uFillTx/>
              <a:latin typeface="微软雅黑"/>
              <a:ea typeface="微软雅黑"/>
            </a:endParaRPr>
          </a:p>
        </p:txBody>
      </p:sp>
      <p:sp>
        <p:nvSpPr>
          <p:cNvPr id="35" name="TextBox 34"/>
          <p:cNvSpPr txBox="1"/>
          <p:nvPr/>
        </p:nvSpPr>
        <p:spPr>
          <a:xfrm>
            <a:off x="3154967" y="3859882"/>
            <a:ext cx="755335"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smtClean="0">
                <a:ln>
                  <a:noFill/>
                </a:ln>
                <a:solidFill>
                  <a:srgbClr val="4D4D4D"/>
                </a:solidFill>
                <a:effectLst/>
                <a:uLnTx/>
                <a:uFillTx/>
                <a:latin typeface="微软雅黑"/>
                <a:ea typeface="微软雅黑"/>
              </a:rPr>
              <a:t>03</a:t>
            </a:r>
            <a:endParaRPr kumimoji="0" lang="zh-CN" altLang="en-US" sz="3600" b="1" i="0" u="none" strike="noStrike" kern="0" cap="none" spc="0" normalizeH="0" baseline="0" noProof="0" dirty="0">
              <a:ln>
                <a:noFill/>
              </a:ln>
              <a:solidFill>
                <a:srgbClr val="4D4D4D"/>
              </a:solidFill>
              <a:effectLst/>
              <a:uLnTx/>
              <a:uFillTx/>
              <a:latin typeface="微软雅黑"/>
              <a:ea typeface="微软雅黑"/>
            </a:endParaRPr>
          </a:p>
        </p:txBody>
      </p:sp>
      <p:sp>
        <p:nvSpPr>
          <p:cNvPr id="36" name="TextBox 35"/>
          <p:cNvSpPr txBox="1"/>
          <p:nvPr/>
        </p:nvSpPr>
        <p:spPr>
          <a:xfrm>
            <a:off x="5440967" y="3859882"/>
            <a:ext cx="755335"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smtClean="0">
                <a:ln>
                  <a:noFill/>
                </a:ln>
                <a:solidFill>
                  <a:srgbClr val="4D4D4D"/>
                </a:solidFill>
                <a:effectLst/>
                <a:uLnTx/>
                <a:uFillTx/>
                <a:latin typeface="微软雅黑"/>
                <a:ea typeface="微软雅黑"/>
              </a:rPr>
              <a:t>04</a:t>
            </a:r>
            <a:endParaRPr kumimoji="0" lang="zh-CN" altLang="en-US" sz="3600" b="1" i="0" u="none" strike="noStrike" kern="0" cap="none" spc="0" normalizeH="0" baseline="0" noProof="0" dirty="0">
              <a:ln>
                <a:noFill/>
              </a:ln>
              <a:solidFill>
                <a:srgbClr val="4D4D4D"/>
              </a:solidFill>
              <a:effectLst/>
              <a:uLnTx/>
              <a:uFillTx/>
              <a:latin typeface="微软雅黑"/>
              <a:ea typeface="微软雅黑"/>
            </a:endParaRPr>
          </a:p>
        </p:txBody>
      </p:sp>
      <p:sp>
        <p:nvSpPr>
          <p:cNvPr id="37" name="TextBox 36"/>
          <p:cNvSpPr txBox="1"/>
          <p:nvPr/>
        </p:nvSpPr>
        <p:spPr>
          <a:xfrm>
            <a:off x="6426221" y="1064083"/>
            <a:ext cx="180049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smtClean="0">
                <a:ln>
                  <a:noFill/>
                </a:ln>
                <a:solidFill>
                  <a:srgbClr val="4D4D4D"/>
                </a:solidFill>
                <a:effectLst/>
                <a:uLnTx/>
                <a:uFillTx/>
                <a:latin typeface="微软雅黑"/>
                <a:ea typeface="微软雅黑"/>
              </a:rPr>
              <a:t>请输入您的标</a:t>
            </a:r>
            <a:r>
              <a:rPr kumimoji="0" lang="zh-CN" altLang="en-US" sz="1800" b="1" i="0" u="none" strike="noStrike" kern="0" cap="none" spc="0" normalizeH="0" baseline="0" noProof="0" dirty="0">
                <a:ln>
                  <a:noFill/>
                </a:ln>
                <a:solidFill>
                  <a:srgbClr val="4D4D4D"/>
                </a:solidFill>
                <a:effectLst/>
                <a:uLnTx/>
                <a:uFillTx/>
                <a:latin typeface="微软雅黑"/>
                <a:ea typeface="微软雅黑"/>
              </a:rPr>
              <a:t>题</a:t>
            </a:r>
          </a:p>
        </p:txBody>
      </p:sp>
      <p:sp>
        <p:nvSpPr>
          <p:cNvPr id="38" name="TextBox 37"/>
          <p:cNvSpPr txBox="1"/>
          <p:nvPr/>
        </p:nvSpPr>
        <p:spPr>
          <a:xfrm>
            <a:off x="6426221" y="1394047"/>
            <a:ext cx="2039937" cy="116955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rgbClr val="4D4D4D"/>
                </a:solidFill>
                <a:effectLst/>
                <a:uLnTx/>
                <a:uFillTx/>
                <a:latin typeface="微软雅黑"/>
                <a:ea typeface="微软雅黑"/>
              </a:rPr>
              <a:t>输入您的文字内容</a:t>
            </a:r>
            <a:endParaRPr kumimoji="0" lang="en-US" altLang="zh-CN" sz="1400" b="0" i="0" u="none" strike="noStrike" kern="0" cap="none" spc="0" normalizeH="0" baseline="0" noProof="0" dirty="0" smtClean="0">
              <a:ln>
                <a:noFill/>
              </a:ln>
              <a:solidFill>
                <a:srgbClr val="4D4D4D"/>
              </a:solidFill>
              <a:effectLst/>
              <a:uLnTx/>
              <a:uFillTx/>
              <a:latin typeface="微软雅黑"/>
              <a:ea typeface="微软雅黑"/>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4D4D4D"/>
                </a:solidFill>
                <a:effectLst/>
                <a:uLnTx/>
                <a:uFillTx/>
                <a:latin typeface="微软雅黑"/>
                <a:ea typeface="微软雅黑"/>
              </a:rPr>
              <a:t>输入您的文字</a:t>
            </a:r>
            <a:r>
              <a:rPr kumimoji="0" lang="zh-CN" altLang="en-US" sz="1400" b="0" i="0" u="none" strike="noStrike" kern="0" cap="none" spc="0" normalizeH="0" baseline="0" noProof="0" dirty="0" smtClean="0">
                <a:ln>
                  <a:noFill/>
                </a:ln>
                <a:solidFill>
                  <a:srgbClr val="4D4D4D"/>
                </a:solidFill>
                <a:effectLst/>
                <a:uLnTx/>
                <a:uFillTx/>
                <a:latin typeface="微软雅黑"/>
                <a:ea typeface="微软雅黑"/>
              </a:rPr>
              <a:t>内容</a:t>
            </a:r>
            <a:endParaRPr kumimoji="0" lang="en-US" altLang="zh-CN" sz="1400" b="0" i="0" u="none" strike="noStrike" kern="0" cap="none" spc="0" normalizeH="0" baseline="0" noProof="0" dirty="0" smtClean="0">
              <a:ln>
                <a:noFill/>
              </a:ln>
              <a:solidFill>
                <a:srgbClr val="4D4D4D"/>
              </a:solidFill>
              <a:effectLst/>
              <a:uLnTx/>
              <a:uFillTx/>
              <a:latin typeface="微软雅黑"/>
              <a:ea typeface="微软雅黑"/>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4D4D4D"/>
                </a:solidFill>
                <a:effectLst/>
                <a:uLnTx/>
                <a:uFillTx/>
                <a:latin typeface="微软雅黑"/>
                <a:ea typeface="微软雅黑"/>
              </a:rPr>
              <a:t>输入您的文字内容</a:t>
            </a:r>
            <a:endParaRPr kumimoji="0" lang="en-US" altLang="zh-CN" sz="1400" b="0" i="0" u="none" strike="noStrike" kern="0" cap="none" spc="0" normalizeH="0" baseline="0" noProof="0" dirty="0">
              <a:ln>
                <a:noFill/>
              </a:ln>
              <a:solidFill>
                <a:srgbClr val="4D4D4D"/>
              </a:solidFill>
              <a:effectLst/>
              <a:uLnTx/>
              <a:uFillTx/>
              <a:latin typeface="微软雅黑"/>
              <a:ea typeface="微软雅黑"/>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4D4D4D"/>
                </a:solidFill>
                <a:effectLst/>
                <a:uLnTx/>
                <a:uFillTx/>
                <a:latin typeface="微软雅黑"/>
                <a:ea typeface="微软雅黑"/>
              </a:rPr>
              <a:t>输入您的文字内容</a:t>
            </a:r>
          </a:p>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4D4D4D"/>
              </a:solidFill>
              <a:effectLst/>
              <a:uLnTx/>
              <a:uFillTx/>
              <a:latin typeface="微软雅黑"/>
              <a:ea typeface="微软雅黑"/>
            </a:endParaRPr>
          </a:p>
        </p:txBody>
      </p:sp>
      <p:sp>
        <p:nvSpPr>
          <p:cNvPr id="39" name="TextBox 38"/>
          <p:cNvSpPr txBox="1"/>
          <p:nvPr/>
        </p:nvSpPr>
        <p:spPr>
          <a:xfrm>
            <a:off x="899592" y="3337383"/>
            <a:ext cx="180049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smtClean="0">
                <a:ln>
                  <a:noFill/>
                </a:ln>
                <a:solidFill>
                  <a:srgbClr val="4D4D4D"/>
                </a:solidFill>
                <a:effectLst/>
                <a:uLnTx/>
                <a:uFillTx/>
                <a:latin typeface="微软雅黑"/>
                <a:ea typeface="微软雅黑"/>
              </a:rPr>
              <a:t>请输入您的标</a:t>
            </a:r>
            <a:r>
              <a:rPr kumimoji="0" lang="zh-CN" altLang="en-US" sz="1800" b="1" i="0" u="none" strike="noStrike" kern="0" cap="none" spc="0" normalizeH="0" baseline="0" noProof="0" dirty="0">
                <a:ln>
                  <a:noFill/>
                </a:ln>
                <a:solidFill>
                  <a:srgbClr val="4D4D4D"/>
                </a:solidFill>
                <a:effectLst/>
                <a:uLnTx/>
                <a:uFillTx/>
                <a:latin typeface="微软雅黑"/>
                <a:ea typeface="微软雅黑"/>
              </a:rPr>
              <a:t>题</a:t>
            </a:r>
          </a:p>
        </p:txBody>
      </p:sp>
      <p:sp>
        <p:nvSpPr>
          <p:cNvPr id="40" name="TextBox 39"/>
          <p:cNvSpPr txBox="1"/>
          <p:nvPr/>
        </p:nvSpPr>
        <p:spPr>
          <a:xfrm>
            <a:off x="899592" y="3667347"/>
            <a:ext cx="2039937" cy="116955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rgbClr val="4D4D4D"/>
                </a:solidFill>
                <a:effectLst/>
                <a:uLnTx/>
                <a:uFillTx/>
                <a:latin typeface="微软雅黑"/>
                <a:ea typeface="微软雅黑"/>
              </a:rPr>
              <a:t>输入您的文字内容</a:t>
            </a:r>
            <a:endParaRPr kumimoji="0" lang="en-US" altLang="zh-CN" sz="1400" b="0" i="0" u="none" strike="noStrike" kern="0" cap="none" spc="0" normalizeH="0" baseline="0" noProof="0" dirty="0" smtClean="0">
              <a:ln>
                <a:noFill/>
              </a:ln>
              <a:solidFill>
                <a:srgbClr val="4D4D4D"/>
              </a:solidFill>
              <a:effectLst/>
              <a:uLnTx/>
              <a:uFillTx/>
              <a:latin typeface="微软雅黑"/>
              <a:ea typeface="微软雅黑"/>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4D4D4D"/>
                </a:solidFill>
                <a:effectLst/>
                <a:uLnTx/>
                <a:uFillTx/>
                <a:latin typeface="微软雅黑"/>
                <a:ea typeface="微软雅黑"/>
              </a:rPr>
              <a:t>输入您的文字</a:t>
            </a:r>
            <a:r>
              <a:rPr kumimoji="0" lang="zh-CN" altLang="en-US" sz="1400" b="0" i="0" u="none" strike="noStrike" kern="0" cap="none" spc="0" normalizeH="0" baseline="0" noProof="0" dirty="0" smtClean="0">
                <a:ln>
                  <a:noFill/>
                </a:ln>
                <a:solidFill>
                  <a:srgbClr val="4D4D4D"/>
                </a:solidFill>
                <a:effectLst/>
                <a:uLnTx/>
                <a:uFillTx/>
                <a:latin typeface="微软雅黑"/>
                <a:ea typeface="微软雅黑"/>
              </a:rPr>
              <a:t>内容</a:t>
            </a:r>
            <a:endParaRPr kumimoji="0" lang="en-US" altLang="zh-CN" sz="1400" b="0" i="0" u="none" strike="noStrike" kern="0" cap="none" spc="0" normalizeH="0" baseline="0" noProof="0" dirty="0" smtClean="0">
              <a:ln>
                <a:noFill/>
              </a:ln>
              <a:solidFill>
                <a:srgbClr val="4D4D4D"/>
              </a:solidFill>
              <a:effectLst/>
              <a:uLnTx/>
              <a:uFillTx/>
              <a:latin typeface="微软雅黑"/>
              <a:ea typeface="微软雅黑"/>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4D4D4D"/>
                </a:solidFill>
                <a:effectLst/>
                <a:uLnTx/>
                <a:uFillTx/>
                <a:latin typeface="微软雅黑"/>
                <a:ea typeface="微软雅黑"/>
              </a:rPr>
              <a:t>输入您的文字内容</a:t>
            </a:r>
            <a:endParaRPr kumimoji="0" lang="en-US" altLang="zh-CN" sz="1400" b="0" i="0" u="none" strike="noStrike" kern="0" cap="none" spc="0" normalizeH="0" baseline="0" noProof="0" dirty="0">
              <a:ln>
                <a:noFill/>
              </a:ln>
              <a:solidFill>
                <a:srgbClr val="4D4D4D"/>
              </a:solidFill>
              <a:effectLst/>
              <a:uLnTx/>
              <a:uFillTx/>
              <a:latin typeface="微软雅黑"/>
              <a:ea typeface="微软雅黑"/>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4D4D4D"/>
                </a:solidFill>
                <a:effectLst/>
                <a:uLnTx/>
                <a:uFillTx/>
                <a:latin typeface="微软雅黑"/>
                <a:ea typeface="微软雅黑"/>
              </a:rPr>
              <a:t>输入您的文字内容</a:t>
            </a:r>
          </a:p>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4D4D4D"/>
              </a:solidFill>
              <a:effectLst/>
              <a:uLnTx/>
              <a:uFillTx/>
              <a:latin typeface="微软雅黑"/>
              <a:ea typeface="微软雅黑"/>
            </a:endParaRPr>
          </a:p>
        </p:txBody>
      </p:sp>
      <p:sp>
        <p:nvSpPr>
          <p:cNvPr id="41" name="TextBox 40"/>
          <p:cNvSpPr txBox="1"/>
          <p:nvPr/>
        </p:nvSpPr>
        <p:spPr>
          <a:xfrm>
            <a:off x="6426221" y="3337383"/>
            <a:ext cx="180049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smtClean="0">
                <a:ln>
                  <a:noFill/>
                </a:ln>
                <a:solidFill>
                  <a:srgbClr val="4D4D4D"/>
                </a:solidFill>
                <a:effectLst/>
                <a:uLnTx/>
                <a:uFillTx/>
                <a:latin typeface="微软雅黑"/>
                <a:ea typeface="微软雅黑"/>
              </a:rPr>
              <a:t>请输入您的标</a:t>
            </a:r>
            <a:r>
              <a:rPr kumimoji="0" lang="zh-CN" altLang="en-US" sz="1800" b="1" i="0" u="none" strike="noStrike" kern="0" cap="none" spc="0" normalizeH="0" baseline="0" noProof="0">
                <a:ln>
                  <a:noFill/>
                </a:ln>
                <a:solidFill>
                  <a:srgbClr val="4D4D4D"/>
                </a:solidFill>
                <a:effectLst/>
                <a:uLnTx/>
                <a:uFillTx/>
                <a:latin typeface="微软雅黑"/>
                <a:ea typeface="微软雅黑"/>
              </a:rPr>
              <a:t>题</a:t>
            </a:r>
            <a:endParaRPr kumimoji="0" lang="zh-CN" altLang="en-US" sz="1800" b="1" i="0" u="none" strike="noStrike" kern="0" cap="none" spc="0" normalizeH="0" baseline="0" noProof="0" dirty="0">
              <a:ln>
                <a:noFill/>
              </a:ln>
              <a:solidFill>
                <a:srgbClr val="4D4D4D"/>
              </a:solidFill>
              <a:effectLst/>
              <a:uLnTx/>
              <a:uFillTx/>
              <a:latin typeface="微软雅黑"/>
              <a:ea typeface="微软雅黑"/>
            </a:endParaRPr>
          </a:p>
        </p:txBody>
      </p:sp>
      <p:sp>
        <p:nvSpPr>
          <p:cNvPr id="42" name="TextBox 41"/>
          <p:cNvSpPr txBox="1"/>
          <p:nvPr/>
        </p:nvSpPr>
        <p:spPr>
          <a:xfrm>
            <a:off x="6426221" y="3667347"/>
            <a:ext cx="2039937" cy="116955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rgbClr val="4D4D4D"/>
                </a:solidFill>
                <a:effectLst/>
                <a:uLnTx/>
                <a:uFillTx/>
                <a:latin typeface="微软雅黑"/>
                <a:ea typeface="微软雅黑"/>
              </a:rPr>
              <a:t>输入您的文字内容</a:t>
            </a:r>
            <a:endParaRPr kumimoji="0" lang="en-US" altLang="zh-CN" sz="1400" b="0" i="0" u="none" strike="noStrike" kern="0" cap="none" spc="0" normalizeH="0" baseline="0" noProof="0" dirty="0" smtClean="0">
              <a:ln>
                <a:noFill/>
              </a:ln>
              <a:solidFill>
                <a:srgbClr val="4D4D4D"/>
              </a:solidFill>
              <a:effectLst/>
              <a:uLnTx/>
              <a:uFillTx/>
              <a:latin typeface="微软雅黑"/>
              <a:ea typeface="微软雅黑"/>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4D4D4D"/>
                </a:solidFill>
                <a:effectLst/>
                <a:uLnTx/>
                <a:uFillTx/>
                <a:latin typeface="微软雅黑"/>
                <a:ea typeface="微软雅黑"/>
              </a:rPr>
              <a:t>输入您的文字</a:t>
            </a:r>
            <a:r>
              <a:rPr kumimoji="0" lang="zh-CN" altLang="en-US" sz="1400" b="0" i="0" u="none" strike="noStrike" kern="0" cap="none" spc="0" normalizeH="0" baseline="0" noProof="0" dirty="0" smtClean="0">
                <a:ln>
                  <a:noFill/>
                </a:ln>
                <a:solidFill>
                  <a:srgbClr val="4D4D4D"/>
                </a:solidFill>
                <a:effectLst/>
                <a:uLnTx/>
                <a:uFillTx/>
                <a:latin typeface="微软雅黑"/>
                <a:ea typeface="微软雅黑"/>
              </a:rPr>
              <a:t>内容</a:t>
            </a:r>
            <a:endParaRPr kumimoji="0" lang="en-US" altLang="zh-CN" sz="1400" b="0" i="0" u="none" strike="noStrike" kern="0" cap="none" spc="0" normalizeH="0" baseline="0" noProof="0" dirty="0" smtClean="0">
              <a:ln>
                <a:noFill/>
              </a:ln>
              <a:solidFill>
                <a:srgbClr val="4D4D4D"/>
              </a:solidFill>
              <a:effectLst/>
              <a:uLnTx/>
              <a:uFillTx/>
              <a:latin typeface="微软雅黑"/>
              <a:ea typeface="微软雅黑"/>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4D4D4D"/>
                </a:solidFill>
                <a:effectLst/>
                <a:uLnTx/>
                <a:uFillTx/>
                <a:latin typeface="微软雅黑"/>
                <a:ea typeface="微软雅黑"/>
              </a:rPr>
              <a:t>输入您的文字内容</a:t>
            </a:r>
            <a:endParaRPr kumimoji="0" lang="en-US" altLang="zh-CN" sz="1400" b="0" i="0" u="none" strike="noStrike" kern="0" cap="none" spc="0" normalizeH="0" baseline="0" noProof="0" dirty="0">
              <a:ln>
                <a:noFill/>
              </a:ln>
              <a:solidFill>
                <a:srgbClr val="4D4D4D"/>
              </a:solidFill>
              <a:effectLst/>
              <a:uLnTx/>
              <a:uFillTx/>
              <a:latin typeface="微软雅黑"/>
              <a:ea typeface="微软雅黑"/>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4D4D4D"/>
                </a:solidFill>
                <a:effectLst/>
                <a:uLnTx/>
                <a:uFillTx/>
                <a:latin typeface="微软雅黑"/>
                <a:ea typeface="微软雅黑"/>
              </a:rPr>
              <a:t>输入您的文字内容</a:t>
            </a:r>
          </a:p>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rgbClr val="4D4D4D"/>
              </a:solidFill>
              <a:effectLst/>
              <a:uLnTx/>
              <a:uFillTx/>
              <a:latin typeface="微软雅黑"/>
              <a:ea typeface="微软雅黑"/>
            </a:endParaRPr>
          </a:p>
        </p:txBody>
      </p:sp>
    </p:spTree>
    <p:extLst>
      <p:ext uri="{BB962C8B-B14F-4D97-AF65-F5344CB8AC3E}">
        <p14:creationId xmlns:p14="http://schemas.microsoft.com/office/powerpoint/2010/main" val="3629782390"/>
      </p:ext>
    </p:extLst>
  </p:cSld>
  <p:clrMapOvr>
    <a:masterClrMapping/>
  </p:clrMapOvr>
  <p:transition spd="slow" advClick="0" advTm="0">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700"/>
                                            <p:tgtEl>
                                              <p:spTgt spid="26"/>
                                            </p:tgtEl>
                                          </p:cBhvr>
                                        </p:animEffect>
                                      </p:childTnLst>
                                    </p:cTn>
                                  </p:par>
                                  <p:par>
                                    <p:cTn id="12" presetID="22" presetClass="entr" presetSubtype="4"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700"/>
                                            <p:tgtEl>
                                              <p:spTgt spid="27"/>
                                            </p:tgtEl>
                                          </p:cBhvr>
                                        </p:animEffect>
                                      </p:childTnLst>
                                    </p:cTn>
                                  </p:par>
                                </p:childTnLst>
                              </p:cTn>
                            </p:par>
                            <p:par>
                              <p:cTn id="15" fill="hold">
                                <p:stCondLst>
                                  <p:cond delay="1200"/>
                                </p:stCondLst>
                                <p:childTnLst>
                                  <p:par>
                                    <p:cTn id="16" presetID="2" presetClass="entr" presetSubtype="4" fill="hold" grpId="0" nodeType="afterEffect" p14:presetBounceEnd="40000">
                                      <p:stCondLst>
                                        <p:cond delay="300"/>
                                      </p:stCondLst>
                                      <p:childTnLst>
                                        <p:set>
                                          <p:cBhvr>
                                            <p:cTn id="17" dur="1" fill="hold">
                                              <p:stCondLst>
                                                <p:cond delay="0"/>
                                              </p:stCondLst>
                                            </p:cTn>
                                            <p:tgtEl>
                                              <p:spTgt spid="25"/>
                                            </p:tgtEl>
                                            <p:attrNameLst>
                                              <p:attrName>style.visibility</p:attrName>
                                            </p:attrNameLst>
                                          </p:cBhvr>
                                          <p:to>
                                            <p:strVal val="visible"/>
                                          </p:to>
                                        </p:set>
                                        <p:anim calcmode="lin" valueType="num" p14:bounceEnd="40000">
                                          <p:cBhvr additive="base">
                                            <p:cTn id="18" dur="50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31" presetClass="entr" presetSubtype="0"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p:cTn id="23" dur="400" fill="hold"/>
                                            <p:tgtEl>
                                              <p:spTgt spid="33"/>
                                            </p:tgtEl>
                                            <p:attrNameLst>
                                              <p:attrName>ppt_w</p:attrName>
                                            </p:attrNameLst>
                                          </p:cBhvr>
                                          <p:tavLst>
                                            <p:tav tm="0">
                                              <p:val>
                                                <p:fltVal val="0"/>
                                              </p:val>
                                            </p:tav>
                                            <p:tav tm="100000">
                                              <p:val>
                                                <p:strVal val="#ppt_w"/>
                                              </p:val>
                                            </p:tav>
                                          </p:tavLst>
                                        </p:anim>
                                        <p:anim calcmode="lin" valueType="num">
                                          <p:cBhvr>
                                            <p:cTn id="24" dur="400" fill="hold"/>
                                            <p:tgtEl>
                                              <p:spTgt spid="33"/>
                                            </p:tgtEl>
                                            <p:attrNameLst>
                                              <p:attrName>ppt_h</p:attrName>
                                            </p:attrNameLst>
                                          </p:cBhvr>
                                          <p:tavLst>
                                            <p:tav tm="0">
                                              <p:val>
                                                <p:fltVal val="0"/>
                                              </p:val>
                                            </p:tav>
                                            <p:tav tm="100000">
                                              <p:val>
                                                <p:strVal val="#ppt_h"/>
                                              </p:val>
                                            </p:tav>
                                          </p:tavLst>
                                        </p:anim>
                                        <p:anim calcmode="lin" valueType="num">
                                          <p:cBhvr>
                                            <p:cTn id="25" dur="400" fill="hold"/>
                                            <p:tgtEl>
                                              <p:spTgt spid="33"/>
                                            </p:tgtEl>
                                            <p:attrNameLst>
                                              <p:attrName>style.rotation</p:attrName>
                                            </p:attrNameLst>
                                          </p:cBhvr>
                                          <p:tavLst>
                                            <p:tav tm="0">
                                              <p:val>
                                                <p:fltVal val="90"/>
                                              </p:val>
                                            </p:tav>
                                            <p:tav tm="100000">
                                              <p:val>
                                                <p:fltVal val="0"/>
                                              </p:val>
                                            </p:tav>
                                          </p:tavLst>
                                        </p:anim>
                                        <p:animEffect transition="in" filter="fade">
                                          <p:cBhvr>
                                            <p:cTn id="26" dur="400"/>
                                            <p:tgtEl>
                                              <p:spTgt spid="33"/>
                                            </p:tgtEl>
                                          </p:cBhvr>
                                        </p:animEffect>
                                      </p:childTnLst>
                                    </p:cTn>
                                  </p:par>
                                </p:childTnLst>
                              </p:cTn>
                            </p:par>
                            <p:par>
                              <p:cTn id="27" fill="hold">
                                <p:stCondLst>
                                  <p:cond delay="2400"/>
                                </p:stCondLst>
                                <p:childTnLst>
                                  <p:par>
                                    <p:cTn id="28" presetID="22" presetClass="entr" presetSubtype="2"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right)">
                                          <p:cBhvr>
                                            <p:cTn id="30" dur="500"/>
                                            <p:tgtEl>
                                              <p:spTgt spid="31"/>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right)">
                                          <p:cBhvr>
                                            <p:cTn id="33" dur="500"/>
                                            <p:tgtEl>
                                              <p:spTgt spid="32"/>
                                            </p:tgtEl>
                                          </p:cBhvr>
                                        </p:animEffect>
                                      </p:childTnLst>
                                    </p:cTn>
                                  </p:par>
                                </p:childTnLst>
                              </p:cTn>
                            </p:par>
                            <p:par>
                              <p:cTn id="34" fill="hold">
                                <p:stCondLst>
                                  <p:cond delay="2900"/>
                                </p:stCondLst>
                                <p:childTnLst>
                                  <p:par>
                                    <p:cTn id="35" presetID="2" presetClass="entr" presetSubtype="4" fill="hold" grpId="0" nodeType="afterEffect" p14:presetBounceEnd="40000">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14:bounceEnd="40000">
                                          <p:cBhvr additive="base">
                                            <p:cTn id="37" dur="500" fill="hold"/>
                                            <p:tgtEl>
                                              <p:spTgt spid="28"/>
                                            </p:tgtEl>
                                            <p:attrNameLst>
                                              <p:attrName>ppt_x</p:attrName>
                                            </p:attrNameLst>
                                          </p:cBhvr>
                                          <p:tavLst>
                                            <p:tav tm="0">
                                              <p:val>
                                                <p:strVal val="#ppt_x"/>
                                              </p:val>
                                            </p:tav>
                                            <p:tav tm="100000">
                                              <p:val>
                                                <p:strVal val="#ppt_x"/>
                                              </p:val>
                                            </p:tav>
                                          </p:tavLst>
                                        </p:anim>
                                        <p:anim calcmode="lin" valueType="num" p14:bounceEnd="40000">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par>
                              <p:cTn id="39" fill="hold">
                                <p:stCondLst>
                                  <p:cond delay="3400"/>
                                </p:stCondLst>
                                <p:childTnLst>
                                  <p:par>
                                    <p:cTn id="40" presetID="31" presetClass="entr" presetSubtype="0"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400" fill="hold"/>
                                            <p:tgtEl>
                                              <p:spTgt spid="35"/>
                                            </p:tgtEl>
                                            <p:attrNameLst>
                                              <p:attrName>ppt_w</p:attrName>
                                            </p:attrNameLst>
                                          </p:cBhvr>
                                          <p:tavLst>
                                            <p:tav tm="0">
                                              <p:val>
                                                <p:fltVal val="0"/>
                                              </p:val>
                                            </p:tav>
                                            <p:tav tm="100000">
                                              <p:val>
                                                <p:strVal val="#ppt_w"/>
                                              </p:val>
                                            </p:tav>
                                          </p:tavLst>
                                        </p:anim>
                                        <p:anim calcmode="lin" valueType="num">
                                          <p:cBhvr>
                                            <p:cTn id="43" dur="400" fill="hold"/>
                                            <p:tgtEl>
                                              <p:spTgt spid="35"/>
                                            </p:tgtEl>
                                            <p:attrNameLst>
                                              <p:attrName>ppt_h</p:attrName>
                                            </p:attrNameLst>
                                          </p:cBhvr>
                                          <p:tavLst>
                                            <p:tav tm="0">
                                              <p:val>
                                                <p:fltVal val="0"/>
                                              </p:val>
                                            </p:tav>
                                            <p:tav tm="100000">
                                              <p:val>
                                                <p:strVal val="#ppt_h"/>
                                              </p:val>
                                            </p:tav>
                                          </p:tavLst>
                                        </p:anim>
                                        <p:anim calcmode="lin" valueType="num">
                                          <p:cBhvr>
                                            <p:cTn id="44" dur="400" fill="hold"/>
                                            <p:tgtEl>
                                              <p:spTgt spid="35"/>
                                            </p:tgtEl>
                                            <p:attrNameLst>
                                              <p:attrName>style.rotation</p:attrName>
                                            </p:attrNameLst>
                                          </p:cBhvr>
                                          <p:tavLst>
                                            <p:tav tm="0">
                                              <p:val>
                                                <p:fltVal val="90"/>
                                              </p:val>
                                            </p:tav>
                                            <p:tav tm="100000">
                                              <p:val>
                                                <p:fltVal val="0"/>
                                              </p:val>
                                            </p:tav>
                                          </p:tavLst>
                                        </p:anim>
                                        <p:animEffect transition="in" filter="fade">
                                          <p:cBhvr>
                                            <p:cTn id="45" dur="400"/>
                                            <p:tgtEl>
                                              <p:spTgt spid="35"/>
                                            </p:tgtEl>
                                          </p:cBhvr>
                                        </p:animEffect>
                                      </p:childTnLst>
                                    </p:cTn>
                                  </p:par>
                                </p:childTnLst>
                              </p:cTn>
                            </p:par>
                            <p:par>
                              <p:cTn id="46" fill="hold">
                                <p:stCondLst>
                                  <p:cond delay="3800"/>
                                </p:stCondLst>
                                <p:childTnLst>
                                  <p:par>
                                    <p:cTn id="47" presetID="22" presetClass="entr" presetSubtype="2" fill="hold" grpId="0"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right)">
                                          <p:cBhvr>
                                            <p:cTn id="49" dur="500"/>
                                            <p:tgtEl>
                                              <p:spTgt spid="39"/>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right)">
                                          <p:cBhvr>
                                            <p:cTn id="52" dur="500"/>
                                            <p:tgtEl>
                                              <p:spTgt spid="40"/>
                                            </p:tgtEl>
                                          </p:cBhvr>
                                        </p:animEffect>
                                      </p:childTnLst>
                                    </p:cTn>
                                  </p:par>
                                </p:childTnLst>
                              </p:cTn>
                            </p:par>
                            <p:par>
                              <p:cTn id="53" fill="hold">
                                <p:stCondLst>
                                  <p:cond delay="4300"/>
                                </p:stCondLst>
                                <p:childTnLst>
                                  <p:par>
                                    <p:cTn id="54" presetID="2" presetClass="entr" presetSubtype="4" fill="hold" grpId="0" nodeType="afterEffect" p14:presetBounceEnd="40000">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14:bounceEnd="40000">
                                          <p:cBhvr additive="base">
                                            <p:cTn id="56" dur="50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57" dur="500" fill="hold"/>
                                            <p:tgtEl>
                                              <p:spTgt spid="29"/>
                                            </p:tgtEl>
                                            <p:attrNameLst>
                                              <p:attrName>ppt_y</p:attrName>
                                            </p:attrNameLst>
                                          </p:cBhvr>
                                          <p:tavLst>
                                            <p:tav tm="0">
                                              <p:val>
                                                <p:strVal val="1+#ppt_h/2"/>
                                              </p:val>
                                            </p:tav>
                                            <p:tav tm="100000">
                                              <p:val>
                                                <p:strVal val="#ppt_y"/>
                                              </p:val>
                                            </p:tav>
                                          </p:tavLst>
                                        </p:anim>
                                      </p:childTnLst>
                                    </p:cTn>
                                  </p:par>
                                </p:childTnLst>
                              </p:cTn>
                            </p:par>
                            <p:par>
                              <p:cTn id="58" fill="hold">
                                <p:stCondLst>
                                  <p:cond delay="4800"/>
                                </p:stCondLst>
                                <p:childTnLst>
                                  <p:par>
                                    <p:cTn id="59" presetID="31" presetClass="entr" presetSubtype="0" fill="hold" grpId="0" nodeType="after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p:cTn id="61" dur="400" fill="hold"/>
                                            <p:tgtEl>
                                              <p:spTgt spid="34"/>
                                            </p:tgtEl>
                                            <p:attrNameLst>
                                              <p:attrName>ppt_w</p:attrName>
                                            </p:attrNameLst>
                                          </p:cBhvr>
                                          <p:tavLst>
                                            <p:tav tm="0">
                                              <p:val>
                                                <p:fltVal val="0"/>
                                              </p:val>
                                            </p:tav>
                                            <p:tav tm="100000">
                                              <p:val>
                                                <p:strVal val="#ppt_w"/>
                                              </p:val>
                                            </p:tav>
                                          </p:tavLst>
                                        </p:anim>
                                        <p:anim calcmode="lin" valueType="num">
                                          <p:cBhvr>
                                            <p:cTn id="62" dur="400" fill="hold"/>
                                            <p:tgtEl>
                                              <p:spTgt spid="34"/>
                                            </p:tgtEl>
                                            <p:attrNameLst>
                                              <p:attrName>ppt_h</p:attrName>
                                            </p:attrNameLst>
                                          </p:cBhvr>
                                          <p:tavLst>
                                            <p:tav tm="0">
                                              <p:val>
                                                <p:fltVal val="0"/>
                                              </p:val>
                                            </p:tav>
                                            <p:tav tm="100000">
                                              <p:val>
                                                <p:strVal val="#ppt_h"/>
                                              </p:val>
                                            </p:tav>
                                          </p:tavLst>
                                        </p:anim>
                                        <p:anim calcmode="lin" valueType="num">
                                          <p:cBhvr>
                                            <p:cTn id="63" dur="400" fill="hold"/>
                                            <p:tgtEl>
                                              <p:spTgt spid="34"/>
                                            </p:tgtEl>
                                            <p:attrNameLst>
                                              <p:attrName>style.rotation</p:attrName>
                                            </p:attrNameLst>
                                          </p:cBhvr>
                                          <p:tavLst>
                                            <p:tav tm="0">
                                              <p:val>
                                                <p:fltVal val="90"/>
                                              </p:val>
                                            </p:tav>
                                            <p:tav tm="100000">
                                              <p:val>
                                                <p:fltVal val="0"/>
                                              </p:val>
                                            </p:tav>
                                          </p:tavLst>
                                        </p:anim>
                                        <p:animEffect transition="in" filter="fade">
                                          <p:cBhvr>
                                            <p:cTn id="64" dur="400"/>
                                            <p:tgtEl>
                                              <p:spTgt spid="34"/>
                                            </p:tgtEl>
                                          </p:cBhvr>
                                        </p:animEffect>
                                      </p:childTnLst>
                                    </p:cTn>
                                  </p:par>
                                </p:childTnLst>
                              </p:cTn>
                            </p:par>
                            <p:par>
                              <p:cTn id="65" fill="hold">
                                <p:stCondLst>
                                  <p:cond delay="5200"/>
                                </p:stCondLst>
                                <p:childTnLst>
                                  <p:par>
                                    <p:cTn id="66" presetID="22" presetClass="entr" presetSubtype="8" fill="hold" grpId="0" nodeType="after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wipe(left)">
                                          <p:cBhvr>
                                            <p:cTn id="68" dur="500"/>
                                            <p:tgtEl>
                                              <p:spTgt spid="37"/>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wipe(left)">
                                          <p:cBhvr>
                                            <p:cTn id="71" dur="500"/>
                                            <p:tgtEl>
                                              <p:spTgt spid="38"/>
                                            </p:tgtEl>
                                          </p:cBhvr>
                                        </p:animEffect>
                                      </p:childTnLst>
                                    </p:cTn>
                                  </p:par>
                                </p:childTnLst>
                              </p:cTn>
                            </p:par>
                            <p:par>
                              <p:cTn id="72" fill="hold">
                                <p:stCondLst>
                                  <p:cond delay="5700"/>
                                </p:stCondLst>
                                <p:childTnLst>
                                  <p:par>
                                    <p:cTn id="73" presetID="2" presetClass="entr" presetSubtype="4" fill="hold" grpId="0" nodeType="afterEffect" p14:presetBounceEnd="40000">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14:bounceEnd="40000">
                                          <p:cBhvr additive="base">
                                            <p:cTn id="75" dur="500" fill="hold"/>
                                            <p:tgtEl>
                                              <p:spTgt spid="30"/>
                                            </p:tgtEl>
                                            <p:attrNameLst>
                                              <p:attrName>ppt_x</p:attrName>
                                            </p:attrNameLst>
                                          </p:cBhvr>
                                          <p:tavLst>
                                            <p:tav tm="0">
                                              <p:val>
                                                <p:strVal val="#ppt_x"/>
                                              </p:val>
                                            </p:tav>
                                            <p:tav tm="100000">
                                              <p:val>
                                                <p:strVal val="#ppt_x"/>
                                              </p:val>
                                            </p:tav>
                                          </p:tavLst>
                                        </p:anim>
                                        <p:anim calcmode="lin" valueType="num" p14:bounceEnd="40000">
                                          <p:cBhvr additive="base">
                                            <p:cTn id="76" dur="500" fill="hold"/>
                                            <p:tgtEl>
                                              <p:spTgt spid="30"/>
                                            </p:tgtEl>
                                            <p:attrNameLst>
                                              <p:attrName>ppt_y</p:attrName>
                                            </p:attrNameLst>
                                          </p:cBhvr>
                                          <p:tavLst>
                                            <p:tav tm="0">
                                              <p:val>
                                                <p:strVal val="1+#ppt_h/2"/>
                                              </p:val>
                                            </p:tav>
                                            <p:tav tm="100000">
                                              <p:val>
                                                <p:strVal val="#ppt_y"/>
                                              </p:val>
                                            </p:tav>
                                          </p:tavLst>
                                        </p:anim>
                                      </p:childTnLst>
                                    </p:cTn>
                                  </p:par>
                                </p:childTnLst>
                              </p:cTn>
                            </p:par>
                            <p:par>
                              <p:cTn id="77" fill="hold">
                                <p:stCondLst>
                                  <p:cond delay="6200"/>
                                </p:stCondLst>
                                <p:childTnLst>
                                  <p:par>
                                    <p:cTn id="78" presetID="31" presetClass="entr" presetSubtype="0" fill="hold" grpId="0" nodeType="afterEffect">
                                      <p:stCondLst>
                                        <p:cond delay="0"/>
                                      </p:stCondLst>
                                      <p:childTnLst>
                                        <p:set>
                                          <p:cBhvr>
                                            <p:cTn id="79" dur="1" fill="hold">
                                              <p:stCondLst>
                                                <p:cond delay="0"/>
                                              </p:stCondLst>
                                            </p:cTn>
                                            <p:tgtEl>
                                              <p:spTgt spid="36"/>
                                            </p:tgtEl>
                                            <p:attrNameLst>
                                              <p:attrName>style.visibility</p:attrName>
                                            </p:attrNameLst>
                                          </p:cBhvr>
                                          <p:to>
                                            <p:strVal val="visible"/>
                                          </p:to>
                                        </p:set>
                                        <p:anim calcmode="lin" valueType="num">
                                          <p:cBhvr>
                                            <p:cTn id="80" dur="400" fill="hold"/>
                                            <p:tgtEl>
                                              <p:spTgt spid="36"/>
                                            </p:tgtEl>
                                            <p:attrNameLst>
                                              <p:attrName>ppt_w</p:attrName>
                                            </p:attrNameLst>
                                          </p:cBhvr>
                                          <p:tavLst>
                                            <p:tav tm="0">
                                              <p:val>
                                                <p:fltVal val="0"/>
                                              </p:val>
                                            </p:tav>
                                            <p:tav tm="100000">
                                              <p:val>
                                                <p:strVal val="#ppt_w"/>
                                              </p:val>
                                            </p:tav>
                                          </p:tavLst>
                                        </p:anim>
                                        <p:anim calcmode="lin" valueType="num">
                                          <p:cBhvr>
                                            <p:cTn id="81" dur="400" fill="hold"/>
                                            <p:tgtEl>
                                              <p:spTgt spid="36"/>
                                            </p:tgtEl>
                                            <p:attrNameLst>
                                              <p:attrName>ppt_h</p:attrName>
                                            </p:attrNameLst>
                                          </p:cBhvr>
                                          <p:tavLst>
                                            <p:tav tm="0">
                                              <p:val>
                                                <p:fltVal val="0"/>
                                              </p:val>
                                            </p:tav>
                                            <p:tav tm="100000">
                                              <p:val>
                                                <p:strVal val="#ppt_h"/>
                                              </p:val>
                                            </p:tav>
                                          </p:tavLst>
                                        </p:anim>
                                        <p:anim calcmode="lin" valueType="num">
                                          <p:cBhvr>
                                            <p:cTn id="82" dur="400" fill="hold"/>
                                            <p:tgtEl>
                                              <p:spTgt spid="36"/>
                                            </p:tgtEl>
                                            <p:attrNameLst>
                                              <p:attrName>style.rotation</p:attrName>
                                            </p:attrNameLst>
                                          </p:cBhvr>
                                          <p:tavLst>
                                            <p:tav tm="0">
                                              <p:val>
                                                <p:fltVal val="90"/>
                                              </p:val>
                                            </p:tav>
                                            <p:tav tm="100000">
                                              <p:val>
                                                <p:fltVal val="0"/>
                                              </p:val>
                                            </p:tav>
                                          </p:tavLst>
                                        </p:anim>
                                        <p:animEffect transition="in" filter="fade">
                                          <p:cBhvr>
                                            <p:cTn id="83" dur="400"/>
                                            <p:tgtEl>
                                              <p:spTgt spid="36"/>
                                            </p:tgtEl>
                                          </p:cBhvr>
                                        </p:animEffect>
                                      </p:childTnLst>
                                    </p:cTn>
                                  </p:par>
                                </p:childTnLst>
                              </p:cTn>
                            </p:par>
                            <p:par>
                              <p:cTn id="84" fill="hold">
                                <p:stCondLst>
                                  <p:cond delay="6600"/>
                                </p:stCondLst>
                                <p:childTnLst>
                                  <p:par>
                                    <p:cTn id="85" presetID="22" presetClass="entr" presetSubtype="8" fill="hold" grpId="0" nodeType="after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wipe(left)">
                                          <p:cBhvr>
                                            <p:cTn id="87" dur="500"/>
                                            <p:tgtEl>
                                              <p:spTgt spid="41"/>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wipe(left)">
                                          <p:cBhvr>
                                            <p:cTn id="9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29" grpId="0" animBg="1"/>
          <p:bldP spid="30" grpId="0" animBg="1"/>
          <p:bldP spid="31" grpId="0"/>
          <p:bldP spid="32" grpId="0"/>
          <p:bldP spid="33" grpId="0"/>
          <p:bldP spid="34" grpId="0"/>
          <p:bldP spid="35" grpId="0"/>
          <p:bldP spid="36" grpId="0"/>
          <p:bldP spid="37" grpId="0"/>
          <p:bldP spid="38" grpId="0"/>
          <p:bldP spid="39" grpId="0"/>
          <p:bldP spid="40" grpId="0"/>
          <p:bldP spid="41" grpId="0"/>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700"/>
                                            <p:tgtEl>
                                              <p:spTgt spid="26"/>
                                            </p:tgtEl>
                                          </p:cBhvr>
                                        </p:animEffect>
                                      </p:childTnLst>
                                    </p:cTn>
                                  </p:par>
                                  <p:par>
                                    <p:cTn id="12" presetID="22" presetClass="entr" presetSubtype="4"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700"/>
                                            <p:tgtEl>
                                              <p:spTgt spid="27"/>
                                            </p:tgtEl>
                                          </p:cBhvr>
                                        </p:animEffect>
                                      </p:childTnLst>
                                    </p:cTn>
                                  </p:par>
                                </p:childTnLst>
                              </p:cTn>
                            </p:par>
                            <p:par>
                              <p:cTn id="15" fill="hold">
                                <p:stCondLst>
                                  <p:cond delay="1200"/>
                                </p:stCondLst>
                                <p:childTnLst>
                                  <p:par>
                                    <p:cTn id="16" presetID="2" presetClass="entr" presetSubtype="4" fill="hold" grpId="0" nodeType="afterEffect">
                                      <p:stCondLst>
                                        <p:cond delay="30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31" presetClass="entr" presetSubtype="0"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p:cTn id="23" dur="400" fill="hold"/>
                                            <p:tgtEl>
                                              <p:spTgt spid="33"/>
                                            </p:tgtEl>
                                            <p:attrNameLst>
                                              <p:attrName>ppt_w</p:attrName>
                                            </p:attrNameLst>
                                          </p:cBhvr>
                                          <p:tavLst>
                                            <p:tav tm="0">
                                              <p:val>
                                                <p:fltVal val="0"/>
                                              </p:val>
                                            </p:tav>
                                            <p:tav tm="100000">
                                              <p:val>
                                                <p:strVal val="#ppt_w"/>
                                              </p:val>
                                            </p:tav>
                                          </p:tavLst>
                                        </p:anim>
                                        <p:anim calcmode="lin" valueType="num">
                                          <p:cBhvr>
                                            <p:cTn id="24" dur="400" fill="hold"/>
                                            <p:tgtEl>
                                              <p:spTgt spid="33"/>
                                            </p:tgtEl>
                                            <p:attrNameLst>
                                              <p:attrName>ppt_h</p:attrName>
                                            </p:attrNameLst>
                                          </p:cBhvr>
                                          <p:tavLst>
                                            <p:tav tm="0">
                                              <p:val>
                                                <p:fltVal val="0"/>
                                              </p:val>
                                            </p:tav>
                                            <p:tav tm="100000">
                                              <p:val>
                                                <p:strVal val="#ppt_h"/>
                                              </p:val>
                                            </p:tav>
                                          </p:tavLst>
                                        </p:anim>
                                        <p:anim calcmode="lin" valueType="num">
                                          <p:cBhvr>
                                            <p:cTn id="25" dur="400" fill="hold"/>
                                            <p:tgtEl>
                                              <p:spTgt spid="33"/>
                                            </p:tgtEl>
                                            <p:attrNameLst>
                                              <p:attrName>style.rotation</p:attrName>
                                            </p:attrNameLst>
                                          </p:cBhvr>
                                          <p:tavLst>
                                            <p:tav tm="0">
                                              <p:val>
                                                <p:fltVal val="90"/>
                                              </p:val>
                                            </p:tav>
                                            <p:tav tm="100000">
                                              <p:val>
                                                <p:fltVal val="0"/>
                                              </p:val>
                                            </p:tav>
                                          </p:tavLst>
                                        </p:anim>
                                        <p:animEffect transition="in" filter="fade">
                                          <p:cBhvr>
                                            <p:cTn id="26" dur="400"/>
                                            <p:tgtEl>
                                              <p:spTgt spid="33"/>
                                            </p:tgtEl>
                                          </p:cBhvr>
                                        </p:animEffect>
                                      </p:childTnLst>
                                    </p:cTn>
                                  </p:par>
                                </p:childTnLst>
                              </p:cTn>
                            </p:par>
                            <p:par>
                              <p:cTn id="27" fill="hold">
                                <p:stCondLst>
                                  <p:cond delay="2400"/>
                                </p:stCondLst>
                                <p:childTnLst>
                                  <p:par>
                                    <p:cTn id="28" presetID="22" presetClass="entr" presetSubtype="2"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right)">
                                          <p:cBhvr>
                                            <p:cTn id="30" dur="500"/>
                                            <p:tgtEl>
                                              <p:spTgt spid="31"/>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right)">
                                          <p:cBhvr>
                                            <p:cTn id="33" dur="500"/>
                                            <p:tgtEl>
                                              <p:spTgt spid="32"/>
                                            </p:tgtEl>
                                          </p:cBhvr>
                                        </p:animEffect>
                                      </p:childTnLst>
                                    </p:cTn>
                                  </p:par>
                                </p:childTnLst>
                              </p:cTn>
                            </p:par>
                            <p:par>
                              <p:cTn id="34" fill="hold">
                                <p:stCondLst>
                                  <p:cond delay="2900"/>
                                </p:stCondLst>
                                <p:childTnLst>
                                  <p:par>
                                    <p:cTn id="35" presetID="2" presetClass="entr" presetSubtype="4"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par>
                              <p:cTn id="39" fill="hold">
                                <p:stCondLst>
                                  <p:cond delay="3400"/>
                                </p:stCondLst>
                                <p:childTnLst>
                                  <p:par>
                                    <p:cTn id="40" presetID="31" presetClass="entr" presetSubtype="0"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400" fill="hold"/>
                                            <p:tgtEl>
                                              <p:spTgt spid="35"/>
                                            </p:tgtEl>
                                            <p:attrNameLst>
                                              <p:attrName>ppt_w</p:attrName>
                                            </p:attrNameLst>
                                          </p:cBhvr>
                                          <p:tavLst>
                                            <p:tav tm="0">
                                              <p:val>
                                                <p:fltVal val="0"/>
                                              </p:val>
                                            </p:tav>
                                            <p:tav tm="100000">
                                              <p:val>
                                                <p:strVal val="#ppt_w"/>
                                              </p:val>
                                            </p:tav>
                                          </p:tavLst>
                                        </p:anim>
                                        <p:anim calcmode="lin" valueType="num">
                                          <p:cBhvr>
                                            <p:cTn id="43" dur="400" fill="hold"/>
                                            <p:tgtEl>
                                              <p:spTgt spid="35"/>
                                            </p:tgtEl>
                                            <p:attrNameLst>
                                              <p:attrName>ppt_h</p:attrName>
                                            </p:attrNameLst>
                                          </p:cBhvr>
                                          <p:tavLst>
                                            <p:tav tm="0">
                                              <p:val>
                                                <p:fltVal val="0"/>
                                              </p:val>
                                            </p:tav>
                                            <p:tav tm="100000">
                                              <p:val>
                                                <p:strVal val="#ppt_h"/>
                                              </p:val>
                                            </p:tav>
                                          </p:tavLst>
                                        </p:anim>
                                        <p:anim calcmode="lin" valueType="num">
                                          <p:cBhvr>
                                            <p:cTn id="44" dur="400" fill="hold"/>
                                            <p:tgtEl>
                                              <p:spTgt spid="35"/>
                                            </p:tgtEl>
                                            <p:attrNameLst>
                                              <p:attrName>style.rotation</p:attrName>
                                            </p:attrNameLst>
                                          </p:cBhvr>
                                          <p:tavLst>
                                            <p:tav tm="0">
                                              <p:val>
                                                <p:fltVal val="90"/>
                                              </p:val>
                                            </p:tav>
                                            <p:tav tm="100000">
                                              <p:val>
                                                <p:fltVal val="0"/>
                                              </p:val>
                                            </p:tav>
                                          </p:tavLst>
                                        </p:anim>
                                        <p:animEffect transition="in" filter="fade">
                                          <p:cBhvr>
                                            <p:cTn id="45" dur="400"/>
                                            <p:tgtEl>
                                              <p:spTgt spid="35"/>
                                            </p:tgtEl>
                                          </p:cBhvr>
                                        </p:animEffect>
                                      </p:childTnLst>
                                    </p:cTn>
                                  </p:par>
                                </p:childTnLst>
                              </p:cTn>
                            </p:par>
                            <p:par>
                              <p:cTn id="46" fill="hold">
                                <p:stCondLst>
                                  <p:cond delay="3800"/>
                                </p:stCondLst>
                                <p:childTnLst>
                                  <p:par>
                                    <p:cTn id="47" presetID="22" presetClass="entr" presetSubtype="2" fill="hold" grpId="0"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right)">
                                          <p:cBhvr>
                                            <p:cTn id="49" dur="500"/>
                                            <p:tgtEl>
                                              <p:spTgt spid="39"/>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right)">
                                          <p:cBhvr>
                                            <p:cTn id="52" dur="500"/>
                                            <p:tgtEl>
                                              <p:spTgt spid="40"/>
                                            </p:tgtEl>
                                          </p:cBhvr>
                                        </p:animEffect>
                                      </p:childTnLst>
                                    </p:cTn>
                                  </p:par>
                                </p:childTnLst>
                              </p:cTn>
                            </p:par>
                            <p:par>
                              <p:cTn id="53" fill="hold">
                                <p:stCondLst>
                                  <p:cond delay="4300"/>
                                </p:stCondLst>
                                <p:childTnLst>
                                  <p:par>
                                    <p:cTn id="54" presetID="2" presetClass="entr" presetSubtype="4" fill="hold" grpId="0" nodeType="after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additive="base">
                                            <p:cTn id="56" dur="500" fill="hold"/>
                                            <p:tgtEl>
                                              <p:spTgt spid="29"/>
                                            </p:tgtEl>
                                            <p:attrNameLst>
                                              <p:attrName>ppt_x</p:attrName>
                                            </p:attrNameLst>
                                          </p:cBhvr>
                                          <p:tavLst>
                                            <p:tav tm="0">
                                              <p:val>
                                                <p:strVal val="#ppt_x"/>
                                              </p:val>
                                            </p:tav>
                                            <p:tav tm="100000">
                                              <p:val>
                                                <p:strVal val="#ppt_x"/>
                                              </p:val>
                                            </p:tav>
                                          </p:tavLst>
                                        </p:anim>
                                        <p:anim calcmode="lin" valueType="num">
                                          <p:cBhvr additive="base">
                                            <p:cTn id="57" dur="500" fill="hold"/>
                                            <p:tgtEl>
                                              <p:spTgt spid="29"/>
                                            </p:tgtEl>
                                            <p:attrNameLst>
                                              <p:attrName>ppt_y</p:attrName>
                                            </p:attrNameLst>
                                          </p:cBhvr>
                                          <p:tavLst>
                                            <p:tav tm="0">
                                              <p:val>
                                                <p:strVal val="1+#ppt_h/2"/>
                                              </p:val>
                                            </p:tav>
                                            <p:tav tm="100000">
                                              <p:val>
                                                <p:strVal val="#ppt_y"/>
                                              </p:val>
                                            </p:tav>
                                          </p:tavLst>
                                        </p:anim>
                                      </p:childTnLst>
                                    </p:cTn>
                                  </p:par>
                                </p:childTnLst>
                              </p:cTn>
                            </p:par>
                            <p:par>
                              <p:cTn id="58" fill="hold">
                                <p:stCondLst>
                                  <p:cond delay="4800"/>
                                </p:stCondLst>
                                <p:childTnLst>
                                  <p:par>
                                    <p:cTn id="59" presetID="31" presetClass="entr" presetSubtype="0" fill="hold" grpId="0" nodeType="after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p:cTn id="61" dur="400" fill="hold"/>
                                            <p:tgtEl>
                                              <p:spTgt spid="34"/>
                                            </p:tgtEl>
                                            <p:attrNameLst>
                                              <p:attrName>ppt_w</p:attrName>
                                            </p:attrNameLst>
                                          </p:cBhvr>
                                          <p:tavLst>
                                            <p:tav tm="0">
                                              <p:val>
                                                <p:fltVal val="0"/>
                                              </p:val>
                                            </p:tav>
                                            <p:tav tm="100000">
                                              <p:val>
                                                <p:strVal val="#ppt_w"/>
                                              </p:val>
                                            </p:tav>
                                          </p:tavLst>
                                        </p:anim>
                                        <p:anim calcmode="lin" valueType="num">
                                          <p:cBhvr>
                                            <p:cTn id="62" dur="400" fill="hold"/>
                                            <p:tgtEl>
                                              <p:spTgt spid="34"/>
                                            </p:tgtEl>
                                            <p:attrNameLst>
                                              <p:attrName>ppt_h</p:attrName>
                                            </p:attrNameLst>
                                          </p:cBhvr>
                                          <p:tavLst>
                                            <p:tav tm="0">
                                              <p:val>
                                                <p:fltVal val="0"/>
                                              </p:val>
                                            </p:tav>
                                            <p:tav tm="100000">
                                              <p:val>
                                                <p:strVal val="#ppt_h"/>
                                              </p:val>
                                            </p:tav>
                                          </p:tavLst>
                                        </p:anim>
                                        <p:anim calcmode="lin" valueType="num">
                                          <p:cBhvr>
                                            <p:cTn id="63" dur="400" fill="hold"/>
                                            <p:tgtEl>
                                              <p:spTgt spid="34"/>
                                            </p:tgtEl>
                                            <p:attrNameLst>
                                              <p:attrName>style.rotation</p:attrName>
                                            </p:attrNameLst>
                                          </p:cBhvr>
                                          <p:tavLst>
                                            <p:tav tm="0">
                                              <p:val>
                                                <p:fltVal val="90"/>
                                              </p:val>
                                            </p:tav>
                                            <p:tav tm="100000">
                                              <p:val>
                                                <p:fltVal val="0"/>
                                              </p:val>
                                            </p:tav>
                                          </p:tavLst>
                                        </p:anim>
                                        <p:animEffect transition="in" filter="fade">
                                          <p:cBhvr>
                                            <p:cTn id="64" dur="400"/>
                                            <p:tgtEl>
                                              <p:spTgt spid="34"/>
                                            </p:tgtEl>
                                          </p:cBhvr>
                                        </p:animEffect>
                                      </p:childTnLst>
                                    </p:cTn>
                                  </p:par>
                                </p:childTnLst>
                              </p:cTn>
                            </p:par>
                            <p:par>
                              <p:cTn id="65" fill="hold">
                                <p:stCondLst>
                                  <p:cond delay="5200"/>
                                </p:stCondLst>
                                <p:childTnLst>
                                  <p:par>
                                    <p:cTn id="66" presetID="22" presetClass="entr" presetSubtype="8" fill="hold" grpId="0" nodeType="after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wipe(left)">
                                          <p:cBhvr>
                                            <p:cTn id="68" dur="500"/>
                                            <p:tgtEl>
                                              <p:spTgt spid="37"/>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wipe(left)">
                                          <p:cBhvr>
                                            <p:cTn id="71" dur="500"/>
                                            <p:tgtEl>
                                              <p:spTgt spid="38"/>
                                            </p:tgtEl>
                                          </p:cBhvr>
                                        </p:animEffect>
                                      </p:childTnLst>
                                    </p:cTn>
                                  </p:par>
                                </p:childTnLst>
                              </p:cTn>
                            </p:par>
                            <p:par>
                              <p:cTn id="72" fill="hold">
                                <p:stCondLst>
                                  <p:cond delay="5700"/>
                                </p:stCondLst>
                                <p:childTnLst>
                                  <p:par>
                                    <p:cTn id="73" presetID="2" presetClass="entr" presetSubtype="4" fill="hold" grpId="0" nodeType="after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additive="base">
                                            <p:cTn id="75" dur="500" fill="hold"/>
                                            <p:tgtEl>
                                              <p:spTgt spid="30"/>
                                            </p:tgtEl>
                                            <p:attrNameLst>
                                              <p:attrName>ppt_x</p:attrName>
                                            </p:attrNameLst>
                                          </p:cBhvr>
                                          <p:tavLst>
                                            <p:tav tm="0">
                                              <p:val>
                                                <p:strVal val="#ppt_x"/>
                                              </p:val>
                                            </p:tav>
                                            <p:tav tm="100000">
                                              <p:val>
                                                <p:strVal val="#ppt_x"/>
                                              </p:val>
                                            </p:tav>
                                          </p:tavLst>
                                        </p:anim>
                                        <p:anim calcmode="lin" valueType="num">
                                          <p:cBhvr additive="base">
                                            <p:cTn id="76" dur="500" fill="hold"/>
                                            <p:tgtEl>
                                              <p:spTgt spid="30"/>
                                            </p:tgtEl>
                                            <p:attrNameLst>
                                              <p:attrName>ppt_y</p:attrName>
                                            </p:attrNameLst>
                                          </p:cBhvr>
                                          <p:tavLst>
                                            <p:tav tm="0">
                                              <p:val>
                                                <p:strVal val="1+#ppt_h/2"/>
                                              </p:val>
                                            </p:tav>
                                            <p:tav tm="100000">
                                              <p:val>
                                                <p:strVal val="#ppt_y"/>
                                              </p:val>
                                            </p:tav>
                                          </p:tavLst>
                                        </p:anim>
                                      </p:childTnLst>
                                    </p:cTn>
                                  </p:par>
                                </p:childTnLst>
                              </p:cTn>
                            </p:par>
                            <p:par>
                              <p:cTn id="77" fill="hold">
                                <p:stCondLst>
                                  <p:cond delay="6200"/>
                                </p:stCondLst>
                                <p:childTnLst>
                                  <p:par>
                                    <p:cTn id="78" presetID="31" presetClass="entr" presetSubtype="0" fill="hold" grpId="0" nodeType="afterEffect">
                                      <p:stCondLst>
                                        <p:cond delay="0"/>
                                      </p:stCondLst>
                                      <p:childTnLst>
                                        <p:set>
                                          <p:cBhvr>
                                            <p:cTn id="79" dur="1" fill="hold">
                                              <p:stCondLst>
                                                <p:cond delay="0"/>
                                              </p:stCondLst>
                                            </p:cTn>
                                            <p:tgtEl>
                                              <p:spTgt spid="36"/>
                                            </p:tgtEl>
                                            <p:attrNameLst>
                                              <p:attrName>style.visibility</p:attrName>
                                            </p:attrNameLst>
                                          </p:cBhvr>
                                          <p:to>
                                            <p:strVal val="visible"/>
                                          </p:to>
                                        </p:set>
                                        <p:anim calcmode="lin" valueType="num">
                                          <p:cBhvr>
                                            <p:cTn id="80" dur="400" fill="hold"/>
                                            <p:tgtEl>
                                              <p:spTgt spid="36"/>
                                            </p:tgtEl>
                                            <p:attrNameLst>
                                              <p:attrName>ppt_w</p:attrName>
                                            </p:attrNameLst>
                                          </p:cBhvr>
                                          <p:tavLst>
                                            <p:tav tm="0">
                                              <p:val>
                                                <p:fltVal val="0"/>
                                              </p:val>
                                            </p:tav>
                                            <p:tav tm="100000">
                                              <p:val>
                                                <p:strVal val="#ppt_w"/>
                                              </p:val>
                                            </p:tav>
                                          </p:tavLst>
                                        </p:anim>
                                        <p:anim calcmode="lin" valueType="num">
                                          <p:cBhvr>
                                            <p:cTn id="81" dur="400" fill="hold"/>
                                            <p:tgtEl>
                                              <p:spTgt spid="36"/>
                                            </p:tgtEl>
                                            <p:attrNameLst>
                                              <p:attrName>ppt_h</p:attrName>
                                            </p:attrNameLst>
                                          </p:cBhvr>
                                          <p:tavLst>
                                            <p:tav tm="0">
                                              <p:val>
                                                <p:fltVal val="0"/>
                                              </p:val>
                                            </p:tav>
                                            <p:tav tm="100000">
                                              <p:val>
                                                <p:strVal val="#ppt_h"/>
                                              </p:val>
                                            </p:tav>
                                          </p:tavLst>
                                        </p:anim>
                                        <p:anim calcmode="lin" valueType="num">
                                          <p:cBhvr>
                                            <p:cTn id="82" dur="400" fill="hold"/>
                                            <p:tgtEl>
                                              <p:spTgt spid="36"/>
                                            </p:tgtEl>
                                            <p:attrNameLst>
                                              <p:attrName>style.rotation</p:attrName>
                                            </p:attrNameLst>
                                          </p:cBhvr>
                                          <p:tavLst>
                                            <p:tav tm="0">
                                              <p:val>
                                                <p:fltVal val="90"/>
                                              </p:val>
                                            </p:tav>
                                            <p:tav tm="100000">
                                              <p:val>
                                                <p:fltVal val="0"/>
                                              </p:val>
                                            </p:tav>
                                          </p:tavLst>
                                        </p:anim>
                                        <p:animEffect transition="in" filter="fade">
                                          <p:cBhvr>
                                            <p:cTn id="83" dur="400"/>
                                            <p:tgtEl>
                                              <p:spTgt spid="36"/>
                                            </p:tgtEl>
                                          </p:cBhvr>
                                        </p:animEffect>
                                      </p:childTnLst>
                                    </p:cTn>
                                  </p:par>
                                </p:childTnLst>
                              </p:cTn>
                            </p:par>
                            <p:par>
                              <p:cTn id="84" fill="hold">
                                <p:stCondLst>
                                  <p:cond delay="6600"/>
                                </p:stCondLst>
                                <p:childTnLst>
                                  <p:par>
                                    <p:cTn id="85" presetID="22" presetClass="entr" presetSubtype="8" fill="hold" grpId="0" nodeType="after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wipe(left)">
                                          <p:cBhvr>
                                            <p:cTn id="87" dur="500"/>
                                            <p:tgtEl>
                                              <p:spTgt spid="41"/>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wipe(left)">
                                          <p:cBhvr>
                                            <p:cTn id="9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29" grpId="0" animBg="1"/>
          <p:bldP spid="30" grpId="0" animBg="1"/>
          <p:bldP spid="31" grpId="0"/>
          <p:bldP spid="32" grpId="0"/>
          <p:bldP spid="33" grpId="0"/>
          <p:bldP spid="34" grpId="0"/>
          <p:bldP spid="35" grpId="0"/>
          <p:bldP spid="36" grpId="0"/>
          <p:bldP spid="37" grpId="0"/>
          <p:bldP spid="38" grpId="0"/>
          <p:bldP spid="39" grpId="0"/>
          <p:bldP spid="40" grpId="0"/>
          <p:bldP spid="41" grpId="0"/>
          <p:bldP spid="4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2206" y="58657"/>
            <a:ext cx="3937746" cy="435930"/>
            <a:chOff x="274214" y="217809"/>
            <a:chExt cx="3937746" cy="435930"/>
          </a:xfrm>
        </p:grpSpPr>
        <p:grpSp>
          <p:nvGrpSpPr>
            <p:cNvPr id="3" name="组合 2"/>
            <p:cNvGrpSpPr/>
            <p:nvPr/>
          </p:nvGrpSpPr>
          <p:grpSpPr>
            <a:xfrm>
              <a:off x="274214" y="217809"/>
              <a:ext cx="454527" cy="435930"/>
              <a:chOff x="683568" y="1489348"/>
              <a:chExt cx="2638425" cy="2530475"/>
            </a:xfrm>
          </p:grpSpPr>
          <p:sp>
            <p:nvSpPr>
              <p:cNvPr id="5"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 name="TextBox 3"/>
            <p:cNvSpPr txBox="1"/>
            <p:nvPr/>
          </p:nvSpPr>
          <p:spPr>
            <a:xfrm>
              <a:off x="728742" y="235719"/>
              <a:ext cx="3483218"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rPr>
                <a:t>实践难点</a:t>
              </a:r>
              <a:endParaRPr lang="zh-CN" altLang="en-US" sz="2000" b="1" dirty="0">
                <a:solidFill>
                  <a:schemeClr val="bg1"/>
                </a:solidFill>
                <a:latin typeface="微软雅黑" pitchFamily="34" charset="-122"/>
                <a:ea typeface="微软雅黑" pitchFamily="34" charset="-122"/>
              </a:endParaRPr>
            </a:p>
          </p:txBody>
        </p:sp>
      </p:grpSp>
      <p:sp>
        <p:nvSpPr>
          <p:cNvPr id="9" name="椭圆 8"/>
          <p:cNvSpPr/>
          <p:nvPr/>
        </p:nvSpPr>
        <p:spPr>
          <a:xfrm>
            <a:off x="3422278" y="4801737"/>
            <a:ext cx="2341577" cy="354243"/>
          </a:xfrm>
          <a:prstGeom prst="ellipse">
            <a:avLst/>
          </a:prstGeom>
          <a:gradFill flip="none" rotWithShape="1">
            <a:gsLst>
              <a:gs pos="0">
                <a:sysClr val="windowText" lastClr="000000">
                  <a:alpha val="62000"/>
                </a:sysClr>
              </a:gs>
              <a:gs pos="100000">
                <a:srgbClr val="FFFFFF">
                  <a:alpha val="0"/>
                </a:srgbClr>
              </a:gs>
            </a:gsLst>
            <a:path path="shape">
              <a:fillToRect l="50000" t="50000" r="50000" b="50000"/>
            </a:path>
            <a:tileRect/>
          </a:gradFill>
          <a:ln w="25400" cap="flat" cmpd="sng" algn="ctr">
            <a:noFill/>
            <a:prstDash val="solid"/>
          </a:ln>
          <a:effectLst/>
        </p:spPr>
        <p:txBody>
          <a:bodyPr lIns="121893" tIns="60946" rIns="121893" bIns="60946"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grpSp>
        <p:nvGrpSpPr>
          <p:cNvPr id="10" name="组合 9"/>
          <p:cNvGrpSpPr/>
          <p:nvPr/>
        </p:nvGrpSpPr>
        <p:grpSpPr>
          <a:xfrm>
            <a:off x="3507968" y="1369123"/>
            <a:ext cx="2155176" cy="3613065"/>
            <a:chOff x="3546995" y="2016281"/>
            <a:chExt cx="1616382" cy="2709799"/>
          </a:xfrm>
        </p:grpSpPr>
        <p:sp>
          <p:nvSpPr>
            <p:cNvPr id="11" name="Freeform 33"/>
            <p:cNvSpPr>
              <a:spLocks/>
            </p:cNvSpPr>
            <p:nvPr/>
          </p:nvSpPr>
          <p:spPr bwMode="auto">
            <a:xfrm>
              <a:off x="3546995" y="2016281"/>
              <a:ext cx="1616382" cy="2028724"/>
            </a:xfrm>
            <a:custGeom>
              <a:avLst/>
              <a:gdLst>
                <a:gd name="T0" fmla="*/ 249 w 498"/>
                <a:gd name="T1" fmla="*/ 0 h 625"/>
                <a:gd name="T2" fmla="*/ 0 w 498"/>
                <a:gd name="T3" fmla="*/ 240 h 625"/>
                <a:gd name="T4" fmla="*/ 17 w 498"/>
                <a:gd name="T5" fmla="*/ 328 h 625"/>
                <a:gd name="T6" fmla="*/ 17 w 498"/>
                <a:gd name="T7" fmla="*/ 328 h 625"/>
                <a:gd name="T8" fmla="*/ 31 w 498"/>
                <a:gd name="T9" fmla="*/ 356 h 625"/>
                <a:gd name="T10" fmla="*/ 95 w 498"/>
                <a:gd name="T11" fmla="*/ 488 h 625"/>
                <a:gd name="T12" fmla="*/ 108 w 498"/>
                <a:gd name="T13" fmla="*/ 539 h 625"/>
                <a:gd name="T14" fmla="*/ 115 w 498"/>
                <a:gd name="T15" fmla="*/ 588 h 625"/>
                <a:gd name="T16" fmla="*/ 153 w 498"/>
                <a:gd name="T17" fmla="*/ 625 h 625"/>
                <a:gd name="T18" fmla="*/ 249 w 498"/>
                <a:gd name="T19" fmla="*/ 625 h 625"/>
                <a:gd name="T20" fmla="*/ 344 w 498"/>
                <a:gd name="T21" fmla="*/ 625 h 625"/>
                <a:gd name="T22" fmla="*/ 382 w 498"/>
                <a:gd name="T23" fmla="*/ 588 h 625"/>
                <a:gd name="T24" fmla="*/ 390 w 498"/>
                <a:gd name="T25" fmla="*/ 539 h 625"/>
                <a:gd name="T26" fmla="*/ 403 w 498"/>
                <a:gd name="T27" fmla="*/ 488 h 625"/>
                <a:gd name="T28" fmla="*/ 467 w 498"/>
                <a:gd name="T29" fmla="*/ 356 h 625"/>
                <a:gd name="T30" fmla="*/ 480 w 498"/>
                <a:gd name="T31" fmla="*/ 328 h 625"/>
                <a:gd name="T32" fmla="*/ 480 w 498"/>
                <a:gd name="T33" fmla="*/ 328 h 625"/>
                <a:gd name="T34" fmla="*/ 498 w 498"/>
                <a:gd name="T35" fmla="*/ 240 h 625"/>
                <a:gd name="T36" fmla="*/ 249 w 498"/>
                <a:gd name="T37"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8" h="625">
                  <a:moveTo>
                    <a:pt x="249" y="0"/>
                  </a:moveTo>
                  <a:cubicBezTo>
                    <a:pt x="113" y="0"/>
                    <a:pt x="0" y="107"/>
                    <a:pt x="0" y="240"/>
                  </a:cubicBezTo>
                  <a:cubicBezTo>
                    <a:pt x="0" y="271"/>
                    <a:pt x="6" y="301"/>
                    <a:pt x="17" y="328"/>
                  </a:cubicBezTo>
                  <a:cubicBezTo>
                    <a:pt x="17" y="328"/>
                    <a:pt x="17" y="328"/>
                    <a:pt x="17" y="328"/>
                  </a:cubicBezTo>
                  <a:cubicBezTo>
                    <a:pt x="21" y="338"/>
                    <a:pt x="26" y="347"/>
                    <a:pt x="31" y="356"/>
                  </a:cubicBezTo>
                  <a:cubicBezTo>
                    <a:pt x="48" y="391"/>
                    <a:pt x="77" y="451"/>
                    <a:pt x="95" y="488"/>
                  </a:cubicBezTo>
                  <a:cubicBezTo>
                    <a:pt x="95" y="488"/>
                    <a:pt x="108" y="525"/>
                    <a:pt x="108" y="539"/>
                  </a:cubicBezTo>
                  <a:cubicBezTo>
                    <a:pt x="108" y="554"/>
                    <a:pt x="109" y="576"/>
                    <a:pt x="115" y="588"/>
                  </a:cubicBezTo>
                  <a:cubicBezTo>
                    <a:pt x="119" y="595"/>
                    <a:pt x="129" y="612"/>
                    <a:pt x="153" y="625"/>
                  </a:cubicBezTo>
                  <a:cubicBezTo>
                    <a:pt x="249" y="625"/>
                    <a:pt x="249" y="625"/>
                    <a:pt x="249" y="625"/>
                  </a:cubicBezTo>
                  <a:cubicBezTo>
                    <a:pt x="344" y="625"/>
                    <a:pt x="344" y="625"/>
                    <a:pt x="344" y="625"/>
                  </a:cubicBezTo>
                  <a:cubicBezTo>
                    <a:pt x="368" y="612"/>
                    <a:pt x="379" y="595"/>
                    <a:pt x="382" y="588"/>
                  </a:cubicBezTo>
                  <a:cubicBezTo>
                    <a:pt x="388" y="576"/>
                    <a:pt x="390" y="554"/>
                    <a:pt x="390" y="539"/>
                  </a:cubicBezTo>
                  <a:cubicBezTo>
                    <a:pt x="390" y="525"/>
                    <a:pt x="403" y="488"/>
                    <a:pt x="403" y="488"/>
                  </a:cubicBezTo>
                  <a:cubicBezTo>
                    <a:pt x="420" y="451"/>
                    <a:pt x="450" y="391"/>
                    <a:pt x="467" y="356"/>
                  </a:cubicBezTo>
                  <a:cubicBezTo>
                    <a:pt x="472" y="347"/>
                    <a:pt x="476" y="338"/>
                    <a:pt x="480" y="328"/>
                  </a:cubicBezTo>
                  <a:cubicBezTo>
                    <a:pt x="480" y="328"/>
                    <a:pt x="480" y="328"/>
                    <a:pt x="480" y="328"/>
                  </a:cubicBezTo>
                  <a:cubicBezTo>
                    <a:pt x="492" y="301"/>
                    <a:pt x="498" y="271"/>
                    <a:pt x="498" y="240"/>
                  </a:cubicBezTo>
                  <a:cubicBezTo>
                    <a:pt x="498" y="107"/>
                    <a:pt x="385" y="0"/>
                    <a:pt x="249" y="0"/>
                  </a:cubicBezTo>
                  <a:close/>
                </a:path>
              </a:pathLst>
            </a:custGeom>
            <a:solidFill>
              <a:sysClr val="window" lastClr="FFFFFF">
                <a:lumMod val="85000"/>
              </a:sysClr>
            </a:solidFill>
            <a:ln>
              <a:noFill/>
            </a:ln>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2" name="Freeform 33"/>
            <p:cNvSpPr>
              <a:spLocks/>
            </p:cNvSpPr>
            <p:nvPr/>
          </p:nvSpPr>
          <p:spPr bwMode="auto">
            <a:xfrm>
              <a:off x="3587885" y="2067602"/>
              <a:ext cx="1534601" cy="1926082"/>
            </a:xfrm>
            <a:custGeom>
              <a:avLst/>
              <a:gdLst>
                <a:gd name="T0" fmla="*/ 249 w 498"/>
                <a:gd name="T1" fmla="*/ 0 h 625"/>
                <a:gd name="T2" fmla="*/ 0 w 498"/>
                <a:gd name="T3" fmla="*/ 240 h 625"/>
                <a:gd name="T4" fmla="*/ 17 w 498"/>
                <a:gd name="T5" fmla="*/ 328 h 625"/>
                <a:gd name="T6" fmla="*/ 17 w 498"/>
                <a:gd name="T7" fmla="*/ 328 h 625"/>
                <a:gd name="T8" fmla="*/ 31 w 498"/>
                <a:gd name="T9" fmla="*/ 356 h 625"/>
                <a:gd name="T10" fmla="*/ 95 w 498"/>
                <a:gd name="T11" fmla="*/ 488 h 625"/>
                <a:gd name="T12" fmla="*/ 108 w 498"/>
                <a:gd name="T13" fmla="*/ 539 h 625"/>
                <a:gd name="T14" fmla="*/ 115 w 498"/>
                <a:gd name="T15" fmla="*/ 588 h 625"/>
                <a:gd name="T16" fmla="*/ 153 w 498"/>
                <a:gd name="T17" fmla="*/ 625 h 625"/>
                <a:gd name="T18" fmla="*/ 249 w 498"/>
                <a:gd name="T19" fmla="*/ 625 h 625"/>
                <a:gd name="T20" fmla="*/ 344 w 498"/>
                <a:gd name="T21" fmla="*/ 625 h 625"/>
                <a:gd name="T22" fmla="*/ 382 w 498"/>
                <a:gd name="T23" fmla="*/ 588 h 625"/>
                <a:gd name="T24" fmla="*/ 390 w 498"/>
                <a:gd name="T25" fmla="*/ 539 h 625"/>
                <a:gd name="T26" fmla="*/ 403 w 498"/>
                <a:gd name="T27" fmla="*/ 488 h 625"/>
                <a:gd name="T28" fmla="*/ 467 w 498"/>
                <a:gd name="T29" fmla="*/ 356 h 625"/>
                <a:gd name="T30" fmla="*/ 480 w 498"/>
                <a:gd name="T31" fmla="*/ 328 h 625"/>
                <a:gd name="T32" fmla="*/ 480 w 498"/>
                <a:gd name="T33" fmla="*/ 328 h 625"/>
                <a:gd name="T34" fmla="*/ 498 w 498"/>
                <a:gd name="T35" fmla="*/ 240 h 625"/>
                <a:gd name="T36" fmla="*/ 249 w 498"/>
                <a:gd name="T37"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8" h="625">
                  <a:moveTo>
                    <a:pt x="249" y="0"/>
                  </a:moveTo>
                  <a:cubicBezTo>
                    <a:pt x="113" y="0"/>
                    <a:pt x="0" y="107"/>
                    <a:pt x="0" y="240"/>
                  </a:cubicBezTo>
                  <a:cubicBezTo>
                    <a:pt x="0" y="271"/>
                    <a:pt x="6" y="301"/>
                    <a:pt x="17" y="328"/>
                  </a:cubicBezTo>
                  <a:cubicBezTo>
                    <a:pt x="17" y="328"/>
                    <a:pt x="17" y="328"/>
                    <a:pt x="17" y="328"/>
                  </a:cubicBezTo>
                  <a:cubicBezTo>
                    <a:pt x="21" y="338"/>
                    <a:pt x="26" y="347"/>
                    <a:pt x="31" y="356"/>
                  </a:cubicBezTo>
                  <a:cubicBezTo>
                    <a:pt x="48" y="391"/>
                    <a:pt x="77" y="451"/>
                    <a:pt x="95" y="488"/>
                  </a:cubicBezTo>
                  <a:cubicBezTo>
                    <a:pt x="95" y="488"/>
                    <a:pt x="108" y="525"/>
                    <a:pt x="108" y="539"/>
                  </a:cubicBezTo>
                  <a:cubicBezTo>
                    <a:pt x="108" y="554"/>
                    <a:pt x="109" y="576"/>
                    <a:pt x="115" y="588"/>
                  </a:cubicBezTo>
                  <a:cubicBezTo>
                    <a:pt x="119" y="595"/>
                    <a:pt x="129" y="612"/>
                    <a:pt x="153" y="625"/>
                  </a:cubicBezTo>
                  <a:cubicBezTo>
                    <a:pt x="249" y="625"/>
                    <a:pt x="249" y="625"/>
                    <a:pt x="249" y="625"/>
                  </a:cubicBezTo>
                  <a:cubicBezTo>
                    <a:pt x="344" y="625"/>
                    <a:pt x="344" y="625"/>
                    <a:pt x="344" y="625"/>
                  </a:cubicBezTo>
                  <a:cubicBezTo>
                    <a:pt x="368" y="612"/>
                    <a:pt x="379" y="595"/>
                    <a:pt x="382" y="588"/>
                  </a:cubicBezTo>
                  <a:cubicBezTo>
                    <a:pt x="388" y="576"/>
                    <a:pt x="390" y="554"/>
                    <a:pt x="390" y="539"/>
                  </a:cubicBezTo>
                  <a:cubicBezTo>
                    <a:pt x="390" y="525"/>
                    <a:pt x="403" y="488"/>
                    <a:pt x="403" y="488"/>
                  </a:cubicBezTo>
                  <a:cubicBezTo>
                    <a:pt x="420" y="451"/>
                    <a:pt x="450" y="391"/>
                    <a:pt x="467" y="356"/>
                  </a:cubicBezTo>
                  <a:cubicBezTo>
                    <a:pt x="472" y="347"/>
                    <a:pt x="476" y="338"/>
                    <a:pt x="480" y="328"/>
                  </a:cubicBezTo>
                  <a:cubicBezTo>
                    <a:pt x="480" y="328"/>
                    <a:pt x="480" y="328"/>
                    <a:pt x="480" y="328"/>
                  </a:cubicBezTo>
                  <a:cubicBezTo>
                    <a:pt x="492" y="301"/>
                    <a:pt x="498" y="271"/>
                    <a:pt x="498" y="240"/>
                  </a:cubicBezTo>
                  <a:cubicBezTo>
                    <a:pt x="498" y="107"/>
                    <a:pt x="385" y="0"/>
                    <a:pt x="249" y="0"/>
                  </a:cubicBezTo>
                  <a:close/>
                </a:path>
              </a:pathLst>
            </a:custGeom>
            <a:solidFill>
              <a:sysClr val="window" lastClr="FFFFFF">
                <a:lumMod val="95000"/>
              </a:sysClr>
            </a:solidFill>
            <a:ln>
              <a:noFill/>
            </a:ln>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grpSp>
          <p:nvGrpSpPr>
            <p:cNvPr id="13" name="组合 12"/>
            <p:cNvGrpSpPr/>
            <p:nvPr/>
          </p:nvGrpSpPr>
          <p:grpSpPr>
            <a:xfrm>
              <a:off x="3999883" y="4025097"/>
              <a:ext cx="716912" cy="700983"/>
              <a:chOff x="3759201" y="3508375"/>
              <a:chExt cx="828024" cy="809626"/>
            </a:xfrm>
          </p:grpSpPr>
          <p:sp>
            <p:nvSpPr>
              <p:cNvPr id="14" name="Freeform 6"/>
              <p:cNvSpPr>
                <a:spLocks/>
              </p:cNvSpPr>
              <p:nvPr/>
            </p:nvSpPr>
            <p:spPr bwMode="auto">
              <a:xfrm>
                <a:off x="3764900" y="3508375"/>
                <a:ext cx="822325" cy="757238"/>
              </a:xfrm>
              <a:custGeom>
                <a:avLst/>
                <a:gdLst>
                  <a:gd name="T0" fmla="*/ 216 w 220"/>
                  <a:gd name="T1" fmla="*/ 0 h 202"/>
                  <a:gd name="T2" fmla="*/ 213 w 220"/>
                  <a:gd name="T3" fmla="*/ 3 h 202"/>
                  <a:gd name="T4" fmla="*/ 213 w 220"/>
                  <a:gd name="T5" fmla="*/ 14 h 202"/>
                  <a:gd name="T6" fmla="*/ 211 w 220"/>
                  <a:gd name="T7" fmla="*/ 16 h 202"/>
                  <a:gd name="T8" fmla="*/ 218 w 220"/>
                  <a:gd name="T9" fmla="*/ 24 h 202"/>
                  <a:gd name="T10" fmla="*/ 217 w 220"/>
                  <a:gd name="T11" fmla="*/ 35 h 202"/>
                  <a:gd name="T12" fmla="*/ 210 w 220"/>
                  <a:gd name="T13" fmla="*/ 42 h 202"/>
                  <a:gd name="T14" fmla="*/ 209 w 220"/>
                  <a:gd name="T15" fmla="*/ 48 h 202"/>
                  <a:gd name="T16" fmla="*/ 217 w 220"/>
                  <a:gd name="T17" fmla="*/ 55 h 202"/>
                  <a:gd name="T18" fmla="*/ 216 w 220"/>
                  <a:gd name="T19" fmla="*/ 66 h 202"/>
                  <a:gd name="T20" fmla="*/ 210 w 220"/>
                  <a:gd name="T21" fmla="*/ 71 h 202"/>
                  <a:gd name="T22" fmla="*/ 210 w 220"/>
                  <a:gd name="T23" fmla="*/ 80 h 202"/>
                  <a:gd name="T24" fmla="*/ 218 w 220"/>
                  <a:gd name="T25" fmla="*/ 89 h 202"/>
                  <a:gd name="T26" fmla="*/ 214 w 220"/>
                  <a:gd name="T27" fmla="*/ 97 h 202"/>
                  <a:gd name="T28" fmla="*/ 209 w 220"/>
                  <a:gd name="T29" fmla="*/ 102 h 202"/>
                  <a:gd name="T30" fmla="*/ 210 w 220"/>
                  <a:gd name="T31" fmla="*/ 108 h 202"/>
                  <a:gd name="T32" fmla="*/ 217 w 220"/>
                  <a:gd name="T33" fmla="*/ 116 h 202"/>
                  <a:gd name="T34" fmla="*/ 215 w 220"/>
                  <a:gd name="T35" fmla="*/ 125 h 202"/>
                  <a:gd name="T36" fmla="*/ 209 w 220"/>
                  <a:gd name="T37" fmla="*/ 131 h 202"/>
                  <a:gd name="T38" fmla="*/ 209 w 220"/>
                  <a:gd name="T39" fmla="*/ 138 h 202"/>
                  <a:gd name="T40" fmla="*/ 214 w 220"/>
                  <a:gd name="T41" fmla="*/ 145 h 202"/>
                  <a:gd name="T42" fmla="*/ 206 w 220"/>
                  <a:gd name="T43" fmla="*/ 161 h 202"/>
                  <a:gd name="T44" fmla="*/ 159 w 220"/>
                  <a:gd name="T45" fmla="*/ 202 h 202"/>
                  <a:gd name="T46" fmla="*/ 61 w 220"/>
                  <a:gd name="T47" fmla="*/ 202 h 202"/>
                  <a:gd name="T48" fmla="*/ 13 w 220"/>
                  <a:gd name="T49" fmla="*/ 161 h 202"/>
                  <a:gd name="T50" fmla="*/ 12 w 220"/>
                  <a:gd name="T51" fmla="*/ 152 h 202"/>
                  <a:gd name="T52" fmla="*/ 9 w 220"/>
                  <a:gd name="T53" fmla="*/ 142 h 202"/>
                  <a:gd name="T54" fmla="*/ 2 w 220"/>
                  <a:gd name="T55" fmla="*/ 135 h 202"/>
                  <a:gd name="T56" fmla="*/ 5 w 220"/>
                  <a:gd name="T57" fmla="*/ 126 h 202"/>
                  <a:gd name="T58" fmla="*/ 8 w 220"/>
                  <a:gd name="T59" fmla="*/ 119 h 202"/>
                  <a:gd name="T60" fmla="*/ 4 w 220"/>
                  <a:gd name="T61" fmla="*/ 108 h 202"/>
                  <a:gd name="T62" fmla="*/ 3 w 220"/>
                  <a:gd name="T63" fmla="*/ 97 h 202"/>
                  <a:gd name="T64" fmla="*/ 8 w 220"/>
                  <a:gd name="T65" fmla="*/ 91 h 202"/>
                  <a:gd name="T66" fmla="*/ 8 w 220"/>
                  <a:gd name="T67" fmla="*/ 85 h 202"/>
                  <a:gd name="T68" fmla="*/ 2 w 220"/>
                  <a:gd name="T69" fmla="*/ 76 h 202"/>
                  <a:gd name="T70" fmla="*/ 5 w 220"/>
                  <a:gd name="T71" fmla="*/ 66 h 202"/>
                  <a:gd name="T72" fmla="*/ 9 w 220"/>
                  <a:gd name="T73" fmla="*/ 61 h 202"/>
                  <a:gd name="T74" fmla="*/ 8 w 220"/>
                  <a:gd name="T75" fmla="*/ 54 h 202"/>
                  <a:gd name="T76" fmla="*/ 2 w 220"/>
                  <a:gd name="T77" fmla="*/ 44 h 202"/>
                  <a:gd name="T78" fmla="*/ 2 w 220"/>
                  <a:gd name="T79" fmla="*/ 16 h 202"/>
                  <a:gd name="T80" fmla="*/ 2 w 220"/>
                  <a:gd name="T81" fmla="*/ 11 h 202"/>
                  <a:gd name="T82" fmla="*/ 2 w 220"/>
                  <a:gd name="T83" fmla="*/ 1 h 202"/>
                  <a:gd name="T84" fmla="*/ 0 w 220"/>
                  <a:gd name="T85" fmla="*/ 0 h 202"/>
                  <a:gd name="T86" fmla="*/ 216 w 220"/>
                  <a:gd name="T87"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0" h="202">
                    <a:moveTo>
                      <a:pt x="216" y="0"/>
                    </a:moveTo>
                    <a:cubicBezTo>
                      <a:pt x="213" y="3"/>
                      <a:pt x="213" y="3"/>
                      <a:pt x="213" y="3"/>
                    </a:cubicBezTo>
                    <a:cubicBezTo>
                      <a:pt x="213" y="14"/>
                      <a:pt x="213" y="14"/>
                      <a:pt x="213" y="14"/>
                    </a:cubicBezTo>
                    <a:cubicBezTo>
                      <a:pt x="211" y="16"/>
                      <a:pt x="211" y="16"/>
                      <a:pt x="211" y="16"/>
                    </a:cubicBezTo>
                    <a:cubicBezTo>
                      <a:pt x="211" y="16"/>
                      <a:pt x="216" y="20"/>
                      <a:pt x="218" y="24"/>
                    </a:cubicBezTo>
                    <a:cubicBezTo>
                      <a:pt x="220" y="28"/>
                      <a:pt x="220" y="33"/>
                      <a:pt x="217" y="35"/>
                    </a:cubicBezTo>
                    <a:cubicBezTo>
                      <a:pt x="214" y="38"/>
                      <a:pt x="210" y="39"/>
                      <a:pt x="210" y="42"/>
                    </a:cubicBezTo>
                    <a:cubicBezTo>
                      <a:pt x="210" y="44"/>
                      <a:pt x="209" y="48"/>
                      <a:pt x="209" y="48"/>
                    </a:cubicBezTo>
                    <a:cubicBezTo>
                      <a:pt x="209" y="48"/>
                      <a:pt x="216" y="51"/>
                      <a:pt x="217" y="55"/>
                    </a:cubicBezTo>
                    <a:cubicBezTo>
                      <a:pt x="219" y="60"/>
                      <a:pt x="218" y="64"/>
                      <a:pt x="216" y="66"/>
                    </a:cubicBezTo>
                    <a:cubicBezTo>
                      <a:pt x="213" y="67"/>
                      <a:pt x="210" y="71"/>
                      <a:pt x="210" y="71"/>
                    </a:cubicBezTo>
                    <a:cubicBezTo>
                      <a:pt x="210" y="80"/>
                      <a:pt x="210" y="80"/>
                      <a:pt x="210" y="80"/>
                    </a:cubicBezTo>
                    <a:cubicBezTo>
                      <a:pt x="210" y="80"/>
                      <a:pt x="218" y="85"/>
                      <a:pt x="218" y="89"/>
                    </a:cubicBezTo>
                    <a:cubicBezTo>
                      <a:pt x="218" y="94"/>
                      <a:pt x="214" y="97"/>
                      <a:pt x="214" y="97"/>
                    </a:cubicBezTo>
                    <a:cubicBezTo>
                      <a:pt x="209" y="102"/>
                      <a:pt x="209" y="102"/>
                      <a:pt x="209" y="102"/>
                    </a:cubicBezTo>
                    <a:cubicBezTo>
                      <a:pt x="210" y="108"/>
                      <a:pt x="210" y="108"/>
                      <a:pt x="210" y="108"/>
                    </a:cubicBezTo>
                    <a:cubicBezTo>
                      <a:pt x="210" y="108"/>
                      <a:pt x="216" y="112"/>
                      <a:pt x="217" y="116"/>
                    </a:cubicBezTo>
                    <a:cubicBezTo>
                      <a:pt x="218" y="120"/>
                      <a:pt x="217" y="123"/>
                      <a:pt x="215" y="125"/>
                    </a:cubicBezTo>
                    <a:cubicBezTo>
                      <a:pt x="213" y="127"/>
                      <a:pt x="209" y="131"/>
                      <a:pt x="209" y="131"/>
                    </a:cubicBezTo>
                    <a:cubicBezTo>
                      <a:pt x="209" y="138"/>
                      <a:pt x="209" y="138"/>
                      <a:pt x="209" y="138"/>
                    </a:cubicBezTo>
                    <a:cubicBezTo>
                      <a:pt x="209" y="138"/>
                      <a:pt x="213" y="141"/>
                      <a:pt x="214" y="145"/>
                    </a:cubicBezTo>
                    <a:cubicBezTo>
                      <a:pt x="214" y="148"/>
                      <a:pt x="209" y="158"/>
                      <a:pt x="206" y="161"/>
                    </a:cubicBezTo>
                    <a:cubicBezTo>
                      <a:pt x="203" y="163"/>
                      <a:pt x="159" y="202"/>
                      <a:pt x="159" y="202"/>
                    </a:cubicBezTo>
                    <a:cubicBezTo>
                      <a:pt x="61" y="202"/>
                      <a:pt x="61" y="202"/>
                      <a:pt x="61" y="202"/>
                    </a:cubicBezTo>
                    <a:cubicBezTo>
                      <a:pt x="13" y="161"/>
                      <a:pt x="13" y="161"/>
                      <a:pt x="13" y="161"/>
                    </a:cubicBezTo>
                    <a:cubicBezTo>
                      <a:pt x="13" y="161"/>
                      <a:pt x="12" y="155"/>
                      <a:pt x="12" y="152"/>
                    </a:cubicBezTo>
                    <a:cubicBezTo>
                      <a:pt x="11" y="149"/>
                      <a:pt x="12" y="144"/>
                      <a:pt x="9" y="142"/>
                    </a:cubicBezTo>
                    <a:cubicBezTo>
                      <a:pt x="7" y="140"/>
                      <a:pt x="2" y="139"/>
                      <a:pt x="2" y="135"/>
                    </a:cubicBezTo>
                    <a:cubicBezTo>
                      <a:pt x="2" y="130"/>
                      <a:pt x="3" y="127"/>
                      <a:pt x="5" y="126"/>
                    </a:cubicBezTo>
                    <a:cubicBezTo>
                      <a:pt x="7" y="125"/>
                      <a:pt x="9" y="122"/>
                      <a:pt x="8" y="119"/>
                    </a:cubicBezTo>
                    <a:cubicBezTo>
                      <a:pt x="8" y="116"/>
                      <a:pt x="6" y="112"/>
                      <a:pt x="4" y="108"/>
                    </a:cubicBezTo>
                    <a:cubicBezTo>
                      <a:pt x="2" y="104"/>
                      <a:pt x="2" y="100"/>
                      <a:pt x="3" y="97"/>
                    </a:cubicBezTo>
                    <a:cubicBezTo>
                      <a:pt x="5" y="94"/>
                      <a:pt x="8" y="91"/>
                      <a:pt x="8" y="91"/>
                    </a:cubicBezTo>
                    <a:cubicBezTo>
                      <a:pt x="8" y="85"/>
                      <a:pt x="8" y="85"/>
                      <a:pt x="8" y="85"/>
                    </a:cubicBezTo>
                    <a:cubicBezTo>
                      <a:pt x="8" y="85"/>
                      <a:pt x="2" y="81"/>
                      <a:pt x="2" y="76"/>
                    </a:cubicBezTo>
                    <a:cubicBezTo>
                      <a:pt x="2" y="70"/>
                      <a:pt x="3" y="67"/>
                      <a:pt x="5" y="66"/>
                    </a:cubicBezTo>
                    <a:cubicBezTo>
                      <a:pt x="7" y="64"/>
                      <a:pt x="9" y="61"/>
                      <a:pt x="9" y="61"/>
                    </a:cubicBezTo>
                    <a:cubicBezTo>
                      <a:pt x="9" y="61"/>
                      <a:pt x="10" y="57"/>
                      <a:pt x="8" y="54"/>
                    </a:cubicBezTo>
                    <a:cubicBezTo>
                      <a:pt x="7" y="52"/>
                      <a:pt x="3" y="48"/>
                      <a:pt x="2" y="44"/>
                    </a:cubicBezTo>
                    <a:cubicBezTo>
                      <a:pt x="2" y="16"/>
                      <a:pt x="2" y="16"/>
                      <a:pt x="2" y="16"/>
                    </a:cubicBezTo>
                    <a:cubicBezTo>
                      <a:pt x="2" y="16"/>
                      <a:pt x="2" y="14"/>
                      <a:pt x="2" y="11"/>
                    </a:cubicBezTo>
                    <a:cubicBezTo>
                      <a:pt x="2" y="8"/>
                      <a:pt x="2" y="1"/>
                      <a:pt x="2" y="1"/>
                    </a:cubicBezTo>
                    <a:cubicBezTo>
                      <a:pt x="0" y="0"/>
                      <a:pt x="0" y="0"/>
                      <a:pt x="0" y="0"/>
                    </a:cubicBezTo>
                    <a:lnTo>
                      <a:pt x="216" y="0"/>
                    </a:lnTo>
                    <a:close/>
                  </a:path>
                </a:pathLst>
              </a:custGeom>
              <a:solidFill>
                <a:srgbClr val="013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5" name="Freeform 7"/>
              <p:cNvSpPr>
                <a:spLocks/>
              </p:cNvSpPr>
              <p:nvPr/>
            </p:nvSpPr>
            <p:spPr bwMode="auto">
              <a:xfrm>
                <a:off x="3996676" y="4268788"/>
                <a:ext cx="350838" cy="49213"/>
              </a:xfrm>
              <a:custGeom>
                <a:avLst/>
                <a:gdLst>
                  <a:gd name="T0" fmla="*/ 0 w 94"/>
                  <a:gd name="T1" fmla="*/ 0 h 13"/>
                  <a:gd name="T2" fmla="*/ 94 w 94"/>
                  <a:gd name="T3" fmla="*/ 0 h 13"/>
                  <a:gd name="T4" fmla="*/ 85 w 94"/>
                  <a:gd name="T5" fmla="*/ 9 h 13"/>
                  <a:gd name="T6" fmla="*/ 74 w 94"/>
                  <a:gd name="T7" fmla="*/ 13 h 13"/>
                  <a:gd name="T8" fmla="*/ 19 w 94"/>
                  <a:gd name="T9" fmla="*/ 13 h 13"/>
                  <a:gd name="T10" fmla="*/ 8 w 94"/>
                  <a:gd name="T11" fmla="*/ 9 h 13"/>
                  <a:gd name="T12" fmla="*/ 0 w 94"/>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94" h="13">
                    <a:moveTo>
                      <a:pt x="0" y="0"/>
                    </a:moveTo>
                    <a:cubicBezTo>
                      <a:pt x="94" y="0"/>
                      <a:pt x="94" y="0"/>
                      <a:pt x="94" y="0"/>
                    </a:cubicBezTo>
                    <a:cubicBezTo>
                      <a:pt x="94" y="0"/>
                      <a:pt x="88" y="6"/>
                      <a:pt x="85" y="9"/>
                    </a:cubicBezTo>
                    <a:cubicBezTo>
                      <a:pt x="82" y="11"/>
                      <a:pt x="77" y="13"/>
                      <a:pt x="74" y="13"/>
                    </a:cubicBezTo>
                    <a:cubicBezTo>
                      <a:pt x="71" y="13"/>
                      <a:pt x="19" y="13"/>
                      <a:pt x="19" y="13"/>
                    </a:cubicBezTo>
                    <a:cubicBezTo>
                      <a:pt x="19" y="13"/>
                      <a:pt x="11" y="13"/>
                      <a:pt x="8" y="9"/>
                    </a:cubicBezTo>
                    <a:cubicBezTo>
                      <a:pt x="5" y="6"/>
                      <a:pt x="0" y="0"/>
                      <a:pt x="0" y="0"/>
                    </a:cubicBezTo>
                    <a:close/>
                  </a:path>
                </a:pathLst>
              </a:cu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6" name="Freeform 8"/>
              <p:cNvSpPr>
                <a:spLocks/>
              </p:cNvSpPr>
              <p:nvPr/>
            </p:nvSpPr>
            <p:spPr bwMode="auto">
              <a:xfrm>
                <a:off x="4173538" y="3527425"/>
                <a:ext cx="247650" cy="33338"/>
              </a:xfrm>
              <a:custGeom>
                <a:avLst/>
                <a:gdLst>
                  <a:gd name="T0" fmla="*/ 4 w 66"/>
                  <a:gd name="T1" fmla="*/ 1 h 9"/>
                  <a:gd name="T2" fmla="*/ 64 w 66"/>
                  <a:gd name="T3" fmla="*/ 1 h 9"/>
                  <a:gd name="T4" fmla="*/ 62 w 66"/>
                  <a:gd name="T5" fmla="*/ 7 h 9"/>
                  <a:gd name="T6" fmla="*/ 0 w 66"/>
                  <a:gd name="T7" fmla="*/ 9 h 9"/>
                  <a:gd name="T8" fmla="*/ 20 w 66"/>
                  <a:gd name="T9" fmla="*/ 5 h 9"/>
                  <a:gd name="T10" fmla="*/ 17 w 66"/>
                  <a:gd name="T11" fmla="*/ 3 h 9"/>
                  <a:gd name="T12" fmla="*/ 4 w 66"/>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66" h="9">
                    <a:moveTo>
                      <a:pt x="4" y="1"/>
                    </a:moveTo>
                    <a:cubicBezTo>
                      <a:pt x="4" y="1"/>
                      <a:pt x="62" y="0"/>
                      <a:pt x="64" y="1"/>
                    </a:cubicBezTo>
                    <a:cubicBezTo>
                      <a:pt x="66" y="3"/>
                      <a:pt x="66" y="5"/>
                      <a:pt x="62" y="7"/>
                    </a:cubicBezTo>
                    <a:cubicBezTo>
                      <a:pt x="58" y="8"/>
                      <a:pt x="0" y="9"/>
                      <a:pt x="0" y="9"/>
                    </a:cubicBezTo>
                    <a:cubicBezTo>
                      <a:pt x="0" y="9"/>
                      <a:pt x="20" y="7"/>
                      <a:pt x="20" y="5"/>
                    </a:cubicBezTo>
                    <a:cubicBezTo>
                      <a:pt x="20" y="3"/>
                      <a:pt x="21" y="4"/>
                      <a:pt x="17" y="3"/>
                    </a:cubicBezTo>
                    <a:cubicBezTo>
                      <a:pt x="13" y="3"/>
                      <a:pt x="4" y="1"/>
                      <a:pt x="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7" name="Freeform 9"/>
              <p:cNvSpPr>
                <a:spLocks/>
              </p:cNvSpPr>
              <p:nvPr/>
            </p:nvSpPr>
            <p:spPr bwMode="auto">
              <a:xfrm>
                <a:off x="4173538" y="3571875"/>
                <a:ext cx="242888" cy="93663"/>
              </a:xfrm>
              <a:custGeom>
                <a:avLst/>
                <a:gdLst>
                  <a:gd name="T0" fmla="*/ 11 w 65"/>
                  <a:gd name="T1" fmla="*/ 0 h 25"/>
                  <a:gd name="T2" fmla="*/ 60 w 65"/>
                  <a:gd name="T3" fmla="*/ 1 h 25"/>
                  <a:gd name="T4" fmla="*/ 65 w 65"/>
                  <a:gd name="T5" fmla="*/ 10 h 25"/>
                  <a:gd name="T6" fmla="*/ 57 w 65"/>
                  <a:gd name="T7" fmla="*/ 21 h 25"/>
                  <a:gd name="T8" fmla="*/ 0 w 65"/>
                  <a:gd name="T9" fmla="*/ 25 h 25"/>
                  <a:gd name="T10" fmla="*/ 21 w 65"/>
                  <a:gd name="T11" fmla="*/ 20 h 25"/>
                  <a:gd name="T12" fmla="*/ 22 w 65"/>
                  <a:gd name="T13" fmla="*/ 12 h 25"/>
                  <a:gd name="T14" fmla="*/ 23 w 65"/>
                  <a:gd name="T15" fmla="*/ 6 h 25"/>
                  <a:gd name="T16" fmla="*/ 23 w 65"/>
                  <a:gd name="T17" fmla="*/ 3 h 25"/>
                  <a:gd name="T18" fmla="*/ 11 w 65"/>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25">
                    <a:moveTo>
                      <a:pt x="11" y="0"/>
                    </a:moveTo>
                    <a:cubicBezTo>
                      <a:pt x="11" y="0"/>
                      <a:pt x="58" y="0"/>
                      <a:pt x="60" y="1"/>
                    </a:cubicBezTo>
                    <a:cubicBezTo>
                      <a:pt x="63" y="2"/>
                      <a:pt x="65" y="7"/>
                      <a:pt x="65" y="10"/>
                    </a:cubicBezTo>
                    <a:cubicBezTo>
                      <a:pt x="65" y="14"/>
                      <a:pt x="65" y="19"/>
                      <a:pt x="57" y="21"/>
                    </a:cubicBezTo>
                    <a:cubicBezTo>
                      <a:pt x="49" y="23"/>
                      <a:pt x="0" y="25"/>
                      <a:pt x="0" y="25"/>
                    </a:cubicBezTo>
                    <a:cubicBezTo>
                      <a:pt x="0" y="25"/>
                      <a:pt x="20" y="22"/>
                      <a:pt x="21" y="20"/>
                    </a:cubicBezTo>
                    <a:cubicBezTo>
                      <a:pt x="23" y="18"/>
                      <a:pt x="21" y="14"/>
                      <a:pt x="22" y="12"/>
                    </a:cubicBezTo>
                    <a:cubicBezTo>
                      <a:pt x="23" y="10"/>
                      <a:pt x="24" y="10"/>
                      <a:pt x="23" y="6"/>
                    </a:cubicBezTo>
                    <a:cubicBezTo>
                      <a:pt x="23" y="3"/>
                      <a:pt x="23" y="3"/>
                      <a:pt x="23" y="3"/>
                    </a:cubicBez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8" name="Freeform 10"/>
              <p:cNvSpPr>
                <a:spLocks/>
              </p:cNvSpPr>
              <p:nvPr/>
            </p:nvSpPr>
            <p:spPr bwMode="auto">
              <a:xfrm>
                <a:off x="4106863" y="3698875"/>
                <a:ext cx="303213" cy="34925"/>
              </a:xfrm>
              <a:custGeom>
                <a:avLst/>
                <a:gdLst>
                  <a:gd name="T0" fmla="*/ 20 w 81"/>
                  <a:gd name="T1" fmla="*/ 1 h 9"/>
                  <a:gd name="T2" fmla="*/ 73 w 81"/>
                  <a:gd name="T3" fmla="*/ 0 h 9"/>
                  <a:gd name="T4" fmla="*/ 80 w 81"/>
                  <a:gd name="T5" fmla="*/ 3 h 9"/>
                  <a:gd name="T6" fmla="*/ 3 w 81"/>
                  <a:gd name="T7" fmla="*/ 9 h 9"/>
                  <a:gd name="T8" fmla="*/ 24 w 81"/>
                  <a:gd name="T9" fmla="*/ 5 h 9"/>
                  <a:gd name="T10" fmla="*/ 20 w 81"/>
                  <a:gd name="T11" fmla="*/ 1 h 9"/>
                </a:gdLst>
                <a:ahLst/>
                <a:cxnLst>
                  <a:cxn ang="0">
                    <a:pos x="T0" y="T1"/>
                  </a:cxn>
                  <a:cxn ang="0">
                    <a:pos x="T2" y="T3"/>
                  </a:cxn>
                  <a:cxn ang="0">
                    <a:pos x="T4" y="T5"/>
                  </a:cxn>
                  <a:cxn ang="0">
                    <a:pos x="T6" y="T7"/>
                  </a:cxn>
                  <a:cxn ang="0">
                    <a:pos x="T8" y="T9"/>
                  </a:cxn>
                  <a:cxn ang="0">
                    <a:pos x="T10" y="T11"/>
                  </a:cxn>
                </a:cxnLst>
                <a:rect l="0" t="0" r="r" b="b"/>
                <a:pathLst>
                  <a:path w="81" h="9">
                    <a:moveTo>
                      <a:pt x="20" y="1"/>
                    </a:moveTo>
                    <a:cubicBezTo>
                      <a:pt x="20" y="1"/>
                      <a:pt x="66" y="0"/>
                      <a:pt x="73" y="0"/>
                    </a:cubicBezTo>
                    <a:cubicBezTo>
                      <a:pt x="81" y="0"/>
                      <a:pt x="81" y="3"/>
                      <a:pt x="80" y="3"/>
                    </a:cubicBezTo>
                    <a:cubicBezTo>
                      <a:pt x="78" y="4"/>
                      <a:pt x="5" y="9"/>
                      <a:pt x="3" y="9"/>
                    </a:cubicBezTo>
                    <a:cubicBezTo>
                      <a:pt x="0" y="9"/>
                      <a:pt x="21" y="6"/>
                      <a:pt x="24" y="5"/>
                    </a:cubicBezTo>
                    <a:cubicBezTo>
                      <a:pt x="27" y="4"/>
                      <a:pt x="26" y="2"/>
                      <a:pt x="2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9" name="Freeform 11"/>
              <p:cNvSpPr>
                <a:spLocks/>
              </p:cNvSpPr>
              <p:nvPr/>
            </p:nvSpPr>
            <p:spPr bwMode="auto">
              <a:xfrm>
                <a:off x="4140201" y="3756025"/>
                <a:ext cx="269875" cy="25400"/>
              </a:xfrm>
              <a:custGeom>
                <a:avLst/>
                <a:gdLst>
                  <a:gd name="T0" fmla="*/ 26 w 72"/>
                  <a:gd name="T1" fmla="*/ 1 h 7"/>
                  <a:gd name="T2" fmla="*/ 72 w 72"/>
                  <a:gd name="T3" fmla="*/ 0 h 7"/>
                  <a:gd name="T4" fmla="*/ 49 w 72"/>
                  <a:gd name="T5" fmla="*/ 5 h 7"/>
                  <a:gd name="T6" fmla="*/ 4 w 72"/>
                  <a:gd name="T7" fmla="*/ 7 h 7"/>
                  <a:gd name="T8" fmla="*/ 26 w 72"/>
                  <a:gd name="T9" fmla="*/ 1 h 7"/>
                </a:gdLst>
                <a:ahLst/>
                <a:cxnLst>
                  <a:cxn ang="0">
                    <a:pos x="T0" y="T1"/>
                  </a:cxn>
                  <a:cxn ang="0">
                    <a:pos x="T2" y="T3"/>
                  </a:cxn>
                  <a:cxn ang="0">
                    <a:pos x="T4" y="T5"/>
                  </a:cxn>
                  <a:cxn ang="0">
                    <a:pos x="T6" y="T7"/>
                  </a:cxn>
                  <a:cxn ang="0">
                    <a:pos x="T8" y="T9"/>
                  </a:cxn>
                </a:cxnLst>
                <a:rect l="0" t="0" r="r" b="b"/>
                <a:pathLst>
                  <a:path w="72" h="7">
                    <a:moveTo>
                      <a:pt x="26" y="1"/>
                    </a:moveTo>
                    <a:cubicBezTo>
                      <a:pt x="72" y="0"/>
                      <a:pt x="72" y="0"/>
                      <a:pt x="72" y="0"/>
                    </a:cubicBezTo>
                    <a:cubicBezTo>
                      <a:pt x="72" y="0"/>
                      <a:pt x="51" y="5"/>
                      <a:pt x="49" y="5"/>
                    </a:cubicBezTo>
                    <a:cubicBezTo>
                      <a:pt x="47" y="5"/>
                      <a:pt x="9" y="7"/>
                      <a:pt x="4" y="7"/>
                    </a:cubicBezTo>
                    <a:cubicBezTo>
                      <a:pt x="0" y="7"/>
                      <a:pt x="35" y="3"/>
                      <a:pt x="2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0" name="Freeform 12"/>
              <p:cNvSpPr>
                <a:spLocks/>
              </p:cNvSpPr>
              <p:nvPr/>
            </p:nvSpPr>
            <p:spPr bwMode="auto">
              <a:xfrm>
                <a:off x="4125913" y="3811588"/>
                <a:ext cx="287338" cy="38100"/>
              </a:xfrm>
              <a:custGeom>
                <a:avLst/>
                <a:gdLst>
                  <a:gd name="T0" fmla="*/ 15 w 77"/>
                  <a:gd name="T1" fmla="*/ 2 h 10"/>
                  <a:gd name="T2" fmla="*/ 73 w 77"/>
                  <a:gd name="T3" fmla="*/ 0 h 10"/>
                  <a:gd name="T4" fmla="*/ 72 w 77"/>
                  <a:gd name="T5" fmla="*/ 5 h 10"/>
                  <a:gd name="T6" fmla="*/ 0 w 77"/>
                  <a:gd name="T7" fmla="*/ 10 h 10"/>
                  <a:gd name="T8" fmla="*/ 31 w 77"/>
                  <a:gd name="T9" fmla="*/ 5 h 10"/>
                  <a:gd name="T10" fmla="*/ 15 w 77"/>
                  <a:gd name="T11" fmla="*/ 2 h 10"/>
                </a:gdLst>
                <a:ahLst/>
                <a:cxnLst>
                  <a:cxn ang="0">
                    <a:pos x="T0" y="T1"/>
                  </a:cxn>
                  <a:cxn ang="0">
                    <a:pos x="T2" y="T3"/>
                  </a:cxn>
                  <a:cxn ang="0">
                    <a:pos x="T4" y="T5"/>
                  </a:cxn>
                  <a:cxn ang="0">
                    <a:pos x="T6" y="T7"/>
                  </a:cxn>
                  <a:cxn ang="0">
                    <a:pos x="T8" y="T9"/>
                  </a:cxn>
                  <a:cxn ang="0">
                    <a:pos x="T10" y="T11"/>
                  </a:cxn>
                </a:cxnLst>
                <a:rect l="0" t="0" r="r" b="b"/>
                <a:pathLst>
                  <a:path w="77" h="10">
                    <a:moveTo>
                      <a:pt x="15" y="2"/>
                    </a:moveTo>
                    <a:cubicBezTo>
                      <a:pt x="15" y="2"/>
                      <a:pt x="69" y="0"/>
                      <a:pt x="73" y="0"/>
                    </a:cubicBezTo>
                    <a:cubicBezTo>
                      <a:pt x="77" y="0"/>
                      <a:pt x="75" y="4"/>
                      <a:pt x="72" y="5"/>
                    </a:cubicBezTo>
                    <a:cubicBezTo>
                      <a:pt x="68" y="6"/>
                      <a:pt x="0" y="10"/>
                      <a:pt x="0" y="10"/>
                    </a:cubicBezTo>
                    <a:cubicBezTo>
                      <a:pt x="0" y="10"/>
                      <a:pt x="29" y="6"/>
                      <a:pt x="31" y="5"/>
                    </a:cubicBezTo>
                    <a:cubicBezTo>
                      <a:pt x="32" y="4"/>
                      <a:pt x="15" y="2"/>
                      <a:pt x="1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1" name="Freeform 13"/>
              <p:cNvSpPr>
                <a:spLocks/>
              </p:cNvSpPr>
              <p:nvPr/>
            </p:nvSpPr>
            <p:spPr bwMode="auto">
              <a:xfrm>
                <a:off x="4195763" y="3868738"/>
                <a:ext cx="217488" cy="33338"/>
              </a:xfrm>
              <a:custGeom>
                <a:avLst/>
                <a:gdLst>
                  <a:gd name="T0" fmla="*/ 0 w 58"/>
                  <a:gd name="T1" fmla="*/ 4 h 9"/>
                  <a:gd name="T2" fmla="*/ 56 w 58"/>
                  <a:gd name="T3" fmla="*/ 0 h 9"/>
                  <a:gd name="T4" fmla="*/ 0 w 58"/>
                  <a:gd name="T5" fmla="*/ 4 h 9"/>
                </a:gdLst>
                <a:ahLst/>
                <a:cxnLst>
                  <a:cxn ang="0">
                    <a:pos x="T0" y="T1"/>
                  </a:cxn>
                  <a:cxn ang="0">
                    <a:pos x="T2" y="T3"/>
                  </a:cxn>
                  <a:cxn ang="0">
                    <a:pos x="T4" y="T5"/>
                  </a:cxn>
                </a:cxnLst>
                <a:rect l="0" t="0" r="r" b="b"/>
                <a:pathLst>
                  <a:path w="58" h="9">
                    <a:moveTo>
                      <a:pt x="0" y="4"/>
                    </a:moveTo>
                    <a:cubicBezTo>
                      <a:pt x="0" y="4"/>
                      <a:pt x="55" y="0"/>
                      <a:pt x="56" y="0"/>
                    </a:cubicBezTo>
                    <a:cubicBezTo>
                      <a:pt x="58" y="0"/>
                      <a:pt x="22" y="9"/>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2" name="Freeform 14"/>
              <p:cNvSpPr>
                <a:spLocks/>
              </p:cNvSpPr>
              <p:nvPr/>
            </p:nvSpPr>
            <p:spPr bwMode="auto">
              <a:xfrm>
                <a:off x="4117976" y="3935413"/>
                <a:ext cx="280988" cy="30163"/>
              </a:xfrm>
              <a:custGeom>
                <a:avLst/>
                <a:gdLst>
                  <a:gd name="T0" fmla="*/ 23 w 75"/>
                  <a:gd name="T1" fmla="*/ 0 h 8"/>
                  <a:gd name="T2" fmla="*/ 71 w 75"/>
                  <a:gd name="T3" fmla="*/ 0 h 8"/>
                  <a:gd name="T4" fmla="*/ 65 w 75"/>
                  <a:gd name="T5" fmla="*/ 4 h 8"/>
                  <a:gd name="T6" fmla="*/ 0 w 75"/>
                  <a:gd name="T7" fmla="*/ 8 h 8"/>
                  <a:gd name="T8" fmla="*/ 31 w 75"/>
                  <a:gd name="T9" fmla="*/ 3 h 8"/>
                  <a:gd name="T10" fmla="*/ 23 w 75"/>
                  <a:gd name="T11" fmla="*/ 0 h 8"/>
                </a:gdLst>
                <a:ahLst/>
                <a:cxnLst>
                  <a:cxn ang="0">
                    <a:pos x="T0" y="T1"/>
                  </a:cxn>
                  <a:cxn ang="0">
                    <a:pos x="T2" y="T3"/>
                  </a:cxn>
                  <a:cxn ang="0">
                    <a:pos x="T4" y="T5"/>
                  </a:cxn>
                  <a:cxn ang="0">
                    <a:pos x="T6" y="T7"/>
                  </a:cxn>
                  <a:cxn ang="0">
                    <a:pos x="T8" y="T9"/>
                  </a:cxn>
                  <a:cxn ang="0">
                    <a:pos x="T10" y="T11"/>
                  </a:cxn>
                </a:cxnLst>
                <a:rect l="0" t="0" r="r" b="b"/>
                <a:pathLst>
                  <a:path w="75" h="8">
                    <a:moveTo>
                      <a:pt x="23" y="0"/>
                    </a:moveTo>
                    <a:cubicBezTo>
                      <a:pt x="23" y="0"/>
                      <a:pt x="67" y="0"/>
                      <a:pt x="71" y="0"/>
                    </a:cubicBezTo>
                    <a:cubicBezTo>
                      <a:pt x="75" y="1"/>
                      <a:pt x="68" y="3"/>
                      <a:pt x="65" y="4"/>
                    </a:cubicBezTo>
                    <a:cubicBezTo>
                      <a:pt x="62" y="5"/>
                      <a:pt x="0" y="8"/>
                      <a:pt x="0" y="8"/>
                    </a:cubicBezTo>
                    <a:cubicBezTo>
                      <a:pt x="0" y="8"/>
                      <a:pt x="28" y="4"/>
                      <a:pt x="31" y="3"/>
                    </a:cubicBezTo>
                    <a:cubicBezTo>
                      <a:pt x="33" y="3"/>
                      <a:pt x="33" y="3"/>
                      <a:pt x="2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3" name="Freeform 15"/>
              <p:cNvSpPr>
                <a:spLocks/>
              </p:cNvSpPr>
              <p:nvPr/>
            </p:nvSpPr>
            <p:spPr bwMode="auto">
              <a:xfrm>
                <a:off x="4206876" y="3984625"/>
                <a:ext cx="206375" cy="25400"/>
              </a:xfrm>
              <a:custGeom>
                <a:avLst/>
                <a:gdLst>
                  <a:gd name="T0" fmla="*/ 0 w 55"/>
                  <a:gd name="T1" fmla="*/ 3 h 7"/>
                  <a:gd name="T2" fmla="*/ 53 w 55"/>
                  <a:gd name="T3" fmla="*/ 0 h 7"/>
                  <a:gd name="T4" fmla="*/ 0 w 55"/>
                  <a:gd name="T5" fmla="*/ 3 h 7"/>
                </a:gdLst>
                <a:ahLst/>
                <a:cxnLst>
                  <a:cxn ang="0">
                    <a:pos x="T0" y="T1"/>
                  </a:cxn>
                  <a:cxn ang="0">
                    <a:pos x="T2" y="T3"/>
                  </a:cxn>
                  <a:cxn ang="0">
                    <a:pos x="T4" y="T5"/>
                  </a:cxn>
                </a:cxnLst>
                <a:rect l="0" t="0" r="r" b="b"/>
                <a:pathLst>
                  <a:path w="55" h="7">
                    <a:moveTo>
                      <a:pt x="0" y="3"/>
                    </a:moveTo>
                    <a:cubicBezTo>
                      <a:pt x="0" y="3"/>
                      <a:pt x="51" y="0"/>
                      <a:pt x="53" y="0"/>
                    </a:cubicBezTo>
                    <a:cubicBezTo>
                      <a:pt x="55" y="0"/>
                      <a:pt x="28" y="7"/>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4" name="Freeform 16"/>
              <p:cNvSpPr>
                <a:spLocks/>
              </p:cNvSpPr>
              <p:nvPr/>
            </p:nvSpPr>
            <p:spPr bwMode="auto">
              <a:xfrm>
                <a:off x="4222751" y="4044949"/>
                <a:ext cx="160338" cy="28576"/>
              </a:xfrm>
              <a:custGeom>
                <a:avLst/>
                <a:gdLst>
                  <a:gd name="T0" fmla="*/ 0 w 43"/>
                  <a:gd name="T1" fmla="*/ 2 h 8"/>
                  <a:gd name="T2" fmla="*/ 41 w 43"/>
                  <a:gd name="T3" fmla="*/ 1 h 8"/>
                  <a:gd name="T4" fmla="*/ 26 w 43"/>
                  <a:gd name="T5" fmla="*/ 7 h 8"/>
                  <a:gd name="T6" fmla="*/ 0 w 43"/>
                  <a:gd name="T7" fmla="*/ 2 h 8"/>
                </a:gdLst>
                <a:ahLst/>
                <a:cxnLst>
                  <a:cxn ang="0">
                    <a:pos x="T0" y="T1"/>
                  </a:cxn>
                  <a:cxn ang="0">
                    <a:pos x="T2" y="T3"/>
                  </a:cxn>
                  <a:cxn ang="0">
                    <a:pos x="T4" y="T5"/>
                  </a:cxn>
                  <a:cxn ang="0">
                    <a:pos x="T6" y="T7"/>
                  </a:cxn>
                </a:cxnLst>
                <a:rect l="0" t="0" r="r" b="b"/>
                <a:pathLst>
                  <a:path w="43" h="8">
                    <a:moveTo>
                      <a:pt x="0" y="2"/>
                    </a:moveTo>
                    <a:cubicBezTo>
                      <a:pt x="0" y="2"/>
                      <a:pt x="38" y="0"/>
                      <a:pt x="41" y="1"/>
                    </a:cubicBezTo>
                    <a:cubicBezTo>
                      <a:pt x="43" y="1"/>
                      <a:pt x="31" y="5"/>
                      <a:pt x="26" y="7"/>
                    </a:cubicBezTo>
                    <a:cubicBezTo>
                      <a:pt x="20" y="8"/>
                      <a:pt x="12" y="7"/>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5" name="Freeform 17"/>
              <p:cNvSpPr>
                <a:spLocks/>
              </p:cNvSpPr>
              <p:nvPr/>
            </p:nvSpPr>
            <p:spPr bwMode="auto">
              <a:xfrm>
                <a:off x="4151313" y="4070350"/>
                <a:ext cx="314325" cy="30163"/>
              </a:xfrm>
              <a:custGeom>
                <a:avLst/>
                <a:gdLst>
                  <a:gd name="T0" fmla="*/ 0 w 84"/>
                  <a:gd name="T1" fmla="*/ 5 h 8"/>
                  <a:gd name="T2" fmla="*/ 84 w 84"/>
                  <a:gd name="T3" fmla="*/ 0 h 8"/>
                  <a:gd name="T4" fmla="*/ 32 w 84"/>
                  <a:gd name="T5" fmla="*/ 8 h 8"/>
                  <a:gd name="T6" fmla="*/ 0 w 84"/>
                  <a:gd name="T7" fmla="*/ 5 h 8"/>
                </a:gdLst>
                <a:ahLst/>
                <a:cxnLst>
                  <a:cxn ang="0">
                    <a:pos x="T0" y="T1"/>
                  </a:cxn>
                  <a:cxn ang="0">
                    <a:pos x="T2" y="T3"/>
                  </a:cxn>
                  <a:cxn ang="0">
                    <a:pos x="T4" y="T5"/>
                  </a:cxn>
                  <a:cxn ang="0">
                    <a:pos x="T6" y="T7"/>
                  </a:cxn>
                </a:cxnLst>
                <a:rect l="0" t="0" r="r" b="b"/>
                <a:pathLst>
                  <a:path w="84" h="8">
                    <a:moveTo>
                      <a:pt x="0" y="5"/>
                    </a:moveTo>
                    <a:cubicBezTo>
                      <a:pt x="0" y="5"/>
                      <a:pt x="76" y="2"/>
                      <a:pt x="84" y="0"/>
                    </a:cubicBezTo>
                    <a:cubicBezTo>
                      <a:pt x="84" y="0"/>
                      <a:pt x="75" y="6"/>
                      <a:pt x="32" y="8"/>
                    </a:cubicBezTo>
                    <a:cubicBezTo>
                      <a:pt x="32" y="8"/>
                      <a:pt x="9" y="7"/>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6" name="Freeform 18"/>
              <p:cNvSpPr>
                <a:spLocks/>
              </p:cNvSpPr>
              <p:nvPr/>
            </p:nvSpPr>
            <p:spPr bwMode="auto">
              <a:xfrm>
                <a:off x="4514851" y="3703638"/>
                <a:ext cx="36513" cy="22225"/>
              </a:xfrm>
              <a:custGeom>
                <a:avLst/>
                <a:gdLst>
                  <a:gd name="T0" fmla="*/ 7 w 10"/>
                  <a:gd name="T1" fmla="*/ 0 h 6"/>
                  <a:gd name="T2" fmla="*/ 0 w 10"/>
                  <a:gd name="T3" fmla="*/ 6 h 6"/>
                  <a:gd name="T4" fmla="*/ 7 w 10"/>
                  <a:gd name="T5" fmla="*/ 0 h 6"/>
                </a:gdLst>
                <a:ahLst/>
                <a:cxnLst>
                  <a:cxn ang="0">
                    <a:pos x="T0" y="T1"/>
                  </a:cxn>
                  <a:cxn ang="0">
                    <a:pos x="T2" y="T3"/>
                  </a:cxn>
                  <a:cxn ang="0">
                    <a:pos x="T4" y="T5"/>
                  </a:cxn>
                </a:cxnLst>
                <a:rect l="0" t="0" r="r" b="b"/>
                <a:pathLst>
                  <a:path w="10" h="6">
                    <a:moveTo>
                      <a:pt x="7" y="0"/>
                    </a:moveTo>
                    <a:cubicBezTo>
                      <a:pt x="7" y="0"/>
                      <a:pt x="10" y="5"/>
                      <a:pt x="0" y="6"/>
                    </a:cubicBez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7" name="Freeform 19"/>
              <p:cNvSpPr>
                <a:spLocks/>
              </p:cNvSpPr>
              <p:nvPr/>
            </p:nvSpPr>
            <p:spPr bwMode="auto">
              <a:xfrm>
                <a:off x="4510088" y="3579813"/>
                <a:ext cx="41275" cy="19050"/>
              </a:xfrm>
              <a:custGeom>
                <a:avLst/>
                <a:gdLst>
                  <a:gd name="T0" fmla="*/ 8 w 11"/>
                  <a:gd name="T1" fmla="*/ 0 h 5"/>
                  <a:gd name="T2" fmla="*/ 0 w 11"/>
                  <a:gd name="T3" fmla="*/ 5 h 5"/>
                  <a:gd name="T4" fmla="*/ 8 w 11"/>
                  <a:gd name="T5" fmla="*/ 0 h 5"/>
                </a:gdLst>
                <a:ahLst/>
                <a:cxnLst>
                  <a:cxn ang="0">
                    <a:pos x="T0" y="T1"/>
                  </a:cxn>
                  <a:cxn ang="0">
                    <a:pos x="T2" y="T3"/>
                  </a:cxn>
                  <a:cxn ang="0">
                    <a:pos x="T4" y="T5"/>
                  </a:cxn>
                </a:cxnLst>
                <a:rect l="0" t="0" r="r" b="b"/>
                <a:pathLst>
                  <a:path w="11" h="5">
                    <a:moveTo>
                      <a:pt x="8" y="0"/>
                    </a:moveTo>
                    <a:cubicBezTo>
                      <a:pt x="8" y="0"/>
                      <a:pt x="11" y="4"/>
                      <a:pt x="0" y="5"/>
                    </a:cubicBez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8" name="Freeform 20"/>
              <p:cNvSpPr>
                <a:spLocks/>
              </p:cNvSpPr>
              <p:nvPr/>
            </p:nvSpPr>
            <p:spPr bwMode="auto">
              <a:xfrm>
                <a:off x="4495801" y="3819525"/>
                <a:ext cx="55563" cy="19050"/>
              </a:xfrm>
              <a:custGeom>
                <a:avLst/>
                <a:gdLst>
                  <a:gd name="T0" fmla="*/ 11 w 15"/>
                  <a:gd name="T1" fmla="*/ 0 h 5"/>
                  <a:gd name="T2" fmla="*/ 0 w 15"/>
                  <a:gd name="T3" fmla="*/ 5 h 5"/>
                  <a:gd name="T4" fmla="*/ 11 w 15"/>
                  <a:gd name="T5" fmla="*/ 0 h 5"/>
                </a:gdLst>
                <a:ahLst/>
                <a:cxnLst>
                  <a:cxn ang="0">
                    <a:pos x="T0" y="T1"/>
                  </a:cxn>
                  <a:cxn ang="0">
                    <a:pos x="T2" y="T3"/>
                  </a:cxn>
                  <a:cxn ang="0">
                    <a:pos x="T4" y="T5"/>
                  </a:cxn>
                </a:cxnLst>
                <a:rect l="0" t="0" r="r" b="b"/>
                <a:pathLst>
                  <a:path w="15" h="5">
                    <a:moveTo>
                      <a:pt x="11" y="0"/>
                    </a:moveTo>
                    <a:cubicBezTo>
                      <a:pt x="11" y="0"/>
                      <a:pt x="15" y="4"/>
                      <a:pt x="0" y="5"/>
                    </a:cubicBez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29" name="Freeform 21"/>
              <p:cNvSpPr>
                <a:spLocks/>
              </p:cNvSpPr>
              <p:nvPr/>
            </p:nvSpPr>
            <p:spPr bwMode="auto">
              <a:xfrm>
                <a:off x="4498976" y="3894138"/>
                <a:ext cx="46038" cy="57150"/>
              </a:xfrm>
              <a:custGeom>
                <a:avLst/>
                <a:gdLst>
                  <a:gd name="T0" fmla="*/ 6 w 12"/>
                  <a:gd name="T1" fmla="*/ 0 h 15"/>
                  <a:gd name="T2" fmla="*/ 7 w 12"/>
                  <a:gd name="T3" fmla="*/ 6 h 15"/>
                  <a:gd name="T4" fmla="*/ 12 w 12"/>
                  <a:gd name="T5" fmla="*/ 12 h 15"/>
                  <a:gd name="T6" fmla="*/ 0 w 12"/>
                  <a:gd name="T7" fmla="*/ 14 h 15"/>
                  <a:gd name="T8" fmla="*/ 6 w 12"/>
                  <a:gd name="T9" fmla="*/ 10 h 15"/>
                  <a:gd name="T10" fmla="*/ 6 w 12"/>
                  <a:gd name="T11" fmla="*/ 0 h 15"/>
                </a:gdLst>
                <a:ahLst/>
                <a:cxnLst>
                  <a:cxn ang="0">
                    <a:pos x="T0" y="T1"/>
                  </a:cxn>
                  <a:cxn ang="0">
                    <a:pos x="T2" y="T3"/>
                  </a:cxn>
                  <a:cxn ang="0">
                    <a:pos x="T4" y="T5"/>
                  </a:cxn>
                  <a:cxn ang="0">
                    <a:pos x="T6" y="T7"/>
                  </a:cxn>
                  <a:cxn ang="0">
                    <a:pos x="T8" y="T9"/>
                  </a:cxn>
                  <a:cxn ang="0">
                    <a:pos x="T10" y="T11"/>
                  </a:cxn>
                </a:cxnLst>
                <a:rect l="0" t="0" r="r" b="b"/>
                <a:pathLst>
                  <a:path w="12" h="15">
                    <a:moveTo>
                      <a:pt x="6" y="0"/>
                    </a:moveTo>
                    <a:cubicBezTo>
                      <a:pt x="6" y="0"/>
                      <a:pt x="6" y="5"/>
                      <a:pt x="7" y="6"/>
                    </a:cubicBezTo>
                    <a:cubicBezTo>
                      <a:pt x="8" y="7"/>
                      <a:pt x="12" y="12"/>
                      <a:pt x="12" y="12"/>
                    </a:cubicBezTo>
                    <a:cubicBezTo>
                      <a:pt x="12" y="12"/>
                      <a:pt x="3" y="15"/>
                      <a:pt x="0" y="14"/>
                    </a:cubicBezTo>
                    <a:cubicBezTo>
                      <a:pt x="0" y="14"/>
                      <a:pt x="5" y="12"/>
                      <a:pt x="6" y="10"/>
                    </a:cubicBezTo>
                    <a:cubicBezTo>
                      <a:pt x="6" y="9"/>
                      <a:pt x="5" y="1"/>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0" name="Freeform 22"/>
              <p:cNvSpPr>
                <a:spLocks/>
              </p:cNvSpPr>
              <p:nvPr/>
            </p:nvSpPr>
            <p:spPr bwMode="auto">
              <a:xfrm>
                <a:off x="4518026" y="4037013"/>
                <a:ext cx="22225" cy="19050"/>
              </a:xfrm>
              <a:custGeom>
                <a:avLst/>
                <a:gdLst>
                  <a:gd name="T0" fmla="*/ 3 w 6"/>
                  <a:gd name="T1" fmla="*/ 0 h 5"/>
                  <a:gd name="T2" fmla="*/ 0 w 6"/>
                  <a:gd name="T3" fmla="*/ 5 h 5"/>
                  <a:gd name="T4" fmla="*/ 3 w 6"/>
                  <a:gd name="T5" fmla="*/ 0 h 5"/>
                </a:gdLst>
                <a:ahLst/>
                <a:cxnLst>
                  <a:cxn ang="0">
                    <a:pos x="T0" y="T1"/>
                  </a:cxn>
                  <a:cxn ang="0">
                    <a:pos x="T2" y="T3"/>
                  </a:cxn>
                  <a:cxn ang="0">
                    <a:pos x="T4" y="T5"/>
                  </a:cxn>
                </a:cxnLst>
                <a:rect l="0" t="0" r="r" b="b"/>
                <a:pathLst>
                  <a:path w="6" h="5">
                    <a:moveTo>
                      <a:pt x="3" y="0"/>
                    </a:moveTo>
                    <a:cubicBezTo>
                      <a:pt x="3" y="0"/>
                      <a:pt x="6" y="4"/>
                      <a:pt x="0" y="5"/>
                    </a:cubicBez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1" name="Freeform 23"/>
              <p:cNvSpPr>
                <a:spLocks/>
              </p:cNvSpPr>
              <p:nvPr/>
            </p:nvSpPr>
            <p:spPr bwMode="auto">
              <a:xfrm>
                <a:off x="3814763" y="3557588"/>
                <a:ext cx="206375" cy="22225"/>
              </a:xfrm>
              <a:custGeom>
                <a:avLst/>
                <a:gdLst>
                  <a:gd name="T0" fmla="*/ 0 w 55"/>
                  <a:gd name="T1" fmla="*/ 0 h 6"/>
                  <a:gd name="T2" fmla="*/ 55 w 55"/>
                  <a:gd name="T3" fmla="*/ 3 h 6"/>
                  <a:gd name="T4" fmla="*/ 0 w 55"/>
                  <a:gd name="T5" fmla="*/ 0 h 6"/>
                </a:gdLst>
                <a:ahLst/>
                <a:cxnLst>
                  <a:cxn ang="0">
                    <a:pos x="T0" y="T1"/>
                  </a:cxn>
                  <a:cxn ang="0">
                    <a:pos x="T2" y="T3"/>
                  </a:cxn>
                  <a:cxn ang="0">
                    <a:pos x="T4" y="T5"/>
                  </a:cxn>
                </a:cxnLst>
                <a:rect l="0" t="0" r="r" b="b"/>
                <a:pathLst>
                  <a:path w="55" h="6">
                    <a:moveTo>
                      <a:pt x="0" y="0"/>
                    </a:moveTo>
                    <a:cubicBezTo>
                      <a:pt x="55" y="3"/>
                      <a:pt x="55" y="3"/>
                      <a:pt x="55" y="3"/>
                    </a:cubicBezTo>
                    <a:cubicBezTo>
                      <a:pt x="55" y="3"/>
                      <a:pt x="15" y="6"/>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2" name="Freeform 24"/>
              <p:cNvSpPr>
                <a:spLocks/>
              </p:cNvSpPr>
              <p:nvPr/>
            </p:nvSpPr>
            <p:spPr bwMode="auto">
              <a:xfrm>
                <a:off x="3762376" y="3744913"/>
                <a:ext cx="71438" cy="17463"/>
              </a:xfrm>
              <a:custGeom>
                <a:avLst/>
                <a:gdLst>
                  <a:gd name="T0" fmla="*/ 7 w 19"/>
                  <a:gd name="T1" fmla="*/ 0 h 5"/>
                  <a:gd name="T2" fmla="*/ 19 w 19"/>
                  <a:gd name="T3" fmla="*/ 1 h 5"/>
                  <a:gd name="T4" fmla="*/ 4 w 19"/>
                  <a:gd name="T5" fmla="*/ 4 h 5"/>
                  <a:gd name="T6" fmla="*/ 7 w 19"/>
                  <a:gd name="T7" fmla="*/ 0 h 5"/>
                </a:gdLst>
                <a:ahLst/>
                <a:cxnLst>
                  <a:cxn ang="0">
                    <a:pos x="T0" y="T1"/>
                  </a:cxn>
                  <a:cxn ang="0">
                    <a:pos x="T2" y="T3"/>
                  </a:cxn>
                  <a:cxn ang="0">
                    <a:pos x="T4" y="T5"/>
                  </a:cxn>
                  <a:cxn ang="0">
                    <a:pos x="T6" y="T7"/>
                  </a:cxn>
                </a:cxnLst>
                <a:rect l="0" t="0" r="r" b="b"/>
                <a:pathLst>
                  <a:path w="19" h="5">
                    <a:moveTo>
                      <a:pt x="7" y="0"/>
                    </a:moveTo>
                    <a:cubicBezTo>
                      <a:pt x="19" y="1"/>
                      <a:pt x="19" y="1"/>
                      <a:pt x="19" y="1"/>
                    </a:cubicBezTo>
                    <a:cubicBezTo>
                      <a:pt x="19" y="1"/>
                      <a:pt x="7" y="4"/>
                      <a:pt x="4" y="4"/>
                    </a:cubicBezTo>
                    <a:cubicBezTo>
                      <a:pt x="0" y="5"/>
                      <a:pt x="7"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3" name="Freeform 25"/>
              <p:cNvSpPr>
                <a:spLocks/>
              </p:cNvSpPr>
              <p:nvPr/>
            </p:nvSpPr>
            <p:spPr bwMode="auto">
              <a:xfrm>
                <a:off x="3762376" y="3857625"/>
                <a:ext cx="74613" cy="14288"/>
              </a:xfrm>
              <a:custGeom>
                <a:avLst/>
                <a:gdLst>
                  <a:gd name="T0" fmla="*/ 6 w 20"/>
                  <a:gd name="T1" fmla="*/ 0 h 4"/>
                  <a:gd name="T2" fmla="*/ 20 w 20"/>
                  <a:gd name="T3" fmla="*/ 0 h 4"/>
                  <a:gd name="T4" fmla="*/ 2 w 20"/>
                  <a:gd name="T5" fmla="*/ 4 h 4"/>
                  <a:gd name="T6" fmla="*/ 6 w 20"/>
                  <a:gd name="T7" fmla="*/ 0 h 4"/>
                </a:gdLst>
                <a:ahLst/>
                <a:cxnLst>
                  <a:cxn ang="0">
                    <a:pos x="T0" y="T1"/>
                  </a:cxn>
                  <a:cxn ang="0">
                    <a:pos x="T2" y="T3"/>
                  </a:cxn>
                  <a:cxn ang="0">
                    <a:pos x="T4" y="T5"/>
                  </a:cxn>
                  <a:cxn ang="0">
                    <a:pos x="T6" y="T7"/>
                  </a:cxn>
                </a:cxnLst>
                <a:rect l="0" t="0" r="r" b="b"/>
                <a:pathLst>
                  <a:path w="20" h="4">
                    <a:moveTo>
                      <a:pt x="6" y="0"/>
                    </a:moveTo>
                    <a:cubicBezTo>
                      <a:pt x="20" y="0"/>
                      <a:pt x="20" y="0"/>
                      <a:pt x="20" y="0"/>
                    </a:cubicBezTo>
                    <a:cubicBezTo>
                      <a:pt x="20" y="0"/>
                      <a:pt x="4" y="4"/>
                      <a:pt x="2" y="4"/>
                    </a:cubicBezTo>
                    <a:cubicBezTo>
                      <a:pt x="0" y="4"/>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4" name="Freeform 26"/>
              <p:cNvSpPr>
                <a:spLocks/>
              </p:cNvSpPr>
              <p:nvPr/>
            </p:nvSpPr>
            <p:spPr bwMode="auto">
              <a:xfrm>
                <a:off x="3759201" y="3979863"/>
                <a:ext cx="74613" cy="19050"/>
              </a:xfrm>
              <a:custGeom>
                <a:avLst/>
                <a:gdLst>
                  <a:gd name="T0" fmla="*/ 6 w 20"/>
                  <a:gd name="T1" fmla="*/ 0 h 5"/>
                  <a:gd name="T2" fmla="*/ 20 w 20"/>
                  <a:gd name="T3" fmla="*/ 1 h 5"/>
                  <a:gd name="T4" fmla="*/ 2 w 20"/>
                  <a:gd name="T5" fmla="*/ 5 h 5"/>
                  <a:gd name="T6" fmla="*/ 6 w 20"/>
                  <a:gd name="T7" fmla="*/ 0 h 5"/>
                </a:gdLst>
                <a:ahLst/>
                <a:cxnLst>
                  <a:cxn ang="0">
                    <a:pos x="T0" y="T1"/>
                  </a:cxn>
                  <a:cxn ang="0">
                    <a:pos x="T2" y="T3"/>
                  </a:cxn>
                  <a:cxn ang="0">
                    <a:pos x="T4" y="T5"/>
                  </a:cxn>
                  <a:cxn ang="0">
                    <a:pos x="T6" y="T7"/>
                  </a:cxn>
                </a:cxnLst>
                <a:rect l="0" t="0" r="r" b="b"/>
                <a:pathLst>
                  <a:path w="20" h="5">
                    <a:moveTo>
                      <a:pt x="6" y="0"/>
                    </a:moveTo>
                    <a:cubicBezTo>
                      <a:pt x="20" y="1"/>
                      <a:pt x="20" y="1"/>
                      <a:pt x="20" y="1"/>
                    </a:cubicBezTo>
                    <a:cubicBezTo>
                      <a:pt x="20" y="1"/>
                      <a:pt x="3" y="5"/>
                      <a:pt x="2" y="5"/>
                    </a:cubicBezTo>
                    <a:cubicBezTo>
                      <a:pt x="0" y="5"/>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5" name="Freeform 27"/>
              <p:cNvSpPr>
                <a:spLocks/>
              </p:cNvSpPr>
              <p:nvPr/>
            </p:nvSpPr>
            <p:spPr bwMode="auto">
              <a:xfrm>
                <a:off x="3822701" y="4086225"/>
                <a:ext cx="268288" cy="33338"/>
              </a:xfrm>
              <a:custGeom>
                <a:avLst/>
                <a:gdLst>
                  <a:gd name="T0" fmla="*/ 0 w 72"/>
                  <a:gd name="T1" fmla="*/ 0 h 9"/>
                  <a:gd name="T2" fmla="*/ 68 w 72"/>
                  <a:gd name="T3" fmla="*/ 1 h 9"/>
                  <a:gd name="T4" fmla="*/ 0 w 72"/>
                  <a:gd name="T5" fmla="*/ 0 h 9"/>
                </a:gdLst>
                <a:ahLst/>
                <a:cxnLst>
                  <a:cxn ang="0">
                    <a:pos x="T0" y="T1"/>
                  </a:cxn>
                  <a:cxn ang="0">
                    <a:pos x="T2" y="T3"/>
                  </a:cxn>
                  <a:cxn ang="0">
                    <a:pos x="T4" y="T5"/>
                  </a:cxn>
                </a:cxnLst>
                <a:rect l="0" t="0" r="r" b="b"/>
                <a:pathLst>
                  <a:path w="72" h="9">
                    <a:moveTo>
                      <a:pt x="0" y="0"/>
                    </a:moveTo>
                    <a:cubicBezTo>
                      <a:pt x="0" y="0"/>
                      <a:pt x="65" y="2"/>
                      <a:pt x="68" y="1"/>
                    </a:cubicBezTo>
                    <a:cubicBezTo>
                      <a:pt x="72" y="1"/>
                      <a:pt x="24"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6" name="Freeform 28"/>
              <p:cNvSpPr>
                <a:spLocks/>
              </p:cNvSpPr>
              <p:nvPr/>
            </p:nvSpPr>
            <p:spPr bwMode="auto">
              <a:xfrm>
                <a:off x="4300538" y="4114800"/>
                <a:ext cx="134938" cy="120650"/>
              </a:xfrm>
              <a:custGeom>
                <a:avLst/>
                <a:gdLst>
                  <a:gd name="T0" fmla="*/ 36 w 36"/>
                  <a:gd name="T1" fmla="*/ 0 h 32"/>
                  <a:gd name="T2" fmla="*/ 3 w 36"/>
                  <a:gd name="T3" fmla="*/ 31 h 32"/>
                  <a:gd name="T4" fmla="*/ 36 w 36"/>
                  <a:gd name="T5" fmla="*/ 0 h 32"/>
                </a:gdLst>
                <a:ahLst/>
                <a:cxnLst>
                  <a:cxn ang="0">
                    <a:pos x="T0" y="T1"/>
                  </a:cxn>
                  <a:cxn ang="0">
                    <a:pos x="T2" y="T3"/>
                  </a:cxn>
                  <a:cxn ang="0">
                    <a:pos x="T4" y="T5"/>
                  </a:cxn>
                </a:cxnLst>
                <a:rect l="0" t="0" r="r" b="b"/>
                <a:pathLst>
                  <a:path w="36" h="32">
                    <a:moveTo>
                      <a:pt x="36" y="0"/>
                    </a:moveTo>
                    <a:cubicBezTo>
                      <a:pt x="36" y="0"/>
                      <a:pt x="5" y="30"/>
                      <a:pt x="3" y="31"/>
                    </a:cubicBezTo>
                    <a:cubicBezTo>
                      <a:pt x="0" y="32"/>
                      <a:pt x="21" y="8"/>
                      <a:pt x="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grpSp>
      </p:grpSp>
      <p:grpSp>
        <p:nvGrpSpPr>
          <p:cNvPr id="37" name="Group 37"/>
          <p:cNvGrpSpPr>
            <a:grpSpLocks noChangeAspect="1"/>
          </p:cNvGrpSpPr>
          <p:nvPr/>
        </p:nvGrpSpPr>
        <p:grpSpPr bwMode="auto">
          <a:xfrm>
            <a:off x="3481414" y="1345332"/>
            <a:ext cx="2208313" cy="2671983"/>
            <a:chOff x="2250" y="790"/>
            <a:chExt cx="1205" cy="1458"/>
          </a:xfrm>
          <a:solidFill>
            <a:srgbClr val="013B6D"/>
          </a:solidFill>
        </p:grpSpPr>
        <p:sp>
          <p:nvSpPr>
            <p:cNvPr id="38" name="Rectangle 38"/>
            <p:cNvSpPr>
              <a:spLocks noChangeArrowheads="1"/>
            </p:cNvSpPr>
            <p:nvPr/>
          </p:nvSpPr>
          <p:spPr bwMode="auto">
            <a:xfrm>
              <a:off x="2847" y="1827"/>
              <a:ext cx="12" cy="36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39" name="Freeform 39"/>
            <p:cNvSpPr>
              <a:spLocks/>
            </p:cNvSpPr>
            <p:nvPr/>
          </p:nvSpPr>
          <p:spPr bwMode="auto">
            <a:xfrm>
              <a:off x="2852" y="2189"/>
              <a:ext cx="170" cy="19"/>
            </a:xfrm>
            <a:custGeom>
              <a:avLst/>
              <a:gdLst>
                <a:gd name="T0" fmla="*/ 170 w 170"/>
                <a:gd name="T1" fmla="*/ 19 h 19"/>
                <a:gd name="T2" fmla="*/ 0 w 170"/>
                <a:gd name="T3" fmla="*/ 12 h 19"/>
                <a:gd name="T4" fmla="*/ 0 w 170"/>
                <a:gd name="T5" fmla="*/ 0 h 19"/>
                <a:gd name="T6" fmla="*/ 170 w 170"/>
                <a:gd name="T7" fmla="*/ 7 h 19"/>
                <a:gd name="T8" fmla="*/ 170 w 170"/>
                <a:gd name="T9" fmla="*/ 19 h 19"/>
              </a:gdLst>
              <a:ahLst/>
              <a:cxnLst>
                <a:cxn ang="0">
                  <a:pos x="T0" y="T1"/>
                </a:cxn>
                <a:cxn ang="0">
                  <a:pos x="T2" y="T3"/>
                </a:cxn>
                <a:cxn ang="0">
                  <a:pos x="T4" y="T5"/>
                </a:cxn>
                <a:cxn ang="0">
                  <a:pos x="T6" y="T7"/>
                </a:cxn>
                <a:cxn ang="0">
                  <a:pos x="T8" y="T9"/>
                </a:cxn>
              </a:cxnLst>
              <a:rect l="0" t="0" r="r" b="b"/>
              <a:pathLst>
                <a:path w="170" h="19">
                  <a:moveTo>
                    <a:pt x="170" y="19"/>
                  </a:moveTo>
                  <a:lnTo>
                    <a:pt x="0" y="12"/>
                  </a:lnTo>
                  <a:lnTo>
                    <a:pt x="0" y="0"/>
                  </a:lnTo>
                  <a:lnTo>
                    <a:pt x="170" y="7"/>
                  </a:lnTo>
                  <a:lnTo>
                    <a:pt x="17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0" name="Freeform 40"/>
            <p:cNvSpPr>
              <a:spLocks/>
            </p:cNvSpPr>
            <p:nvPr/>
          </p:nvSpPr>
          <p:spPr bwMode="auto">
            <a:xfrm>
              <a:off x="2725" y="2028"/>
              <a:ext cx="130" cy="170"/>
            </a:xfrm>
            <a:custGeom>
              <a:avLst/>
              <a:gdLst>
                <a:gd name="T0" fmla="*/ 120 w 130"/>
                <a:gd name="T1" fmla="*/ 170 h 170"/>
                <a:gd name="T2" fmla="*/ 0 w 130"/>
                <a:gd name="T3" fmla="*/ 7 h 170"/>
                <a:gd name="T4" fmla="*/ 9 w 130"/>
                <a:gd name="T5" fmla="*/ 0 h 170"/>
                <a:gd name="T6" fmla="*/ 130 w 130"/>
                <a:gd name="T7" fmla="*/ 163 h 170"/>
                <a:gd name="T8" fmla="*/ 120 w 130"/>
                <a:gd name="T9" fmla="*/ 170 h 170"/>
              </a:gdLst>
              <a:ahLst/>
              <a:cxnLst>
                <a:cxn ang="0">
                  <a:pos x="T0" y="T1"/>
                </a:cxn>
                <a:cxn ang="0">
                  <a:pos x="T2" y="T3"/>
                </a:cxn>
                <a:cxn ang="0">
                  <a:pos x="T4" y="T5"/>
                </a:cxn>
                <a:cxn ang="0">
                  <a:pos x="T6" y="T7"/>
                </a:cxn>
                <a:cxn ang="0">
                  <a:pos x="T8" y="T9"/>
                </a:cxn>
              </a:cxnLst>
              <a:rect l="0" t="0" r="r" b="b"/>
              <a:pathLst>
                <a:path w="130" h="170">
                  <a:moveTo>
                    <a:pt x="120" y="170"/>
                  </a:moveTo>
                  <a:lnTo>
                    <a:pt x="0" y="7"/>
                  </a:lnTo>
                  <a:lnTo>
                    <a:pt x="9" y="0"/>
                  </a:lnTo>
                  <a:lnTo>
                    <a:pt x="130" y="163"/>
                  </a:lnTo>
                  <a:lnTo>
                    <a:pt x="120"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1" name="Freeform 41"/>
            <p:cNvSpPr>
              <a:spLocks/>
            </p:cNvSpPr>
            <p:nvPr/>
          </p:nvSpPr>
          <p:spPr bwMode="auto">
            <a:xfrm>
              <a:off x="2845" y="2047"/>
              <a:ext cx="191" cy="151"/>
            </a:xfrm>
            <a:custGeom>
              <a:avLst/>
              <a:gdLst>
                <a:gd name="T0" fmla="*/ 7 w 191"/>
                <a:gd name="T1" fmla="*/ 151 h 151"/>
                <a:gd name="T2" fmla="*/ 0 w 191"/>
                <a:gd name="T3" fmla="*/ 142 h 151"/>
                <a:gd name="T4" fmla="*/ 184 w 191"/>
                <a:gd name="T5" fmla="*/ 0 h 151"/>
                <a:gd name="T6" fmla="*/ 191 w 191"/>
                <a:gd name="T7" fmla="*/ 10 h 151"/>
                <a:gd name="T8" fmla="*/ 7 w 191"/>
                <a:gd name="T9" fmla="*/ 151 h 151"/>
              </a:gdLst>
              <a:ahLst/>
              <a:cxnLst>
                <a:cxn ang="0">
                  <a:pos x="T0" y="T1"/>
                </a:cxn>
                <a:cxn ang="0">
                  <a:pos x="T2" y="T3"/>
                </a:cxn>
                <a:cxn ang="0">
                  <a:pos x="T4" y="T5"/>
                </a:cxn>
                <a:cxn ang="0">
                  <a:pos x="T6" y="T7"/>
                </a:cxn>
                <a:cxn ang="0">
                  <a:pos x="T8" y="T9"/>
                </a:cxn>
              </a:cxnLst>
              <a:rect l="0" t="0" r="r" b="b"/>
              <a:pathLst>
                <a:path w="191" h="151">
                  <a:moveTo>
                    <a:pt x="7" y="151"/>
                  </a:moveTo>
                  <a:lnTo>
                    <a:pt x="0" y="142"/>
                  </a:lnTo>
                  <a:lnTo>
                    <a:pt x="184" y="0"/>
                  </a:lnTo>
                  <a:lnTo>
                    <a:pt x="191" y="10"/>
                  </a:lnTo>
                  <a:lnTo>
                    <a:pt x="7"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2" name="Freeform 42"/>
            <p:cNvSpPr>
              <a:spLocks/>
            </p:cNvSpPr>
            <p:nvPr/>
          </p:nvSpPr>
          <p:spPr bwMode="auto">
            <a:xfrm>
              <a:off x="2585" y="2191"/>
              <a:ext cx="265" cy="19"/>
            </a:xfrm>
            <a:custGeom>
              <a:avLst/>
              <a:gdLst>
                <a:gd name="T0" fmla="*/ 0 w 265"/>
                <a:gd name="T1" fmla="*/ 19 h 19"/>
                <a:gd name="T2" fmla="*/ 0 w 265"/>
                <a:gd name="T3" fmla="*/ 7 h 19"/>
                <a:gd name="T4" fmla="*/ 265 w 265"/>
                <a:gd name="T5" fmla="*/ 0 h 19"/>
                <a:gd name="T6" fmla="*/ 265 w 265"/>
                <a:gd name="T7" fmla="*/ 12 h 19"/>
                <a:gd name="T8" fmla="*/ 0 w 265"/>
                <a:gd name="T9" fmla="*/ 19 h 19"/>
              </a:gdLst>
              <a:ahLst/>
              <a:cxnLst>
                <a:cxn ang="0">
                  <a:pos x="T0" y="T1"/>
                </a:cxn>
                <a:cxn ang="0">
                  <a:pos x="T2" y="T3"/>
                </a:cxn>
                <a:cxn ang="0">
                  <a:pos x="T4" y="T5"/>
                </a:cxn>
                <a:cxn ang="0">
                  <a:pos x="T6" y="T7"/>
                </a:cxn>
                <a:cxn ang="0">
                  <a:pos x="T8" y="T9"/>
                </a:cxn>
              </a:cxnLst>
              <a:rect l="0" t="0" r="r" b="b"/>
              <a:pathLst>
                <a:path w="265" h="19">
                  <a:moveTo>
                    <a:pt x="0" y="19"/>
                  </a:moveTo>
                  <a:lnTo>
                    <a:pt x="0" y="7"/>
                  </a:lnTo>
                  <a:lnTo>
                    <a:pt x="265" y="0"/>
                  </a:lnTo>
                  <a:lnTo>
                    <a:pt x="265" y="12"/>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3" name="Freeform 43"/>
            <p:cNvSpPr>
              <a:spLocks/>
            </p:cNvSpPr>
            <p:nvPr/>
          </p:nvSpPr>
          <p:spPr bwMode="auto">
            <a:xfrm>
              <a:off x="2524" y="2005"/>
              <a:ext cx="66" cy="201"/>
            </a:xfrm>
            <a:custGeom>
              <a:avLst/>
              <a:gdLst>
                <a:gd name="T0" fmla="*/ 54 w 66"/>
                <a:gd name="T1" fmla="*/ 201 h 201"/>
                <a:gd name="T2" fmla="*/ 0 w 66"/>
                <a:gd name="T3" fmla="*/ 2 h 201"/>
                <a:gd name="T4" fmla="*/ 12 w 66"/>
                <a:gd name="T5" fmla="*/ 0 h 201"/>
                <a:gd name="T6" fmla="*/ 66 w 66"/>
                <a:gd name="T7" fmla="*/ 198 h 201"/>
                <a:gd name="T8" fmla="*/ 54 w 66"/>
                <a:gd name="T9" fmla="*/ 201 h 201"/>
              </a:gdLst>
              <a:ahLst/>
              <a:cxnLst>
                <a:cxn ang="0">
                  <a:pos x="T0" y="T1"/>
                </a:cxn>
                <a:cxn ang="0">
                  <a:pos x="T2" y="T3"/>
                </a:cxn>
                <a:cxn ang="0">
                  <a:pos x="T4" y="T5"/>
                </a:cxn>
                <a:cxn ang="0">
                  <a:pos x="T6" y="T7"/>
                </a:cxn>
                <a:cxn ang="0">
                  <a:pos x="T8" y="T9"/>
                </a:cxn>
              </a:cxnLst>
              <a:rect l="0" t="0" r="r" b="b"/>
              <a:pathLst>
                <a:path w="66" h="201">
                  <a:moveTo>
                    <a:pt x="54" y="201"/>
                  </a:moveTo>
                  <a:lnTo>
                    <a:pt x="0" y="2"/>
                  </a:lnTo>
                  <a:lnTo>
                    <a:pt x="12" y="0"/>
                  </a:lnTo>
                  <a:lnTo>
                    <a:pt x="66" y="198"/>
                  </a:lnTo>
                  <a:lnTo>
                    <a:pt x="54" y="2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4" name="Freeform 44"/>
            <p:cNvSpPr>
              <a:spLocks/>
            </p:cNvSpPr>
            <p:nvPr/>
          </p:nvSpPr>
          <p:spPr bwMode="auto">
            <a:xfrm>
              <a:off x="2578" y="2031"/>
              <a:ext cx="154" cy="175"/>
            </a:xfrm>
            <a:custGeom>
              <a:avLst/>
              <a:gdLst>
                <a:gd name="T0" fmla="*/ 9 w 154"/>
                <a:gd name="T1" fmla="*/ 175 h 175"/>
                <a:gd name="T2" fmla="*/ 0 w 154"/>
                <a:gd name="T3" fmla="*/ 167 h 175"/>
                <a:gd name="T4" fmla="*/ 147 w 154"/>
                <a:gd name="T5" fmla="*/ 0 h 175"/>
                <a:gd name="T6" fmla="*/ 154 w 154"/>
                <a:gd name="T7" fmla="*/ 7 h 175"/>
                <a:gd name="T8" fmla="*/ 9 w 154"/>
                <a:gd name="T9" fmla="*/ 175 h 175"/>
              </a:gdLst>
              <a:ahLst/>
              <a:cxnLst>
                <a:cxn ang="0">
                  <a:pos x="T0" y="T1"/>
                </a:cxn>
                <a:cxn ang="0">
                  <a:pos x="T2" y="T3"/>
                </a:cxn>
                <a:cxn ang="0">
                  <a:pos x="T4" y="T5"/>
                </a:cxn>
                <a:cxn ang="0">
                  <a:pos x="T6" y="T7"/>
                </a:cxn>
                <a:cxn ang="0">
                  <a:pos x="T8" y="T9"/>
                </a:cxn>
              </a:cxnLst>
              <a:rect l="0" t="0" r="r" b="b"/>
              <a:pathLst>
                <a:path w="154" h="175">
                  <a:moveTo>
                    <a:pt x="9" y="175"/>
                  </a:moveTo>
                  <a:lnTo>
                    <a:pt x="0" y="167"/>
                  </a:lnTo>
                  <a:lnTo>
                    <a:pt x="147" y="0"/>
                  </a:lnTo>
                  <a:lnTo>
                    <a:pt x="154" y="7"/>
                  </a:lnTo>
                  <a:lnTo>
                    <a:pt x="9"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5" name="Freeform 45"/>
            <p:cNvSpPr>
              <a:spLocks/>
            </p:cNvSpPr>
            <p:nvPr/>
          </p:nvSpPr>
          <p:spPr bwMode="auto">
            <a:xfrm>
              <a:off x="2526" y="2000"/>
              <a:ext cx="203" cy="35"/>
            </a:xfrm>
            <a:custGeom>
              <a:avLst/>
              <a:gdLst>
                <a:gd name="T0" fmla="*/ 203 w 203"/>
                <a:gd name="T1" fmla="*/ 35 h 35"/>
                <a:gd name="T2" fmla="*/ 0 w 203"/>
                <a:gd name="T3" fmla="*/ 9 h 35"/>
                <a:gd name="T4" fmla="*/ 2 w 203"/>
                <a:gd name="T5" fmla="*/ 0 h 35"/>
                <a:gd name="T6" fmla="*/ 203 w 203"/>
                <a:gd name="T7" fmla="*/ 26 h 35"/>
                <a:gd name="T8" fmla="*/ 203 w 203"/>
                <a:gd name="T9" fmla="*/ 35 h 35"/>
              </a:gdLst>
              <a:ahLst/>
              <a:cxnLst>
                <a:cxn ang="0">
                  <a:pos x="T0" y="T1"/>
                </a:cxn>
                <a:cxn ang="0">
                  <a:pos x="T2" y="T3"/>
                </a:cxn>
                <a:cxn ang="0">
                  <a:pos x="T4" y="T5"/>
                </a:cxn>
                <a:cxn ang="0">
                  <a:pos x="T6" y="T7"/>
                </a:cxn>
                <a:cxn ang="0">
                  <a:pos x="T8" y="T9"/>
                </a:cxn>
              </a:cxnLst>
              <a:rect l="0" t="0" r="r" b="b"/>
              <a:pathLst>
                <a:path w="203" h="35">
                  <a:moveTo>
                    <a:pt x="203" y="35"/>
                  </a:moveTo>
                  <a:lnTo>
                    <a:pt x="0" y="9"/>
                  </a:lnTo>
                  <a:lnTo>
                    <a:pt x="2" y="0"/>
                  </a:lnTo>
                  <a:lnTo>
                    <a:pt x="203" y="26"/>
                  </a:lnTo>
                  <a:lnTo>
                    <a:pt x="203"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6" name="Freeform 46"/>
            <p:cNvSpPr>
              <a:spLocks/>
            </p:cNvSpPr>
            <p:nvPr/>
          </p:nvSpPr>
          <p:spPr bwMode="auto">
            <a:xfrm>
              <a:off x="2725" y="1827"/>
              <a:ext cx="132" cy="206"/>
            </a:xfrm>
            <a:custGeom>
              <a:avLst/>
              <a:gdLst>
                <a:gd name="T0" fmla="*/ 9 w 132"/>
                <a:gd name="T1" fmla="*/ 206 h 206"/>
                <a:gd name="T2" fmla="*/ 0 w 132"/>
                <a:gd name="T3" fmla="*/ 199 h 206"/>
                <a:gd name="T4" fmla="*/ 122 w 132"/>
                <a:gd name="T5" fmla="*/ 0 h 206"/>
                <a:gd name="T6" fmla="*/ 132 w 132"/>
                <a:gd name="T7" fmla="*/ 8 h 206"/>
                <a:gd name="T8" fmla="*/ 9 w 132"/>
                <a:gd name="T9" fmla="*/ 206 h 206"/>
              </a:gdLst>
              <a:ahLst/>
              <a:cxnLst>
                <a:cxn ang="0">
                  <a:pos x="T0" y="T1"/>
                </a:cxn>
                <a:cxn ang="0">
                  <a:pos x="T2" y="T3"/>
                </a:cxn>
                <a:cxn ang="0">
                  <a:pos x="T4" y="T5"/>
                </a:cxn>
                <a:cxn ang="0">
                  <a:pos x="T6" y="T7"/>
                </a:cxn>
                <a:cxn ang="0">
                  <a:pos x="T8" y="T9"/>
                </a:cxn>
              </a:cxnLst>
              <a:rect l="0" t="0" r="r" b="b"/>
              <a:pathLst>
                <a:path w="132" h="206">
                  <a:moveTo>
                    <a:pt x="9" y="206"/>
                  </a:moveTo>
                  <a:lnTo>
                    <a:pt x="0" y="199"/>
                  </a:lnTo>
                  <a:lnTo>
                    <a:pt x="122" y="0"/>
                  </a:lnTo>
                  <a:lnTo>
                    <a:pt x="132" y="8"/>
                  </a:lnTo>
                  <a:lnTo>
                    <a:pt x="9" y="2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7" name="Freeform 47"/>
            <p:cNvSpPr>
              <a:spLocks/>
            </p:cNvSpPr>
            <p:nvPr/>
          </p:nvSpPr>
          <p:spPr bwMode="auto">
            <a:xfrm>
              <a:off x="3027" y="1939"/>
              <a:ext cx="156" cy="118"/>
            </a:xfrm>
            <a:custGeom>
              <a:avLst/>
              <a:gdLst>
                <a:gd name="T0" fmla="*/ 7 w 156"/>
                <a:gd name="T1" fmla="*/ 118 h 118"/>
                <a:gd name="T2" fmla="*/ 0 w 156"/>
                <a:gd name="T3" fmla="*/ 108 h 118"/>
                <a:gd name="T4" fmla="*/ 149 w 156"/>
                <a:gd name="T5" fmla="*/ 0 h 118"/>
                <a:gd name="T6" fmla="*/ 156 w 156"/>
                <a:gd name="T7" fmla="*/ 7 h 118"/>
                <a:gd name="T8" fmla="*/ 7 w 156"/>
                <a:gd name="T9" fmla="*/ 118 h 118"/>
              </a:gdLst>
              <a:ahLst/>
              <a:cxnLst>
                <a:cxn ang="0">
                  <a:pos x="T0" y="T1"/>
                </a:cxn>
                <a:cxn ang="0">
                  <a:pos x="T2" y="T3"/>
                </a:cxn>
                <a:cxn ang="0">
                  <a:pos x="T4" y="T5"/>
                </a:cxn>
                <a:cxn ang="0">
                  <a:pos x="T6" y="T7"/>
                </a:cxn>
                <a:cxn ang="0">
                  <a:pos x="T8" y="T9"/>
                </a:cxn>
              </a:cxnLst>
              <a:rect l="0" t="0" r="r" b="b"/>
              <a:pathLst>
                <a:path w="156" h="118">
                  <a:moveTo>
                    <a:pt x="7" y="118"/>
                  </a:moveTo>
                  <a:lnTo>
                    <a:pt x="0" y="108"/>
                  </a:lnTo>
                  <a:lnTo>
                    <a:pt x="149" y="0"/>
                  </a:lnTo>
                  <a:lnTo>
                    <a:pt x="156" y="7"/>
                  </a:lnTo>
                  <a:lnTo>
                    <a:pt x="7"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8" name="Freeform 48"/>
            <p:cNvSpPr>
              <a:spLocks/>
            </p:cNvSpPr>
            <p:nvPr/>
          </p:nvSpPr>
          <p:spPr bwMode="auto">
            <a:xfrm>
              <a:off x="3018" y="2054"/>
              <a:ext cx="18" cy="144"/>
            </a:xfrm>
            <a:custGeom>
              <a:avLst/>
              <a:gdLst>
                <a:gd name="T0" fmla="*/ 11 w 18"/>
                <a:gd name="T1" fmla="*/ 144 h 144"/>
                <a:gd name="T2" fmla="*/ 0 w 18"/>
                <a:gd name="T3" fmla="*/ 144 h 144"/>
                <a:gd name="T4" fmla="*/ 7 w 18"/>
                <a:gd name="T5" fmla="*/ 0 h 144"/>
                <a:gd name="T6" fmla="*/ 18 w 18"/>
                <a:gd name="T7" fmla="*/ 0 h 144"/>
                <a:gd name="T8" fmla="*/ 11 w 18"/>
                <a:gd name="T9" fmla="*/ 144 h 144"/>
              </a:gdLst>
              <a:ahLst/>
              <a:cxnLst>
                <a:cxn ang="0">
                  <a:pos x="T0" y="T1"/>
                </a:cxn>
                <a:cxn ang="0">
                  <a:pos x="T2" y="T3"/>
                </a:cxn>
                <a:cxn ang="0">
                  <a:pos x="T4" y="T5"/>
                </a:cxn>
                <a:cxn ang="0">
                  <a:pos x="T6" y="T7"/>
                </a:cxn>
                <a:cxn ang="0">
                  <a:pos x="T8" y="T9"/>
                </a:cxn>
              </a:cxnLst>
              <a:rect l="0" t="0" r="r" b="b"/>
              <a:pathLst>
                <a:path w="18" h="144">
                  <a:moveTo>
                    <a:pt x="11" y="144"/>
                  </a:moveTo>
                  <a:lnTo>
                    <a:pt x="0" y="144"/>
                  </a:lnTo>
                  <a:lnTo>
                    <a:pt x="7" y="0"/>
                  </a:lnTo>
                  <a:lnTo>
                    <a:pt x="18" y="0"/>
                  </a:lnTo>
                  <a:lnTo>
                    <a:pt x="11"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49" name="Freeform 49"/>
            <p:cNvSpPr>
              <a:spLocks/>
            </p:cNvSpPr>
            <p:nvPr/>
          </p:nvSpPr>
          <p:spPr bwMode="auto">
            <a:xfrm>
              <a:off x="2732" y="2021"/>
              <a:ext cx="297" cy="40"/>
            </a:xfrm>
            <a:custGeom>
              <a:avLst/>
              <a:gdLst>
                <a:gd name="T0" fmla="*/ 297 w 297"/>
                <a:gd name="T1" fmla="*/ 40 h 40"/>
                <a:gd name="T2" fmla="*/ 0 w 297"/>
                <a:gd name="T3" fmla="*/ 10 h 40"/>
                <a:gd name="T4" fmla="*/ 0 w 297"/>
                <a:gd name="T5" fmla="*/ 0 h 40"/>
                <a:gd name="T6" fmla="*/ 297 w 297"/>
                <a:gd name="T7" fmla="*/ 29 h 40"/>
                <a:gd name="T8" fmla="*/ 297 w 297"/>
                <a:gd name="T9" fmla="*/ 40 h 40"/>
              </a:gdLst>
              <a:ahLst/>
              <a:cxnLst>
                <a:cxn ang="0">
                  <a:pos x="T0" y="T1"/>
                </a:cxn>
                <a:cxn ang="0">
                  <a:pos x="T2" y="T3"/>
                </a:cxn>
                <a:cxn ang="0">
                  <a:pos x="T4" y="T5"/>
                </a:cxn>
                <a:cxn ang="0">
                  <a:pos x="T6" y="T7"/>
                </a:cxn>
                <a:cxn ang="0">
                  <a:pos x="T8" y="T9"/>
                </a:cxn>
              </a:cxnLst>
              <a:rect l="0" t="0" r="r" b="b"/>
              <a:pathLst>
                <a:path w="297" h="40">
                  <a:moveTo>
                    <a:pt x="297" y="40"/>
                  </a:moveTo>
                  <a:lnTo>
                    <a:pt x="0" y="10"/>
                  </a:lnTo>
                  <a:lnTo>
                    <a:pt x="0" y="0"/>
                  </a:lnTo>
                  <a:lnTo>
                    <a:pt x="297" y="29"/>
                  </a:lnTo>
                  <a:lnTo>
                    <a:pt x="297"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0" name="Freeform 50"/>
            <p:cNvSpPr>
              <a:spLocks/>
            </p:cNvSpPr>
            <p:nvPr/>
          </p:nvSpPr>
          <p:spPr bwMode="auto">
            <a:xfrm>
              <a:off x="3022" y="1853"/>
              <a:ext cx="14" cy="199"/>
            </a:xfrm>
            <a:custGeom>
              <a:avLst/>
              <a:gdLst>
                <a:gd name="T0" fmla="*/ 3 w 14"/>
                <a:gd name="T1" fmla="*/ 199 h 199"/>
                <a:gd name="T2" fmla="*/ 0 w 14"/>
                <a:gd name="T3" fmla="*/ 0 h 199"/>
                <a:gd name="T4" fmla="*/ 12 w 14"/>
                <a:gd name="T5" fmla="*/ 0 h 199"/>
                <a:gd name="T6" fmla="*/ 14 w 14"/>
                <a:gd name="T7" fmla="*/ 199 h 199"/>
                <a:gd name="T8" fmla="*/ 3 w 14"/>
                <a:gd name="T9" fmla="*/ 199 h 199"/>
              </a:gdLst>
              <a:ahLst/>
              <a:cxnLst>
                <a:cxn ang="0">
                  <a:pos x="T0" y="T1"/>
                </a:cxn>
                <a:cxn ang="0">
                  <a:pos x="T2" y="T3"/>
                </a:cxn>
                <a:cxn ang="0">
                  <a:pos x="T4" y="T5"/>
                </a:cxn>
                <a:cxn ang="0">
                  <a:pos x="T6" y="T7"/>
                </a:cxn>
                <a:cxn ang="0">
                  <a:pos x="T8" y="T9"/>
                </a:cxn>
              </a:cxnLst>
              <a:rect l="0" t="0" r="r" b="b"/>
              <a:pathLst>
                <a:path w="14" h="199">
                  <a:moveTo>
                    <a:pt x="3" y="199"/>
                  </a:moveTo>
                  <a:lnTo>
                    <a:pt x="0" y="0"/>
                  </a:lnTo>
                  <a:lnTo>
                    <a:pt x="12" y="0"/>
                  </a:lnTo>
                  <a:lnTo>
                    <a:pt x="14" y="199"/>
                  </a:lnTo>
                  <a:lnTo>
                    <a:pt x="3"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1" name="Freeform 51"/>
            <p:cNvSpPr>
              <a:spLocks/>
            </p:cNvSpPr>
            <p:nvPr/>
          </p:nvSpPr>
          <p:spPr bwMode="auto">
            <a:xfrm>
              <a:off x="3027" y="2042"/>
              <a:ext cx="123" cy="133"/>
            </a:xfrm>
            <a:custGeom>
              <a:avLst/>
              <a:gdLst>
                <a:gd name="T0" fmla="*/ 49 w 52"/>
                <a:gd name="T1" fmla="*/ 56 h 56"/>
                <a:gd name="T2" fmla="*/ 0 w 52"/>
                <a:gd name="T3" fmla="*/ 2 h 56"/>
                <a:gd name="T4" fmla="*/ 4 w 52"/>
                <a:gd name="T5" fmla="*/ 0 h 56"/>
                <a:gd name="T6" fmla="*/ 2 w 52"/>
                <a:gd name="T7" fmla="*/ 1 h 56"/>
                <a:gd name="T8" fmla="*/ 4 w 52"/>
                <a:gd name="T9" fmla="*/ 0 h 56"/>
                <a:gd name="T10" fmla="*/ 52 w 52"/>
                <a:gd name="T11" fmla="*/ 53 h 56"/>
                <a:gd name="T12" fmla="*/ 49 w 52"/>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52" h="56">
                  <a:moveTo>
                    <a:pt x="49" y="56"/>
                  </a:moveTo>
                  <a:cubicBezTo>
                    <a:pt x="1" y="4"/>
                    <a:pt x="0" y="2"/>
                    <a:pt x="0" y="2"/>
                  </a:cubicBezTo>
                  <a:cubicBezTo>
                    <a:pt x="4" y="0"/>
                    <a:pt x="4" y="0"/>
                    <a:pt x="4" y="0"/>
                  </a:cubicBezTo>
                  <a:cubicBezTo>
                    <a:pt x="2" y="1"/>
                    <a:pt x="2" y="1"/>
                    <a:pt x="2" y="1"/>
                  </a:cubicBezTo>
                  <a:cubicBezTo>
                    <a:pt x="4" y="0"/>
                    <a:pt x="4" y="0"/>
                    <a:pt x="4" y="0"/>
                  </a:cubicBezTo>
                  <a:cubicBezTo>
                    <a:pt x="6" y="2"/>
                    <a:pt x="34" y="33"/>
                    <a:pt x="52" y="53"/>
                  </a:cubicBezTo>
                  <a:lnTo>
                    <a:pt x="49"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2" name="Freeform 52"/>
            <p:cNvSpPr>
              <a:spLocks/>
            </p:cNvSpPr>
            <p:nvPr/>
          </p:nvSpPr>
          <p:spPr bwMode="auto">
            <a:xfrm>
              <a:off x="3025" y="2168"/>
              <a:ext cx="123" cy="40"/>
            </a:xfrm>
            <a:custGeom>
              <a:avLst/>
              <a:gdLst>
                <a:gd name="T0" fmla="*/ 2 w 123"/>
                <a:gd name="T1" fmla="*/ 40 h 40"/>
                <a:gd name="T2" fmla="*/ 0 w 123"/>
                <a:gd name="T3" fmla="*/ 30 h 40"/>
                <a:gd name="T4" fmla="*/ 120 w 123"/>
                <a:gd name="T5" fmla="*/ 0 h 40"/>
                <a:gd name="T6" fmla="*/ 123 w 123"/>
                <a:gd name="T7" fmla="*/ 12 h 40"/>
                <a:gd name="T8" fmla="*/ 2 w 123"/>
                <a:gd name="T9" fmla="*/ 40 h 40"/>
              </a:gdLst>
              <a:ahLst/>
              <a:cxnLst>
                <a:cxn ang="0">
                  <a:pos x="T0" y="T1"/>
                </a:cxn>
                <a:cxn ang="0">
                  <a:pos x="T2" y="T3"/>
                </a:cxn>
                <a:cxn ang="0">
                  <a:pos x="T4" y="T5"/>
                </a:cxn>
                <a:cxn ang="0">
                  <a:pos x="T6" y="T7"/>
                </a:cxn>
                <a:cxn ang="0">
                  <a:pos x="T8" y="T9"/>
                </a:cxn>
              </a:cxnLst>
              <a:rect l="0" t="0" r="r" b="b"/>
              <a:pathLst>
                <a:path w="123" h="40">
                  <a:moveTo>
                    <a:pt x="2" y="40"/>
                  </a:moveTo>
                  <a:lnTo>
                    <a:pt x="0" y="30"/>
                  </a:lnTo>
                  <a:lnTo>
                    <a:pt x="120" y="0"/>
                  </a:lnTo>
                  <a:lnTo>
                    <a:pt x="123" y="12"/>
                  </a:lnTo>
                  <a:lnTo>
                    <a:pt x="2"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3" name="Freeform 53"/>
            <p:cNvSpPr>
              <a:spLocks/>
            </p:cNvSpPr>
            <p:nvPr/>
          </p:nvSpPr>
          <p:spPr bwMode="auto">
            <a:xfrm>
              <a:off x="3145" y="1943"/>
              <a:ext cx="38" cy="232"/>
            </a:xfrm>
            <a:custGeom>
              <a:avLst/>
              <a:gdLst>
                <a:gd name="T0" fmla="*/ 10 w 38"/>
                <a:gd name="T1" fmla="*/ 232 h 232"/>
                <a:gd name="T2" fmla="*/ 0 w 38"/>
                <a:gd name="T3" fmla="*/ 232 h 232"/>
                <a:gd name="T4" fmla="*/ 26 w 38"/>
                <a:gd name="T5" fmla="*/ 0 h 232"/>
                <a:gd name="T6" fmla="*/ 38 w 38"/>
                <a:gd name="T7" fmla="*/ 0 h 232"/>
                <a:gd name="T8" fmla="*/ 10 w 38"/>
                <a:gd name="T9" fmla="*/ 232 h 232"/>
              </a:gdLst>
              <a:ahLst/>
              <a:cxnLst>
                <a:cxn ang="0">
                  <a:pos x="T0" y="T1"/>
                </a:cxn>
                <a:cxn ang="0">
                  <a:pos x="T2" y="T3"/>
                </a:cxn>
                <a:cxn ang="0">
                  <a:pos x="T4" y="T5"/>
                </a:cxn>
                <a:cxn ang="0">
                  <a:pos x="T6" y="T7"/>
                </a:cxn>
                <a:cxn ang="0">
                  <a:pos x="T8" y="T9"/>
                </a:cxn>
              </a:cxnLst>
              <a:rect l="0" t="0" r="r" b="b"/>
              <a:pathLst>
                <a:path w="38" h="232">
                  <a:moveTo>
                    <a:pt x="10" y="232"/>
                  </a:moveTo>
                  <a:lnTo>
                    <a:pt x="0" y="232"/>
                  </a:lnTo>
                  <a:lnTo>
                    <a:pt x="26" y="0"/>
                  </a:lnTo>
                  <a:lnTo>
                    <a:pt x="38" y="0"/>
                  </a:lnTo>
                  <a:lnTo>
                    <a:pt x="10" y="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4" name="Freeform 54"/>
            <p:cNvSpPr>
              <a:spLocks/>
            </p:cNvSpPr>
            <p:nvPr/>
          </p:nvSpPr>
          <p:spPr bwMode="auto">
            <a:xfrm>
              <a:off x="3174" y="1733"/>
              <a:ext cx="111" cy="215"/>
            </a:xfrm>
            <a:custGeom>
              <a:avLst/>
              <a:gdLst>
                <a:gd name="T0" fmla="*/ 9 w 111"/>
                <a:gd name="T1" fmla="*/ 215 h 215"/>
                <a:gd name="T2" fmla="*/ 0 w 111"/>
                <a:gd name="T3" fmla="*/ 210 h 215"/>
                <a:gd name="T4" fmla="*/ 101 w 111"/>
                <a:gd name="T5" fmla="*/ 0 h 215"/>
                <a:gd name="T6" fmla="*/ 111 w 111"/>
                <a:gd name="T7" fmla="*/ 7 h 215"/>
                <a:gd name="T8" fmla="*/ 9 w 111"/>
                <a:gd name="T9" fmla="*/ 215 h 215"/>
              </a:gdLst>
              <a:ahLst/>
              <a:cxnLst>
                <a:cxn ang="0">
                  <a:pos x="T0" y="T1"/>
                </a:cxn>
                <a:cxn ang="0">
                  <a:pos x="T2" y="T3"/>
                </a:cxn>
                <a:cxn ang="0">
                  <a:pos x="T4" y="T5"/>
                </a:cxn>
                <a:cxn ang="0">
                  <a:pos x="T6" y="T7"/>
                </a:cxn>
                <a:cxn ang="0">
                  <a:pos x="T8" y="T9"/>
                </a:cxn>
              </a:cxnLst>
              <a:rect l="0" t="0" r="r" b="b"/>
              <a:pathLst>
                <a:path w="111" h="215">
                  <a:moveTo>
                    <a:pt x="9" y="215"/>
                  </a:moveTo>
                  <a:lnTo>
                    <a:pt x="0" y="210"/>
                  </a:lnTo>
                  <a:lnTo>
                    <a:pt x="101" y="0"/>
                  </a:lnTo>
                  <a:lnTo>
                    <a:pt x="111" y="7"/>
                  </a:lnTo>
                  <a:lnTo>
                    <a:pt x="9" y="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5" name="Freeform 55"/>
            <p:cNvSpPr>
              <a:spLocks/>
            </p:cNvSpPr>
            <p:nvPr/>
          </p:nvSpPr>
          <p:spPr bwMode="auto">
            <a:xfrm>
              <a:off x="3273" y="1478"/>
              <a:ext cx="132" cy="262"/>
            </a:xfrm>
            <a:custGeom>
              <a:avLst/>
              <a:gdLst>
                <a:gd name="T0" fmla="*/ 12 w 132"/>
                <a:gd name="T1" fmla="*/ 262 h 262"/>
                <a:gd name="T2" fmla="*/ 0 w 132"/>
                <a:gd name="T3" fmla="*/ 257 h 262"/>
                <a:gd name="T4" fmla="*/ 123 w 132"/>
                <a:gd name="T5" fmla="*/ 0 h 262"/>
                <a:gd name="T6" fmla="*/ 132 w 132"/>
                <a:gd name="T7" fmla="*/ 5 h 262"/>
                <a:gd name="T8" fmla="*/ 12 w 132"/>
                <a:gd name="T9" fmla="*/ 262 h 262"/>
              </a:gdLst>
              <a:ahLst/>
              <a:cxnLst>
                <a:cxn ang="0">
                  <a:pos x="T0" y="T1"/>
                </a:cxn>
                <a:cxn ang="0">
                  <a:pos x="T2" y="T3"/>
                </a:cxn>
                <a:cxn ang="0">
                  <a:pos x="T4" y="T5"/>
                </a:cxn>
                <a:cxn ang="0">
                  <a:pos x="T6" y="T7"/>
                </a:cxn>
                <a:cxn ang="0">
                  <a:pos x="T8" y="T9"/>
                </a:cxn>
              </a:cxnLst>
              <a:rect l="0" t="0" r="r" b="b"/>
              <a:pathLst>
                <a:path w="132" h="262">
                  <a:moveTo>
                    <a:pt x="12" y="262"/>
                  </a:moveTo>
                  <a:lnTo>
                    <a:pt x="0" y="257"/>
                  </a:lnTo>
                  <a:lnTo>
                    <a:pt x="123" y="0"/>
                  </a:lnTo>
                  <a:lnTo>
                    <a:pt x="132" y="5"/>
                  </a:lnTo>
                  <a:lnTo>
                    <a:pt x="12" y="2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6" name="Freeform 56"/>
            <p:cNvSpPr>
              <a:spLocks/>
            </p:cNvSpPr>
            <p:nvPr/>
          </p:nvSpPr>
          <p:spPr bwMode="auto">
            <a:xfrm>
              <a:off x="3145" y="1591"/>
              <a:ext cx="140" cy="149"/>
            </a:xfrm>
            <a:custGeom>
              <a:avLst/>
              <a:gdLst>
                <a:gd name="T0" fmla="*/ 130 w 140"/>
                <a:gd name="T1" fmla="*/ 149 h 149"/>
                <a:gd name="T2" fmla="*/ 0 w 140"/>
                <a:gd name="T3" fmla="*/ 10 h 149"/>
                <a:gd name="T4" fmla="*/ 7 w 140"/>
                <a:gd name="T5" fmla="*/ 0 h 149"/>
                <a:gd name="T6" fmla="*/ 140 w 140"/>
                <a:gd name="T7" fmla="*/ 142 h 149"/>
                <a:gd name="T8" fmla="*/ 130 w 140"/>
                <a:gd name="T9" fmla="*/ 149 h 149"/>
              </a:gdLst>
              <a:ahLst/>
              <a:cxnLst>
                <a:cxn ang="0">
                  <a:pos x="T0" y="T1"/>
                </a:cxn>
                <a:cxn ang="0">
                  <a:pos x="T2" y="T3"/>
                </a:cxn>
                <a:cxn ang="0">
                  <a:pos x="T4" y="T5"/>
                </a:cxn>
                <a:cxn ang="0">
                  <a:pos x="T6" y="T7"/>
                </a:cxn>
                <a:cxn ang="0">
                  <a:pos x="T8" y="T9"/>
                </a:cxn>
              </a:cxnLst>
              <a:rect l="0" t="0" r="r" b="b"/>
              <a:pathLst>
                <a:path w="140" h="149">
                  <a:moveTo>
                    <a:pt x="130" y="149"/>
                  </a:moveTo>
                  <a:lnTo>
                    <a:pt x="0" y="10"/>
                  </a:lnTo>
                  <a:lnTo>
                    <a:pt x="7" y="0"/>
                  </a:lnTo>
                  <a:lnTo>
                    <a:pt x="140" y="142"/>
                  </a:lnTo>
                  <a:lnTo>
                    <a:pt x="130"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7" name="Freeform 57"/>
            <p:cNvSpPr>
              <a:spLocks/>
            </p:cNvSpPr>
            <p:nvPr/>
          </p:nvSpPr>
          <p:spPr bwMode="auto">
            <a:xfrm>
              <a:off x="3025" y="1591"/>
              <a:ext cx="127" cy="267"/>
            </a:xfrm>
            <a:custGeom>
              <a:avLst/>
              <a:gdLst>
                <a:gd name="T0" fmla="*/ 9 w 127"/>
                <a:gd name="T1" fmla="*/ 267 h 267"/>
                <a:gd name="T2" fmla="*/ 0 w 127"/>
                <a:gd name="T3" fmla="*/ 262 h 267"/>
                <a:gd name="T4" fmla="*/ 118 w 127"/>
                <a:gd name="T5" fmla="*/ 0 h 267"/>
                <a:gd name="T6" fmla="*/ 127 w 127"/>
                <a:gd name="T7" fmla="*/ 5 h 267"/>
                <a:gd name="T8" fmla="*/ 9 w 127"/>
                <a:gd name="T9" fmla="*/ 267 h 267"/>
              </a:gdLst>
              <a:ahLst/>
              <a:cxnLst>
                <a:cxn ang="0">
                  <a:pos x="T0" y="T1"/>
                </a:cxn>
                <a:cxn ang="0">
                  <a:pos x="T2" y="T3"/>
                </a:cxn>
                <a:cxn ang="0">
                  <a:pos x="T4" y="T5"/>
                </a:cxn>
                <a:cxn ang="0">
                  <a:pos x="T6" y="T7"/>
                </a:cxn>
                <a:cxn ang="0">
                  <a:pos x="T8" y="T9"/>
                </a:cxn>
              </a:cxnLst>
              <a:rect l="0" t="0" r="r" b="b"/>
              <a:pathLst>
                <a:path w="127" h="267">
                  <a:moveTo>
                    <a:pt x="9" y="267"/>
                  </a:moveTo>
                  <a:lnTo>
                    <a:pt x="0" y="262"/>
                  </a:lnTo>
                  <a:lnTo>
                    <a:pt x="118" y="0"/>
                  </a:lnTo>
                  <a:lnTo>
                    <a:pt x="127" y="5"/>
                  </a:lnTo>
                  <a:lnTo>
                    <a:pt x="9" y="2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8" name="Freeform 58"/>
            <p:cNvSpPr>
              <a:spLocks/>
            </p:cNvSpPr>
            <p:nvPr/>
          </p:nvSpPr>
          <p:spPr bwMode="auto">
            <a:xfrm>
              <a:off x="2852" y="1823"/>
              <a:ext cx="175" cy="38"/>
            </a:xfrm>
            <a:custGeom>
              <a:avLst/>
              <a:gdLst>
                <a:gd name="T0" fmla="*/ 173 w 175"/>
                <a:gd name="T1" fmla="*/ 38 h 38"/>
                <a:gd name="T2" fmla="*/ 0 w 175"/>
                <a:gd name="T3" fmla="*/ 12 h 38"/>
                <a:gd name="T4" fmla="*/ 3 w 175"/>
                <a:gd name="T5" fmla="*/ 0 h 38"/>
                <a:gd name="T6" fmla="*/ 175 w 175"/>
                <a:gd name="T7" fmla="*/ 26 h 38"/>
                <a:gd name="T8" fmla="*/ 173 w 175"/>
                <a:gd name="T9" fmla="*/ 38 h 38"/>
              </a:gdLst>
              <a:ahLst/>
              <a:cxnLst>
                <a:cxn ang="0">
                  <a:pos x="T0" y="T1"/>
                </a:cxn>
                <a:cxn ang="0">
                  <a:pos x="T2" y="T3"/>
                </a:cxn>
                <a:cxn ang="0">
                  <a:pos x="T4" y="T5"/>
                </a:cxn>
                <a:cxn ang="0">
                  <a:pos x="T6" y="T7"/>
                </a:cxn>
                <a:cxn ang="0">
                  <a:pos x="T8" y="T9"/>
                </a:cxn>
              </a:cxnLst>
              <a:rect l="0" t="0" r="r" b="b"/>
              <a:pathLst>
                <a:path w="175" h="38">
                  <a:moveTo>
                    <a:pt x="173" y="38"/>
                  </a:moveTo>
                  <a:lnTo>
                    <a:pt x="0" y="12"/>
                  </a:lnTo>
                  <a:lnTo>
                    <a:pt x="3" y="0"/>
                  </a:lnTo>
                  <a:lnTo>
                    <a:pt x="175" y="26"/>
                  </a:lnTo>
                  <a:lnTo>
                    <a:pt x="173"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59" name="Freeform 59"/>
            <p:cNvSpPr>
              <a:spLocks/>
            </p:cNvSpPr>
            <p:nvPr/>
          </p:nvSpPr>
          <p:spPr bwMode="auto">
            <a:xfrm>
              <a:off x="3027" y="1849"/>
              <a:ext cx="154" cy="97"/>
            </a:xfrm>
            <a:custGeom>
              <a:avLst/>
              <a:gdLst>
                <a:gd name="T0" fmla="*/ 147 w 154"/>
                <a:gd name="T1" fmla="*/ 97 h 97"/>
                <a:gd name="T2" fmla="*/ 0 w 154"/>
                <a:gd name="T3" fmla="*/ 9 h 97"/>
                <a:gd name="T4" fmla="*/ 7 w 154"/>
                <a:gd name="T5" fmla="*/ 0 h 97"/>
                <a:gd name="T6" fmla="*/ 154 w 154"/>
                <a:gd name="T7" fmla="*/ 87 h 97"/>
                <a:gd name="T8" fmla="*/ 147 w 154"/>
                <a:gd name="T9" fmla="*/ 97 h 97"/>
              </a:gdLst>
              <a:ahLst/>
              <a:cxnLst>
                <a:cxn ang="0">
                  <a:pos x="T0" y="T1"/>
                </a:cxn>
                <a:cxn ang="0">
                  <a:pos x="T2" y="T3"/>
                </a:cxn>
                <a:cxn ang="0">
                  <a:pos x="T4" y="T5"/>
                </a:cxn>
                <a:cxn ang="0">
                  <a:pos x="T6" y="T7"/>
                </a:cxn>
                <a:cxn ang="0">
                  <a:pos x="T8" y="T9"/>
                </a:cxn>
              </a:cxnLst>
              <a:rect l="0" t="0" r="r" b="b"/>
              <a:pathLst>
                <a:path w="154" h="97">
                  <a:moveTo>
                    <a:pt x="147" y="97"/>
                  </a:moveTo>
                  <a:lnTo>
                    <a:pt x="0" y="9"/>
                  </a:lnTo>
                  <a:lnTo>
                    <a:pt x="7" y="0"/>
                  </a:lnTo>
                  <a:lnTo>
                    <a:pt x="154" y="87"/>
                  </a:lnTo>
                  <a:lnTo>
                    <a:pt x="147" y="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0" name="Freeform 60"/>
            <p:cNvSpPr>
              <a:spLocks/>
            </p:cNvSpPr>
            <p:nvPr/>
          </p:nvSpPr>
          <p:spPr bwMode="auto">
            <a:xfrm>
              <a:off x="3029" y="1731"/>
              <a:ext cx="251" cy="125"/>
            </a:xfrm>
            <a:custGeom>
              <a:avLst/>
              <a:gdLst>
                <a:gd name="T0" fmla="*/ 5 w 251"/>
                <a:gd name="T1" fmla="*/ 125 h 125"/>
                <a:gd name="T2" fmla="*/ 0 w 251"/>
                <a:gd name="T3" fmla="*/ 115 h 125"/>
                <a:gd name="T4" fmla="*/ 246 w 251"/>
                <a:gd name="T5" fmla="*/ 0 h 125"/>
                <a:gd name="T6" fmla="*/ 251 w 251"/>
                <a:gd name="T7" fmla="*/ 11 h 125"/>
                <a:gd name="T8" fmla="*/ 5 w 251"/>
                <a:gd name="T9" fmla="*/ 125 h 125"/>
              </a:gdLst>
              <a:ahLst/>
              <a:cxnLst>
                <a:cxn ang="0">
                  <a:pos x="T0" y="T1"/>
                </a:cxn>
                <a:cxn ang="0">
                  <a:pos x="T2" y="T3"/>
                </a:cxn>
                <a:cxn ang="0">
                  <a:pos x="T4" y="T5"/>
                </a:cxn>
                <a:cxn ang="0">
                  <a:pos x="T6" y="T7"/>
                </a:cxn>
                <a:cxn ang="0">
                  <a:pos x="T8" y="T9"/>
                </a:cxn>
              </a:cxnLst>
              <a:rect l="0" t="0" r="r" b="b"/>
              <a:pathLst>
                <a:path w="251" h="125">
                  <a:moveTo>
                    <a:pt x="5" y="125"/>
                  </a:moveTo>
                  <a:lnTo>
                    <a:pt x="0" y="115"/>
                  </a:lnTo>
                  <a:lnTo>
                    <a:pt x="246" y="0"/>
                  </a:lnTo>
                  <a:lnTo>
                    <a:pt x="251" y="11"/>
                  </a:lnTo>
                  <a:lnTo>
                    <a:pt x="5"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1" name="Freeform 61"/>
            <p:cNvSpPr>
              <a:spLocks/>
            </p:cNvSpPr>
            <p:nvPr/>
          </p:nvSpPr>
          <p:spPr bwMode="auto">
            <a:xfrm>
              <a:off x="2989" y="1636"/>
              <a:ext cx="45" cy="215"/>
            </a:xfrm>
            <a:custGeom>
              <a:avLst/>
              <a:gdLst>
                <a:gd name="T0" fmla="*/ 36 w 45"/>
                <a:gd name="T1" fmla="*/ 215 h 215"/>
                <a:gd name="T2" fmla="*/ 0 w 45"/>
                <a:gd name="T3" fmla="*/ 2 h 215"/>
                <a:gd name="T4" fmla="*/ 12 w 45"/>
                <a:gd name="T5" fmla="*/ 0 h 215"/>
                <a:gd name="T6" fmla="*/ 45 w 45"/>
                <a:gd name="T7" fmla="*/ 213 h 215"/>
                <a:gd name="T8" fmla="*/ 36 w 45"/>
                <a:gd name="T9" fmla="*/ 215 h 215"/>
              </a:gdLst>
              <a:ahLst/>
              <a:cxnLst>
                <a:cxn ang="0">
                  <a:pos x="T0" y="T1"/>
                </a:cxn>
                <a:cxn ang="0">
                  <a:pos x="T2" y="T3"/>
                </a:cxn>
                <a:cxn ang="0">
                  <a:pos x="T4" y="T5"/>
                </a:cxn>
                <a:cxn ang="0">
                  <a:pos x="T6" y="T7"/>
                </a:cxn>
                <a:cxn ang="0">
                  <a:pos x="T8" y="T9"/>
                </a:cxn>
              </a:cxnLst>
              <a:rect l="0" t="0" r="r" b="b"/>
              <a:pathLst>
                <a:path w="45" h="215">
                  <a:moveTo>
                    <a:pt x="36" y="215"/>
                  </a:moveTo>
                  <a:lnTo>
                    <a:pt x="0" y="2"/>
                  </a:lnTo>
                  <a:lnTo>
                    <a:pt x="12" y="0"/>
                  </a:lnTo>
                  <a:lnTo>
                    <a:pt x="45" y="213"/>
                  </a:lnTo>
                  <a:lnTo>
                    <a:pt x="36" y="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2" name="Freeform 62"/>
            <p:cNvSpPr>
              <a:spLocks/>
            </p:cNvSpPr>
            <p:nvPr/>
          </p:nvSpPr>
          <p:spPr bwMode="auto">
            <a:xfrm>
              <a:off x="2845" y="1641"/>
              <a:ext cx="14" cy="186"/>
            </a:xfrm>
            <a:custGeom>
              <a:avLst/>
              <a:gdLst>
                <a:gd name="T0" fmla="*/ 2 w 14"/>
                <a:gd name="T1" fmla="*/ 186 h 186"/>
                <a:gd name="T2" fmla="*/ 0 w 14"/>
                <a:gd name="T3" fmla="*/ 0 h 186"/>
                <a:gd name="T4" fmla="*/ 12 w 14"/>
                <a:gd name="T5" fmla="*/ 0 h 186"/>
                <a:gd name="T6" fmla="*/ 14 w 14"/>
                <a:gd name="T7" fmla="*/ 186 h 186"/>
                <a:gd name="T8" fmla="*/ 2 w 14"/>
                <a:gd name="T9" fmla="*/ 186 h 186"/>
              </a:gdLst>
              <a:ahLst/>
              <a:cxnLst>
                <a:cxn ang="0">
                  <a:pos x="T0" y="T1"/>
                </a:cxn>
                <a:cxn ang="0">
                  <a:pos x="T2" y="T3"/>
                </a:cxn>
                <a:cxn ang="0">
                  <a:pos x="T4" y="T5"/>
                </a:cxn>
                <a:cxn ang="0">
                  <a:pos x="T6" y="T7"/>
                </a:cxn>
                <a:cxn ang="0">
                  <a:pos x="T8" y="T9"/>
                </a:cxn>
              </a:cxnLst>
              <a:rect l="0" t="0" r="r" b="b"/>
              <a:pathLst>
                <a:path w="14" h="186">
                  <a:moveTo>
                    <a:pt x="2" y="186"/>
                  </a:moveTo>
                  <a:lnTo>
                    <a:pt x="0" y="0"/>
                  </a:lnTo>
                  <a:lnTo>
                    <a:pt x="12" y="0"/>
                  </a:lnTo>
                  <a:lnTo>
                    <a:pt x="14"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3" name="Freeform 63"/>
            <p:cNvSpPr>
              <a:spLocks/>
            </p:cNvSpPr>
            <p:nvPr/>
          </p:nvSpPr>
          <p:spPr bwMode="auto">
            <a:xfrm>
              <a:off x="2833" y="1350"/>
              <a:ext cx="24" cy="293"/>
            </a:xfrm>
            <a:custGeom>
              <a:avLst/>
              <a:gdLst>
                <a:gd name="T0" fmla="*/ 12 w 24"/>
                <a:gd name="T1" fmla="*/ 293 h 293"/>
                <a:gd name="T2" fmla="*/ 0 w 24"/>
                <a:gd name="T3" fmla="*/ 3 h 293"/>
                <a:gd name="T4" fmla="*/ 12 w 24"/>
                <a:gd name="T5" fmla="*/ 0 h 293"/>
                <a:gd name="T6" fmla="*/ 24 w 24"/>
                <a:gd name="T7" fmla="*/ 293 h 293"/>
                <a:gd name="T8" fmla="*/ 12 w 24"/>
                <a:gd name="T9" fmla="*/ 293 h 293"/>
              </a:gdLst>
              <a:ahLst/>
              <a:cxnLst>
                <a:cxn ang="0">
                  <a:pos x="T0" y="T1"/>
                </a:cxn>
                <a:cxn ang="0">
                  <a:pos x="T2" y="T3"/>
                </a:cxn>
                <a:cxn ang="0">
                  <a:pos x="T4" y="T5"/>
                </a:cxn>
                <a:cxn ang="0">
                  <a:pos x="T6" y="T7"/>
                </a:cxn>
                <a:cxn ang="0">
                  <a:pos x="T8" y="T9"/>
                </a:cxn>
              </a:cxnLst>
              <a:rect l="0" t="0" r="r" b="b"/>
              <a:pathLst>
                <a:path w="24" h="293">
                  <a:moveTo>
                    <a:pt x="12" y="293"/>
                  </a:moveTo>
                  <a:lnTo>
                    <a:pt x="0" y="3"/>
                  </a:lnTo>
                  <a:lnTo>
                    <a:pt x="12" y="0"/>
                  </a:lnTo>
                  <a:lnTo>
                    <a:pt x="24" y="293"/>
                  </a:lnTo>
                  <a:lnTo>
                    <a:pt x="12" y="2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4" name="Freeform 64"/>
            <p:cNvSpPr>
              <a:spLocks/>
            </p:cNvSpPr>
            <p:nvPr/>
          </p:nvSpPr>
          <p:spPr bwMode="auto">
            <a:xfrm>
              <a:off x="2855" y="1631"/>
              <a:ext cx="141" cy="22"/>
            </a:xfrm>
            <a:custGeom>
              <a:avLst/>
              <a:gdLst>
                <a:gd name="T0" fmla="*/ 0 w 141"/>
                <a:gd name="T1" fmla="*/ 22 h 22"/>
                <a:gd name="T2" fmla="*/ 0 w 141"/>
                <a:gd name="T3" fmla="*/ 10 h 22"/>
                <a:gd name="T4" fmla="*/ 141 w 141"/>
                <a:gd name="T5" fmla="*/ 0 h 22"/>
                <a:gd name="T6" fmla="*/ 141 w 141"/>
                <a:gd name="T7" fmla="*/ 12 h 22"/>
                <a:gd name="T8" fmla="*/ 0 w 141"/>
                <a:gd name="T9" fmla="*/ 22 h 22"/>
              </a:gdLst>
              <a:ahLst/>
              <a:cxnLst>
                <a:cxn ang="0">
                  <a:pos x="T0" y="T1"/>
                </a:cxn>
                <a:cxn ang="0">
                  <a:pos x="T2" y="T3"/>
                </a:cxn>
                <a:cxn ang="0">
                  <a:pos x="T4" y="T5"/>
                </a:cxn>
                <a:cxn ang="0">
                  <a:pos x="T6" y="T7"/>
                </a:cxn>
                <a:cxn ang="0">
                  <a:pos x="T8" y="T9"/>
                </a:cxn>
              </a:cxnLst>
              <a:rect l="0" t="0" r="r" b="b"/>
              <a:pathLst>
                <a:path w="141" h="22">
                  <a:moveTo>
                    <a:pt x="0" y="22"/>
                  </a:moveTo>
                  <a:lnTo>
                    <a:pt x="0" y="10"/>
                  </a:lnTo>
                  <a:lnTo>
                    <a:pt x="141" y="0"/>
                  </a:lnTo>
                  <a:lnTo>
                    <a:pt x="141" y="12"/>
                  </a:ln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5" name="Freeform 65"/>
            <p:cNvSpPr>
              <a:spLocks/>
            </p:cNvSpPr>
            <p:nvPr/>
          </p:nvSpPr>
          <p:spPr bwMode="auto">
            <a:xfrm>
              <a:off x="2649" y="1643"/>
              <a:ext cx="206" cy="140"/>
            </a:xfrm>
            <a:custGeom>
              <a:avLst/>
              <a:gdLst>
                <a:gd name="T0" fmla="*/ 7 w 206"/>
                <a:gd name="T1" fmla="*/ 140 h 140"/>
                <a:gd name="T2" fmla="*/ 0 w 206"/>
                <a:gd name="T3" fmla="*/ 130 h 140"/>
                <a:gd name="T4" fmla="*/ 198 w 206"/>
                <a:gd name="T5" fmla="*/ 0 h 140"/>
                <a:gd name="T6" fmla="*/ 206 w 206"/>
                <a:gd name="T7" fmla="*/ 10 h 140"/>
                <a:gd name="T8" fmla="*/ 7 w 206"/>
                <a:gd name="T9" fmla="*/ 140 h 140"/>
              </a:gdLst>
              <a:ahLst/>
              <a:cxnLst>
                <a:cxn ang="0">
                  <a:pos x="T0" y="T1"/>
                </a:cxn>
                <a:cxn ang="0">
                  <a:pos x="T2" y="T3"/>
                </a:cxn>
                <a:cxn ang="0">
                  <a:pos x="T4" y="T5"/>
                </a:cxn>
                <a:cxn ang="0">
                  <a:pos x="T6" y="T7"/>
                </a:cxn>
                <a:cxn ang="0">
                  <a:pos x="T8" y="T9"/>
                </a:cxn>
              </a:cxnLst>
              <a:rect l="0" t="0" r="r" b="b"/>
              <a:pathLst>
                <a:path w="206" h="140">
                  <a:moveTo>
                    <a:pt x="7" y="140"/>
                  </a:moveTo>
                  <a:lnTo>
                    <a:pt x="0" y="130"/>
                  </a:lnTo>
                  <a:lnTo>
                    <a:pt x="198" y="0"/>
                  </a:lnTo>
                  <a:lnTo>
                    <a:pt x="206" y="10"/>
                  </a:lnTo>
                  <a:lnTo>
                    <a:pt x="7"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6" name="Freeform 66"/>
            <p:cNvSpPr>
              <a:spLocks/>
            </p:cNvSpPr>
            <p:nvPr/>
          </p:nvSpPr>
          <p:spPr bwMode="auto">
            <a:xfrm>
              <a:off x="2524" y="1776"/>
              <a:ext cx="134" cy="231"/>
            </a:xfrm>
            <a:custGeom>
              <a:avLst/>
              <a:gdLst>
                <a:gd name="T0" fmla="*/ 9 w 134"/>
                <a:gd name="T1" fmla="*/ 231 h 231"/>
                <a:gd name="T2" fmla="*/ 0 w 134"/>
                <a:gd name="T3" fmla="*/ 224 h 231"/>
                <a:gd name="T4" fmla="*/ 125 w 134"/>
                <a:gd name="T5" fmla="*/ 0 h 231"/>
                <a:gd name="T6" fmla="*/ 134 w 134"/>
                <a:gd name="T7" fmla="*/ 4 h 231"/>
                <a:gd name="T8" fmla="*/ 9 w 134"/>
                <a:gd name="T9" fmla="*/ 231 h 231"/>
              </a:gdLst>
              <a:ahLst/>
              <a:cxnLst>
                <a:cxn ang="0">
                  <a:pos x="T0" y="T1"/>
                </a:cxn>
                <a:cxn ang="0">
                  <a:pos x="T2" y="T3"/>
                </a:cxn>
                <a:cxn ang="0">
                  <a:pos x="T4" y="T5"/>
                </a:cxn>
                <a:cxn ang="0">
                  <a:pos x="T6" y="T7"/>
                </a:cxn>
                <a:cxn ang="0">
                  <a:pos x="T8" y="T9"/>
                </a:cxn>
              </a:cxnLst>
              <a:rect l="0" t="0" r="r" b="b"/>
              <a:pathLst>
                <a:path w="134" h="231">
                  <a:moveTo>
                    <a:pt x="9" y="231"/>
                  </a:moveTo>
                  <a:lnTo>
                    <a:pt x="0" y="224"/>
                  </a:lnTo>
                  <a:lnTo>
                    <a:pt x="125" y="0"/>
                  </a:lnTo>
                  <a:lnTo>
                    <a:pt x="134" y="4"/>
                  </a:lnTo>
                  <a:lnTo>
                    <a:pt x="9" y="2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7" name="Freeform 67"/>
            <p:cNvSpPr>
              <a:spLocks/>
            </p:cNvSpPr>
            <p:nvPr/>
          </p:nvSpPr>
          <p:spPr bwMode="auto">
            <a:xfrm>
              <a:off x="2526" y="1825"/>
              <a:ext cx="329" cy="177"/>
            </a:xfrm>
            <a:custGeom>
              <a:avLst/>
              <a:gdLst>
                <a:gd name="T0" fmla="*/ 5 w 329"/>
                <a:gd name="T1" fmla="*/ 177 h 177"/>
                <a:gd name="T2" fmla="*/ 0 w 329"/>
                <a:gd name="T3" fmla="*/ 168 h 177"/>
                <a:gd name="T4" fmla="*/ 324 w 329"/>
                <a:gd name="T5" fmla="*/ 0 h 177"/>
                <a:gd name="T6" fmla="*/ 329 w 329"/>
                <a:gd name="T7" fmla="*/ 10 h 177"/>
                <a:gd name="T8" fmla="*/ 5 w 329"/>
                <a:gd name="T9" fmla="*/ 177 h 177"/>
              </a:gdLst>
              <a:ahLst/>
              <a:cxnLst>
                <a:cxn ang="0">
                  <a:pos x="T0" y="T1"/>
                </a:cxn>
                <a:cxn ang="0">
                  <a:pos x="T2" y="T3"/>
                </a:cxn>
                <a:cxn ang="0">
                  <a:pos x="T4" y="T5"/>
                </a:cxn>
                <a:cxn ang="0">
                  <a:pos x="T6" y="T7"/>
                </a:cxn>
                <a:cxn ang="0">
                  <a:pos x="T8" y="T9"/>
                </a:cxn>
              </a:cxnLst>
              <a:rect l="0" t="0" r="r" b="b"/>
              <a:pathLst>
                <a:path w="329" h="177">
                  <a:moveTo>
                    <a:pt x="5" y="177"/>
                  </a:moveTo>
                  <a:lnTo>
                    <a:pt x="0" y="168"/>
                  </a:lnTo>
                  <a:lnTo>
                    <a:pt x="324" y="0"/>
                  </a:lnTo>
                  <a:lnTo>
                    <a:pt x="329" y="10"/>
                  </a:lnTo>
                  <a:lnTo>
                    <a:pt x="5" y="1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8" name="Freeform 68"/>
            <p:cNvSpPr>
              <a:spLocks/>
            </p:cNvSpPr>
            <p:nvPr/>
          </p:nvSpPr>
          <p:spPr bwMode="auto">
            <a:xfrm>
              <a:off x="2649" y="1773"/>
              <a:ext cx="83" cy="255"/>
            </a:xfrm>
            <a:custGeom>
              <a:avLst/>
              <a:gdLst>
                <a:gd name="T0" fmla="*/ 73 w 83"/>
                <a:gd name="T1" fmla="*/ 255 h 255"/>
                <a:gd name="T2" fmla="*/ 0 w 83"/>
                <a:gd name="T3" fmla="*/ 5 h 255"/>
                <a:gd name="T4" fmla="*/ 12 w 83"/>
                <a:gd name="T5" fmla="*/ 0 h 255"/>
                <a:gd name="T6" fmla="*/ 83 w 83"/>
                <a:gd name="T7" fmla="*/ 251 h 255"/>
                <a:gd name="T8" fmla="*/ 73 w 83"/>
                <a:gd name="T9" fmla="*/ 255 h 255"/>
              </a:gdLst>
              <a:ahLst/>
              <a:cxnLst>
                <a:cxn ang="0">
                  <a:pos x="T0" y="T1"/>
                </a:cxn>
                <a:cxn ang="0">
                  <a:pos x="T2" y="T3"/>
                </a:cxn>
                <a:cxn ang="0">
                  <a:pos x="T4" y="T5"/>
                </a:cxn>
                <a:cxn ang="0">
                  <a:pos x="T6" y="T7"/>
                </a:cxn>
                <a:cxn ang="0">
                  <a:pos x="T8" y="T9"/>
                </a:cxn>
              </a:cxnLst>
              <a:rect l="0" t="0" r="r" b="b"/>
              <a:pathLst>
                <a:path w="83" h="255">
                  <a:moveTo>
                    <a:pt x="73" y="255"/>
                  </a:moveTo>
                  <a:lnTo>
                    <a:pt x="0" y="5"/>
                  </a:lnTo>
                  <a:lnTo>
                    <a:pt x="12" y="0"/>
                  </a:lnTo>
                  <a:lnTo>
                    <a:pt x="83" y="251"/>
                  </a:lnTo>
                  <a:lnTo>
                    <a:pt x="73" y="2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69" name="Freeform 69"/>
            <p:cNvSpPr>
              <a:spLocks/>
            </p:cNvSpPr>
            <p:nvPr/>
          </p:nvSpPr>
          <p:spPr bwMode="auto">
            <a:xfrm>
              <a:off x="2358" y="1650"/>
              <a:ext cx="175" cy="350"/>
            </a:xfrm>
            <a:custGeom>
              <a:avLst/>
              <a:gdLst>
                <a:gd name="T0" fmla="*/ 163 w 175"/>
                <a:gd name="T1" fmla="*/ 350 h 350"/>
                <a:gd name="T2" fmla="*/ 0 w 175"/>
                <a:gd name="T3" fmla="*/ 5 h 350"/>
                <a:gd name="T4" fmla="*/ 10 w 175"/>
                <a:gd name="T5" fmla="*/ 0 h 350"/>
                <a:gd name="T6" fmla="*/ 175 w 175"/>
                <a:gd name="T7" fmla="*/ 345 h 350"/>
                <a:gd name="T8" fmla="*/ 163 w 175"/>
                <a:gd name="T9" fmla="*/ 350 h 350"/>
              </a:gdLst>
              <a:ahLst/>
              <a:cxnLst>
                <a:cxn ang="0">
                  <a:pos x="T0" y="T1"/>
                </a:cxn>
                <a:cxn ang="0">
                  <a:pos x="T2" y="T3"/>
                </a:cxn>
                <a:cxn ang="0">
                  <a:pos x="T4" y="T5"/>
                </a:cxn>
                <a:cxn ang="0">
                  <a:pos x="T6" y="T7"/>
                </a:cxn>
                <a:cxn ang="0">
                  <a:pos x="T8" y="T9"/>
                </a:cxn>
              </a:cxnLst>
              <a:rect l="0" t="0" r="r" b="b"/>
              <a:pathLst>
                <a:path w="175" h="350">
                  <a:moveTo>
                    <a:pt x="163" y="350"/>
                  </a:moveTo>
                  <a:lnTo>
                    <a:pt x="0" y="5"/>
                  </a:lnTo>
                  <a:lnTo>
                    <a:pt x="10" y="0"/>
                  </a:lnTo>
                  <a:lnTo>
                    <a:pt x="175" y="345"/>
                  </a:lnTo>
                  <a:lnTo>
                    <a:pt x="163" y="3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0" name="Freeform 70"/>
            <p:cNvSpPr>
              <a:spLocks/>
            </p:cNvSpPr>
            <p:nvPr/>
          </p:nvSpPr>
          <p:spPr bwMode="auto">
            <a:xfrm>
              <a:off x="2283" y="1289"/>
              <a:ext cx="85" cy="366"/>
            </a:xfrm>
            <a:custGeom>
              <a:avLst/>
              <a:gdLst>
                <a:gd name="T0" fmla="*/ 73 w 85"/>
                <a:gd name="T1" fmla="*/ 366 h 366"/>
                <a:gd name="T2" fmla="*/ 0 w 85"/>
                <a:gd name="T3" fmla="*/ 2 h 366"/>
                <a:gd name="T4" fmla="*/ 11 w 85"/>
                <a:gd name="T5" fmla="*/ 0 h 366"/>
                <a:gd name="T6" fmla="*/ 85 w 85"/>
                <a:gd name="T7" fmla="*/ 366 h 366"/>
                <a:gd name="T8" fmla="*/ 73 w 85"/>
                <a:gd name="T9" fmla="*/ 366 h 366"/>
              </a:gdLst>
              <a:ahLst/>
              <a:cxnLst>
                <a:cxn ang="0">
                  <a:pos x="T0" y="T1"/>
                </a:cxn>
                <a:cxn ang="0">
                  <a:pos x="T2" y="T3"/>
                </a:cxn>
                <a:cxn ang="0">
                  <a:pos x="T4" y="T5"/>
                </a:cxn>
                <a:cxn ang="0">
                  <a:pos x="T6" y="T7"/>
                </a:cxn>
                <a:cxn ang="0">
                  <a:pos x="T8" y="T9"/>
                </a:cxn>
              </a:cxnLst>
              <a:rect l="0" t="0" r="r" b="b"/>
              <a:pathLst>
                <a:path w="85" h="366">
                  <a:moveTo>
                    <a:pt x="73" y="366"/>
                  </a:moveTo>
                  <a:lnTo>
                    <a:pt x="0" y="2"/>
                  </a:lnTo>
                  <a:lnTo>
                    <a:pt x="11" y="0"/>
                  </a:lnTo>
                  <a:lnTo>
                    <a:pt x="85" y="366"/>
                  </a:lnTo>
                  <a:lnTo>
                    <a:pt x="73" y="3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1" name="Freeform 71"/>
            <p:cNvSpPr>
              <a:spLocks/>
            </p:cNvSpPr>
            <p:nvPr/>
          </p:nvSpPr>
          <p:spPr bwMode="auto">
            <a:xfrm>
              <a:off x="2285" y="1289"/>
              <a:ext cx="168" cy="139"/>
            </a:xfrm>
            <a:custGeom>
              <a:avLst/>
              <a:gdLst>
                <a:gd name="T0" fmla="*/ 161 w 168"/>
                <a:gd name="T1" fmla="*/ 139 h 139"/>
                <a:gd name="T2" fmla="*/ 0 w 168"/>
                <a:gd name="T3" fmla="*/ 7 h 139"/>
                <a:gd name="T4" fmla="*/ 7 w 168"/>
                <a:gd name="T5" fmla="*/ 0 h 139"/>
                <a:gd name="T6" fmla="*/ 168 w 168"/>
                <a:gd name="T7" fmla="*/ 130 h 139"/>
                <a:gd name="T8" fmla="*/ 161 w 168"/>
                <a:gd name="T9" fmla="*/ 139 h 139"/>
              </a:gdLst>
              <a:ahLst/>
              <a:cxnLst>
                <a:cxn ang="0">
                  <a:pos x="T0" y="T1"/>
                </a:cxn>
                <a:cxn ang="0">
                  <a:pos x="T2" y="T3"/>
                </a:cxn>
                <a:cxn ang="0">
                  <a:pos x="T4" y="T5"/>
                </a:cxn>
                <a:cxn ang="0">
                  <a:pos x="T6" y="T7"/>
                </a:cxn>
                <a:cxn ang="0">
                  <a:pos x="T8" y="T9"/>
                </a:cxn>
              </a:cxnLst>
              <a:rect l="0" t="0" r="r" b="b"/>
              <a:pathLst>
                <a:path w="168" h="139">
                  <a:moveTo>
                    <a:pt x="161" y="139"/>
                  </a:moveTo>
                  <a:lnTo>
                    <a:pt x="0" y="7"/>
                  </a:lnTo>
                  <a:lnTo>
                    <a:pt x="7" y="0"/>
                  </a:lnTo>
                  <a:lnTo>
                    <a:pt x="168" y="130"/>
                  </a:lnTo>
                  <a:lnTo>
                    <a:pt x="161"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2" name="Freeform 72"/>
            <p:cNvSpPr>
              <a:spLocks/>
            </p:cNvSpPr>
            <p:nvPr/>
          </p:nvSpPr>
          <p:spPr bwMode="auto">
            <a:xfrm>
              <a:off x="2356" y="1423"/>
              <a:ext cx="99" cy="227"/>
            </a:xfrm>
            <a:custGeom>
              <a:avLst/>
              <a:gdLst>
                <a:gd name="T0" fmla="*/ 9 w 99"/>
                <a:gd name="T1" fmla="*/ 227 h 227"/>
                <a:gd name="T2" fmla="*/ 0 w 99"/>
                <a:gd name="T3" fmla="*/ 223 h 227"/>
                <a:gd name="T4" fmla="*/ 90 w 99"/>
                <a:gd name="T5" fmla="*/ 0 h 227"/>
                <a:gd name="T6" fmla="*/ 99 w 99"/>
                <a:gd name="T7" fmla="*/ 5 h 227"/>
                <a:gd name="T8" fmla="*/ 9 w 99"/>
                <a:gd name="T9" fmla="*/ 227 h 227"/>
              </a:gdLst>
              <a:ahLst/>
              <a:cxnLst>
                <a:cxn ang="0">
                  <a:pos x="T0" y="T1"/>
                </a:cxn>
                <a:cxn ang="0">
                  <a:pos x="T2" y="T3"/>
                </a:cxn>
                <a:cxn ang="0">
                  <a:pos x="T4" y="T5"/>
                </a:cxn>
                <a:cxn ang="0">
                  <a:pos x="T6" y="T7"/>
                </a:cxn>
                <a:cxn ang="0">
                  <a:pos x="T8" y="T9"/>
                </a:cxn>
              </a:cxnLst>
              <a:rect l="0" t="0" r="r" b="b"/>
              <a:pathLst>
                <a:path w="99" h="227">
                  <a:moveTo>
                    <a:pt x="9" y="227"/>
                  </a:moveTo>
                  <a:lnTo>
                    <a:pt x="0" y="223"/>
                  </a:lnTo>
                  <a:lnTo>
                    <a:pt x="90" y="0"/>
                  </a:lnTo>
                  <a:lnTo>
                    <a:pt x="99" y="5"/>
                  </a:lnTo>
                  <a:lnTo>
                    <a:pt x="9"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3" name="Freeform 73"/>
            <p:cNvSpPr>
              <a:spLocks/>
            </p:cNvSpPr>
            <p:nvPr/>
          </p:nvSpPr>
          <p:spPr bwMode="auto">
            <a:xfrm>
              <a:off x="2446" y="1419"/>
              <a:ext cx="179" cy="106"/>
            </a:xfrm>
            <a:custGeom>
              <a:avLst/>
              <a:gdLst>
                <a:gd name="T0" fmla="*/ 175 w 179"/>
                <a:gd name="T1" fmla="*/ 106 h 106"/>
                <a:gd name="T2" fmla="*/ 0 w 179"/>
                <a:gd name="T3" fmla="*/ 9 h 106"/>
                <a:gd name="T4" fmla="*/ 4 w 179"/>
                <a:gd name="T5" fmla="*/ 0 h 106"/>
                <a:gd name="T6" fmla="*/ 179 w 179"/>
                <a:gd name="T7" fmla="*/ 97 h 106"/>
                <a:gd name="T8" fmla="*/ 175 w 179"/>
                <a:gd name="T9" fmla="*/ 106 h 106"/>
              </a:gdLst>
              <a:ahLst/>
              <a:cxnLst>
                <a:cxn ang="0">
                  <a:pos x="T0" y="T1"/>
                </a:cxn>
                <a:cxn ang="0">
                  <a:pos x="T2" y="T3"/>
                </a:cxn>
                <a:cxn ang="0">
                  <a:pos x="T4" y="T5"/>
                </a:cxn>
                <a:cxn ang="0">
                  <a:pos x="T6" y="T7"/>
                </a:cxn>
                <a:cxn ang="0">
                  <a:pos x="T8" y="T9"/>
                </a:cxn>
              </a:cxnLst>
              <a:rect l="0" t="0" r="r" b="b"/>
              <a:pathLst>
                <a:path w="179" h="106">
                  <a:moveTo>
                    <a:pt x="175" y="106"/>
                  </a:moveTo>
                  <a:lnTo>
                    <a:pt x="0" y="9"/>
                  </a:lnTo>
                  <a:lnTo>
                    <a:pt x="4" y="0"/>
                  </a:lnTo>
                  <a:lnTo>
                    <a:pt x="179" y="97"/>
                  </a:lnTo>
                  <a:lnTo>
                    <a:pt x="175"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4" name="Freeform 74"/>
            <p:cNvSpPr>
              <a:spLocks/>
            </p:cNvSpPr>
            <p:nvPr/>
          </p:nvSpPr>
          <p:spPr bwMode="auto">
            <a:xfrm>
              <a:off x="2613" y="1518"/>
              <a:ext cx="43" cy="262"/>
            </a:xfrm>
            <a:custGeom>
              <a:avLst/>
              <a:gdLst>
                <a:gd name="T0" fmla="*/ 34 w 43"/>
                <a:gd name="T1" fmla="*/ 262 h 262"/>
                <a:gd name="T2" fmla="*/ 0 w 43"/>
                <a:gd name="T3" fmla="*/ 2 h 262"/>
                <a:gd name="T4" fmla="*/ 12 w 43"/>
                <a:gd name="T5" fmla="*/ 0 h 262"/>
                <a:gd name="T6" fmla="*/ 43 w 43"/>
                <a:gd name="T7" fmla="*/ 260 h 262"/>
                <a:gd name="T8" fmla="*/ 34 w 43"/>
                <a:gd name="T9" fmla="*/ 262 h 262"/>
              </a:gdLst>
              <a:ahLst/>
              <a:cxnLst>
                <a:cxn ang="0">
                  <a:pos x="T0" y="T1"/>
                </a:cxn>
                <a:cxn ang="0">
                  <a:pos x="T2" y="T3"/>
                </a:cxn>
                <a:cxn ang="0">
                  <a:pos x="T4" y="T5"/>
                </a:cxn>
                <a:cxn ang="0">
                  <a:pos x="T6" y="T7"/>
                </a:cxn>
                <a:cxn ang="0">
                  <a:pos x="T8" y="T9"/>
                </a:cxn>
              </a:cxnLst>
              <a:rect l="0" t="0" r="r" b="b"/>
              <a:pathLst>
                <a:path w="43" h="262">
                  <a:moveTo>
                    <a:pt x="34" y="262"/>
                  </a:moveTo>
                  <a:lnTo>
                    <a:pt x="0" y="2"/>
                  </a:lnTo>
                  <a:lnTo>
                    <a:pt x="12" y="0"/>
                  </a:lnTo>
                  <a:lnTo>
                    <a:pt x="43" y="260"/>
                  </a:lnTo>
                  <a:lnTo>
                    <a:pt x="34" y="2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5" name="Freeform 75"/>
            <p:cNvSpPr>
              <a:spLocks/>
            </p:cNvSpPr>
            <p:nvPr/>
          </p:nvSpPr>
          <p:spPr bwMode="auto">
            <a:xfrm>
              <a:off x="2621" y="1516"/>
              <a:ext cx="231" cy="134"/>
            </a:xfrm>
            <a:custGeom>
              <a:avLst/>
              <a:gdLst>
                <a:gd name="T0" fmla="*/ 226 w 231"/>
                <a:gd name="T1" fmla="*/ 134 h 134"/>
                <a:gd name="T2" fmla="*/ 0 w 231"/>
                <a:gd name="T3" fmla="*/ 9 h 134"/>
                <a:gd name="T4" fmla="*/ 4 w 231"/>
                <a:gd name="T5" fmla="*/ 0 h 134"/>
                <a:gd name="T6" fmla="*/ 231 w 231"/>
                <a:gd name="T7" fmla="*/ 125 h 134"/>
                <a:gd name="T8" fmla="*/ 226 w 231"/>
                <a:gd name="T9" fmla="*/ 134 h 134"/>
              </a:gdLst>
              <a:ahLst/>
              <a:cxnLst>
                <a:cxn ang="0">
                  <a:pos x="T0" y="T1"/>
                </a:cxn>
                <a:cxn ang="0">
                  <a:pos x="T2" y="T3"/>
                </a:cxn>
                <a:cxn ang="0">
                  <a:pos x="T4" y="T5"/>
                </a:cxn>
                <a:cxn ang="0">
                  <a:pos x="T6" y="T7"/>
                </a:cxn>
                <a:cxn ang="0">
                  <a:pos x="T8" y="T9"/>
                </a:cxn>
              </a:cxnLst>
              <a:rect l="0" t="0" r="r" b="b"/>
              <a:pathLst>
                <a:path w="231" h="134">
                  <a:moveTo>
                    <a:pt x="226" y="134"/>
                  </a:moveTo>
                  <a:lnTo>
                    <a:pt x="0" y="9"/>
                  </a:lnTo>
                  <a:lnTo>
                    <a:pt x="4" y="0"/>
                  </a:lnTo>
                  <a:lnTo>
                    <a:pt x="231" y="125"/>
                  </a:lnTo>
                  <a:lnTo>
                    <a:pt x="226"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6" name="Freeform 76"/>
            <p:cNvSpPr>
              <a:spLocks/>
            </p:cNvSpPr>
            <p:nvPr/>
          </p:nvSpPr>
          <p:spPr bwMode="auto">
            <a:xfrm>
              <a:off x="2595" y="1383"/>
              <a:ext cx="33" cy="140"/>
            </a:xfrm>
            <a:custGeom>
              <a:avLst/>
              <a:gdLst>
                <a:gd name="T0" fmla="*/ 21 w 33"/>
                <a:gd name="T1" fmla="*/ 140 h 140"/>
                <a:gd name="T2" fmla="*/ 0 w 33"/>
                <a:gd name="T3" fmla="*/ 0 h 140"/>
                <a:gd name="T4" fmla="*/ 9 w 33"/>
                <a:gd name="T5" fmla="*/ 0 h 140"/>
                <a:gd name="T6" fmla="*/ 33 w 33"/>
                <a:gd name="T7" fmla="*/ 137 h 140"/>
                <a:gd name="T8" fmla="*/ 21 w 33"/>
                <a:gd name="T9" fmla="*/ 140 h 140"/>
              </a:gdLst>
              <a:ahLst/>
              <a:cxnLst>
                <a:cxn ang="0">
                  <a:pos x="T0" y="T1"/>
                </a:cxn>
                <a:cxn ang="0">
                  <a:pos x="T2" y="T3"/>
                </a:cxn>
                <a:cxn ang="0">
                  <a:pos x="T4" y="T5"/>
                </a:cxn>
                <a:cxn ang="0">
                  <a:pos x="T6" y="T7"/>
                </a:cxn>
                <a:cxn ang="0">
                  <a:pos x="T8" y="T9"/>
                </a:cxn>
              </a:cxnLst>
              <a:rect l="0" t="0" r="r" b="b"/>
              <a:pathLst>
                <a:path w="33" h="140">
                  <a:moveTo>
                    <a:pt x="21" y="140"/>
                  </a:moveTo>
                  <a:lnTo>
                    <a:pt x="0" y="0"/>
                  </a:lnTo>
                  <a:lnTo>
                    <a:pt x="9" y="0"/>
                  </a:lnTo>
                  <a:lnTo>
                    <a:pt x="33" y="137"/>
                  </a:lnTo>
                  <a:lnTo>
                    <a:pt x="21"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7" name="Freeform 77"/>
            <p:cNvSpPr>
              <a:spLocks/>
            </p:cNvSpPr>
            <p:nvPr/>
          </p:nvSpPr>
          <p:spPr bwMode="auto">
            <a:xfrm>
              <a:off x="2361" y="1513"/>
              <a:ext cx="262" cy="135"/>
            </a:xfrm>
            <a:custGeom>
              <a:avLst/>
              <a:gdLst>
                <a:gd name="T0" fmla="*/ 4 w 262"/>
                <a:gd name="T1" fmla="*/ 135 h 135"/>
                <a:gd name="T2" fmla="*/ 0 w 262"/>
                <a:gd name="T3" fmla="*/ 125 h 135"/>
                <a:gd name="T4" fmla="*/ 257 w 262"/>
                <a:gd name="T5" fmla="*/ 0 h 135"/>
                <a:gd name="T6" fmla="*/ 262 w 262"/>
                <a:gd name="T7" fmla="*/ 10 h 135"/>
                <a:gd name="T8" fmla="*/ 4 w 262"/>
                <a:gd name="T9" fmla="*/ 135 h 135"/>
              </a:gdLst>
              <a:ahLst/>
              <a:cxnLst>
                <a:cxn ang="0">
                  <a:pos x="T0" y="T1"/>
                </a:cxn>
                <a:cxn ang="0">
                  <a:pos x="T2" y="T3"/>
                </a:cxn>
                <a:cxn ang="0">
                  <a:pos x="T4" y="T5"/>
                </a:cxn>
                <a:cxn ang="0">
                  <a:pos x="T6" y="T7"/>
                </a:cxn>
                <a:cxn ang="0">
                  <a:pos x="T8" y="T9"/>
                </a:cxn>
              </a:cxnLst>
              <a:rect l="0" t="0" r="r" b="b"/>
              <a:pathLst>
                <a:path w="262" h="135">
                  <a:moveTo>
                    <a:pt x="4" y="135"/>
                  </a:moveTo>
                  <a:lnTo>
                    <a:pt x="0" y="125"/>
                  </a:lnTo>
                  <a:lnTo>
                    <a:pt x="257" y="0"/>
                  </a:lnTo>
                  <a:lnTo>
                    <a:pt x="262" y="10"/>
                  </a:lnTo>
                  <a:lnTo>
                    <a:pt x="4"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8" name="Freeform 78"/>
            <p:cNvSpPr>
              <a:spLocks/>
            </p:cNvSpPr>
            <p:nvPr/>
          </p:nvSpPr>
          <p:spPr bwMode="auto">
            <a:xfrm>
              <a:off x="2361" y="1641"/>
              <a:ext cx="290" cy="135"/>
            </a:xfrm>
            <a:custGeom>
              <a:avLst/>
              <a:gdLst>
                <a:gd name="T0" fmla="*/ 288 w 290"/>
                <a:gd name="T1" fmla="*/ 135 h 135"/>
                <a:gd name="T2" fmla="*/ 0 w 290"/>
                <a:gd name="T3" fmla="*/ 9 h 135"/>
                <a:gd name="T4" fmla="*/ 4 w 290"/>
                <a:gd name="T5" fmla="*/ 0 h 135"/>
                <a:gd name="T6" fmla="*/ 290 w 290"/>
                <a:gd name="T7" fmla="*/ 125 h 135"/>
                <a:gd name="T8" fmla="*/ 288 w 290"/>
                <a:gd name="T9" fmla="*/ 135 h 135"/>
              </a:gdLst>
              <a:ahLst/>
              <a:cxnLst>
                <a:cxn ang="0">
                  <a:pos x="T0" y="T1"/>
                </a:cxn>
                <a:cxn ang="0">
                  <a:pos x="T2" y="T3"/>
                </a:cxn>
                <a:cxn ang="0">
                  <a:pos x="T4" y="T5"/>
                </a:cxn>
                <a:cxn ang="0">
                  <a:pos x="T6" y="T7"/>
                </a:cxn>
                <a:cxn ang="0">
                  <a:pos x="T8" y="T9"/>
                </a:cxn>
              </a:cxnLst>
              <a:rect l="0" t="0" r="r" b="b"/>
              <a:pathLst>
                <a:path w="290" h="135">
                  <a:moveTo>
                    <a:pt x="288" y="135"/>
                  </a:moveTo>
                  <a:lnTo>
                    <a:pt x="0" y="9"/>
                  </a:lnTo>
                  <a:lnTo>
                    <a:pt x="4" y="0"/>
                  </a:lnTo>
                  <a:lnTo>
                    <a:pt x="290" y="125"/>
                  </a:lnTo>
                  <a:lnTo>
                    <a:pt x="288"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79" name="Freeform 79"/>
            <p:cNvSpPr>
              <a:spLocks/>
            </p:cNvSpPr>
            <p:nvPr/>
          </p:nvSpPr>
          <p:spPr bwMode="auto">
            <a:xfrm>
              <a:off x="2656" y="1731"/>
              <a:ext cx="619" cy="52"/>
            </a:xfrm>
            <a:custGeom>
              <a:avLst/>
              <a:gdLst>
                <a:gd name="T0" fmla="*/ 0 w 619"/>
                <a:gd name="T1" fmla="*/ 52 h 52"/>
                <a:gd name="T2" fmla="*/ 0 w 619"/>
                <a:gd name="T3" fmla="*/ 40 h 52"/>
                <a:gd name="T4" fmla="*/ 619 w 619"/>
                <a:gd name="T5" fmla="*/ 0 h 52"/>
                <a:gd name="T6" fmla="*/ 619 w 619"/>
                <a:gd name="T7" fmla="*/ 11 h 52"/>
                <a:gd name="T8" fmla="*/ 0 w 619"/>
                <a:gd name="T9" fmla="*/ 52 h 52"/>
              </a:gdLst>
              <a:ahLst/>
              <a:cxnLst>
                <a:cxn ang="0">
                  <a:pos x="T0" y="T1"/>
                </a:cxn>
                <a:cxn ang="0">
                  <a:pos x="T2" y="T3"/>
                </a:cxn>
                <a:cxn ang="0">
                  <a:pos x="T4" y="T5"/>
                </a:cxn>
                <a:cxn ang="0">
                  <a:pos x="T6" y="T7"/>
                </a:cxn>
                <a:cxn ang="0">
                  <a:pos x="T8" y="T9"/>
                </a:cxn>
              </a:cxnLst>
              <a:rect l="0" t="0" r="r" b="b"/>
              <a:pathLst>
                <a:path w="619" h="52">
                  <a:moveTo>
                    <a:pt x="0" y="52"/>
                  </a:moveTo>
                  <a:lnTo>
                    <a:pt x="0" y="40"/>
                  </a:lnTo>
                  <a:lnTo>
                    <a:pt x="619" y="0"/>
                  </a:lnTo>
                  <a:lnTo>
                    <a:pt x="619" y="11"/>
                  </a:lnTo>
                  <a:lnTo>
                    <a:pt x="0"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0" name="Freeform 80"/>
            <p:cNvSpPr>
              <a:spLocks/>
            </p:cNvSpPr>
            <p:nvPr/>
          </p:nvSpPr>
          <p:spPr bwMode="auto">
            <a:xfrm>
              <a:off x="3145" y="1475"/>
              <a:ext cx="258" cy="123"/>
            </a:xfrm>
            <a:custGeom>
              <a:avLst/>
              <a:gdLst>
                <a:gd name="T0" fmla="*/ 5 w 258"/>
                <a:gd name="T1" fmla="*/ 123 h 123"/>
                <a:gd name="T2" fmla="*/ 0 w 258"/>
                <a:gd name="T3" fmla="*/ 114 h 123"/>
                <a:gd name="T4" fmla="*/ 253 w 258"/>
                <a:gd name="T5" fmla="*/ 0 h 123"/>
                <a:gd name="T6" fmla="*/ 258 w 258"/>
                <a:gd name="T7" fmla="*/ 10 h 123"/>
                <a:gd name="T8" fmla="*/ 5 w 258"/>
                <a:gd name="T9" fmla="*/ 123 h 123"/>
              </a:gdLst>
              <a:ahLst/>
              <a:cxnLst>
                <a:cxn ang="0">
                  <a:pos x="T0" y="T1"/>
                </a:cxn>
                <a:cxn ang="0">
                  <a:pos x="T2" y="T3"/>
                </a:cxn>
                <a:cxn ang="0">
                  <a:pos x="T4" y="T5"/>
                </a:cxn>
                <a:cxn ang="0">
                  <a:pos x="T6" y="T7"/>
                </a:cxn>
                <a:cxn ang="0">
                  <a:pos x="T8" y="T9"/>
                </a:cxn>
              </a:cxnLst>
              <a:rect l="0" t="0" r="r" b="b"/>
              <a:pathLst>
                <a:path w="258" h="123">
                  <a:moveTo>
                    <a:pt x="5" y="123"/>
                  </a:moveTo>
                  <a:lnTo>
                    <a:pt x="0" y="114"/>
                  </a:lnTo>
                  <a:lnTo>
                    <a:pt x="253" y="0"/>
                  </a:lnTo>
                  <a:lnTo>
                    <a:pt x="258" y="10"/>
                  </a:lnTo>
                  <a:lnTo>
                    <a:pt x="5"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1" name="Freeform 81"/>
            <p:cNvSpPr>
              <a:spLocks/>
            </p:cNvSpPr>
            <p:nvPr/>
          </p:nvSpPr>
          <p:spPr bwMode="auto">
            <a:xfrm>
              <a:off x="2994" y="1589"/>
              <a:ext cx="156" cy="52"/>
            </a:xfrm>
            <a:custGeom>
              <a:avLst/>
              <a:gdLst>
                <a:gd name="T0" fmla="*/ 2 w 156"/>
                <a:gd name="T1" fmla="*/ 52 h 52"/>
                <a:gd name="T2" fmla="*/ 0 w 156"/>
                <a:gd name="T3" fmla="*/ 40 h 52"/>
                <a:gd name="T4" fmla="*/ 154 w 156"/>
                <a:gd name="T5" fmla="*/ 0 h 52"/>
                <a:gd name="T6" fmla="*/ 156 w 156"/>
                <a:gd name="T7" fmla="*/ 9 h 52"/>
                <a:gd name="T8" fmla="*/ 2 w 156"/>
                <a:gd name="T9" fmla="*/ 52 h 52"/>
              </a:gdLst>
              <a:ahLst/>
              <a:cxnLst>
                <a:cxn ang="0">
                  <a:pos x="T0" y="T1"/>
                </a:cxn>
                <a:cxn ang="0">
                  <a:pos x="T2" y="T3"/>
                </a:cxn>
                <a:cxn ang="0">
                  <a:pos x="T4" y="T5"/>
                </a:cxn>
                <a:cxn ang="0">
                  <a:pos x="T6" y="T7"/>
                </a:cxn>
                <a:cxn ang="0">
                  <a:pos x="T8" y="T9"/>
                </a:cxn>
              </a:cxnLst>
              <a:rect l="0" t="0" r="r" b="b"/>
              <a:pathLst>
                <a:path w="156" h="52">
                  <a:moveTo>
                    <a:pt x="2" y="52"/>
                  </a:moveTo>
                  <a:lnTo>
                    <a:pt x="0" y="40"/>
                  </a:lnTo>
                  <a:lnTo>
                    <a:pt x="154" y="0"/>
                  </a:lnTo>
                  <a:lnTo>
                    <a:pt x="156" y="9"/>
                  </a:lnTo>
                  <a:lnTo>
                    <a:pt x="2"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2" name="Freeform 82"/>
            <p:cNvSpPr>
              <a:spLocks/>
            </p:cNvSpPr>
            <p:nvPr/>
          </p:nvSpPr>
          <p:spPr bwMode="auto">
            <a:xfrm>
              <a:off x="3379" y="1152"/>
              <a:ext cx="26" cy="328"/>
            </a:xfrm>
            <a:custGeom>
              <a:avLst/>
              <a:gdLst>
                <a:gd name="T0" fmla="*/ 14 w 26"/>
                <a:gd name="T1" fmla="*/ 328 h 328"/>
                <a:gd name="T2" fmla="*/ 0 w 26"/>
                <a:gd name="T3" fmla="*/ 0 h 328"/>
                <a:gd name="T4" fmla="*/ 12 w 26"/>
                <a:gd name="T5" fmla="*/ 0 h 328"/>
                <a:gd name="T6" fmla="*/ 26 w 26"/>
                <a:gd name="T7" fmla="*/ 328 h 328"/>
                <a:gd name="T8" fmla="*/ 14 w 26"/>
                <a:gd name="T9" fmla="*/ 328 h 328"/>
              </a:gdLst>
              <a:ahLst/>
              <a:cxnLst>
                <a:cxn ang="0">
                  <a:pos x="T0" y="T1"/>
                </a:cxn>
                <a:cxn ang="0">
                  <a:pos x="T2" y="T3"/>
                </a:cxn>
                <a:cxn ang="0">
                  <a:pos x="T4" y="T5"/>
                </a:cxn>
                <a:cxn ang="0">
                  <a:pos x="T6" y="T7"/>
                </a:cxn>
                <a:cxn ang="0">
                  <a:pos x="T8" y="T9"/>
                </a:cxn>
              </a:cxnLst>
              <a:rect l="0" t="0" r="r" b="b"/>
              <a:pathLst>
                <a:path w="26" h="328">
                  <a:moveTo>
                    <a:pt x="14" y="328"/>
                  </a:moveTo>
                  <a:lnTo>
                    <a:pt x="0" y="0"/>
                  </a:lnTo>
                  <a:lnTo>
                    <a:pt x="12" y="0"/>
                  </a:lnTo>
                  <a:lnTo>
                    <a:pt x="26" y="328"/>
                  </a:lnTo>
                  <a:lnTo>
                    <a:pt x="14" y="3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3" name="Freeform 83"/>
            <p:cNvSpPr>
              <a:spLocks/>
            </p:cNvSpPr>
            <p:nvPr/>
          </p:nvSpPr>
          <p:spPr bwMode="auto">
            <a:xfrm>
              <a:off x="3202" y="944"/>
              <a:ext cx="187" cy="212"/>
            </a:xfrm>
            <a:custGeom>
              <a:avLst/>
              <a:gdLst>
                <a:gd name="T0" fmla="*/ 179 w 187"/>
                <a:gd name="T1" fmla="*/ 212 h 212"/>
                <a:gd name="T2" fmla="*/ 0 w 187"/>
                <a:gd name="T3" fmla="*/ 7 h 212"/>
                <a:gd name="T4" fmla="*/ 9 w 187"/>
                <a:gd name="T5" fmla="*/ 0 h 212"/>
                <a:gd name="T6" fmla="*/ 187 w 187"/>
                <a:gd name="T7" fmla="*/ 205 h 212"/>
                <a:gd name="T8" fmla="*/ 179 w 187"/>
                <a:gd name="T9" fmla="*/ 212 h 212"/>
              </a:gdLst>
              <a:ahLst/>
              <a:cxnLst>
                <a:cxn ang="0">
                  <a:pos x="T0" y="T1"/>
                </a:cxn>
                <a:cxn ang="0">
                  <a:pos x="T2" y="T3"/>
                </a:cxn>
                <a:cxn ang="0">
                  <a:pos x="T4" y="T5"/>
                </a:cxn>
                <a:cxn ang="0">
                  <a:pos x="T6" y="T7"/>
                </a:cxn>
                <a:cxn ang="0">
                  <a:pos x="T8" y="T9"/>
                </a:cxn>
              </a:cxnLst>
              <a:rect l="0" t="0" r="r" b="b"/>
              <a:pathLst>
                <a:path w="187" h="212">
                  <a:moveTo>
                    <a:pt x="179" y="212"/>
                  </a:moveTo>
                  <a:lnTo>
                    <a:pt x="0" y="7"/>
                  </a:lnTo>
                  <a:lnTo>
                    <a:pt x="9" y="0"/>
                  </a:lnTo>
                  <a:lnTo>
                    <a:pt x="187" y="205"/>
                  </a:lnTo>
                  <a:lnTo>
                    <a:pt x="179" y="2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4" name="Freeform 84"/>
            <p:cNvSpPr>
              <a:spLocks/>
            </p:cNvSpPr>
            <p:nvPr/>
          </p:nvSpPr>
          <p:spPr bwMode="auto">
            <a:xfrm>
              <a:off x="3237" y="1149"/>
              <a:ext cx="149" cy="119"/>
            </a:xfrm>
            <a:custGeom>
              <a:avLst/>
              <a:gdLst>
                <a:gd name="T0" fmla="*/ 7 w 149"/>
                <a:gd name="T1" fmla="*/ 119 h 119"/>
                <a:gd name="T2" fmla="*/ 0 w 149"/>
                <a:gd name="T3" fmla="*/ 109 h 119"/>
                <a:gd name="T4" fmla="*/ 142 w 149"/>
                <a:gd name="T5" fmla="*/ 0 h 119"/>
                <a:gd name="T6" fmla="*/ 149 w 149"/>
                <a:gd name="T7" fmla="*/ 10 h 119"/>
                <a:gd name="T8" fmla="*/ 7 w 149"/>
                <a:gd name="T9" fmla="*/ 119 h 119"/>
              </a:gdLst>
              <a:ahLst/>
              <a:cxnLst>
                <a:cxn ang="0">
                  <a:pos x="T0" y="T1"/>
                </a:cxn>
                <a:cxn ang="0">
                  <a:pos x="T2" y="T3"/>
                </a:cxn>
                <a:cxn ang="0">
                  <a:pos x="T4" y="T5"/>
                </a:cxn>
                <a:cxn ang="0">
                  <a:pos x="T6" y="T7"/>
                </a:cxn>
                <a:cxn ang="0">
                  <a:pos x="T8" y="T9"/>
                </a:cxn>
              </a:cxnLst>
              <a:rect l="0" t="0" r="r" b="b"/>
              <a:pathLst>
                <a:path w="149" h="119">
                  <a:moveTo>
                    <a:pt x="7" y="119"/>
                  </a:moveTo>
                  <a:lnTo>
                    <a:pt x="0" y="109"/>
                  </a:lnTo>
                  <a:lnTo>
                    <a:pt x="142" y="0"/>
                  </a:lnTo>
                  <a:lnTo>
                    <a:pt x="149" y="10"/>
                  </a:lnTo>
                  <a:lnTo>
                    <a:pt x="7"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5" name="Freeform 85"/>
            <p:cNvSpPr>
              <a:spLocks/>
            </p:cNvSpPr>
            <p:nvPr/>
          </p:nvSpPr>
          <p:spPr bwMode="auto">
            <a:xfrm>
              <a:off x="3086" y="1258"/>
              <a:ext cx="161" cy="137"/>
            </a:xfrm>
            <a:custGeom>
              <a:avLst/>
              <a:gdLst>
                <a:gd name="T0" fmla="*/ 7 w 161"/>
                <a:gd name="T1" fmla="*/ 137 h 137"/>
                <a:gd name="T2" fmla="*/ 0 w 161"/>
                <a:gd name="T3" fmla="*/ 130 h 137"/>
                <a:gd name="T4" fmla="*/ 154 w 161"/>
                <a:gd name="T5" fmla="*/ 0 h 137"/>
                <a:gd name="T6" fmla="*/ 161 w 161"/>
                <a:gd name="T7" fmla="*/ 10 h 137"/>
                <a:gd name="T8" fmla="*/ 7 w 161"/>
                <a:gd name="T9" fmla="*/ 137 h 137"/>
              </a:gdLst>
              <a:ahLst/>
              <a:cxnLst>
                <a:cxn ang="0">
                  <a:pos x="T0" y="T1"/>
                </a:cxn>
                <a:cxn ang="0">
                  <a:pos x="T2" y="T3"/>
                </a:cxn>
                <a:cxn ang="0">
                  <a:pos x="T4" y="T5"/>
                </a:cxn>
                <a:cxn ang="0">
                  <a:pos x="T6" y="T7"/>
                </a:cxn>
                <a:cxn ang="0">
                  <a:pos x="T8" y="T9"/>
                </a:cxn>
              </a:cxnLst>
              <a:rect l="0" t="0" r="r" b="b"/>
              <a:pathLst>
                <a:path w="161" h="137">
                  <a:moveTo>
                    <a:pt x="7" y="137"/>
                  </a:moveTo>
                  <a:lnTo>
                    <a:pt x="0" y="130"/>
                  </a:lnTo>
                  <a:lnTo>
                    <a:pt x="154" y="0"/>
                  </a:lnTo>
                  <a:lnTo>
                    <a:pt x="161" y="10"/>
                  </a:lnTo>
                  <a:lnTo>
                    <a:pt x="7"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6" name="Freeform 86"/>
            <p:cNvSpPr>
              <a:spLocks/>
            </p:cNvSpPr>
            <p:nvPr/>
          </p:nvSpPr>
          <p:spPr bwMode="auto">
            <a:xfrm>
              <a:off x="2838" y="1353"/>
              <a:ext cx="255" cy="42"/>
            </a:xfrm>
            <a:custGeom>
              <a:avLst/>
              <a:gdLst>
                <a:gd name="T0" fmla="*/ 253 w 255"/>
                <a:gd name="T1" fmla="*/ 42 h 42"/>
                <a:gd name="T2" fmla="*/ 0 w 255"/>
                <a:gd name="T3" fmla="*/ 9 h 42"/>
                <a:gd name="T4" fmla="*/ 2 w 255"/>
                <a:gd name="T5" fmla="*/ 0 h 42"/>
                <a:gd name="T6" fmla="*/ 255 w 255"/>
                <a:gd name="T7" fmla="*/ 33 h 42"/>
                <a:gd name="T8" fmla="*/ 253 w 255"/>
                <a:gd name="T9" fmla="*/ 42 h 42"/>
              </a:gdLst>
              <a:ahLst/>
              <a:cxnLst>
                <a:cxn ang="0">
                  <a:pos x="T0" y="T1"/>
                </a:cxn>
                <a:cxn ang="0">
                  <a:pos x="T2" y="T3"/>
                </a:cxn>
                <a:cxn ang="0">
                  <a:pos x="T4" y="T5"/>
                </a:cxn>
                <a:cxn ang="0">
                  <a:pos x="T6" y="T7"/>
                </a:cxn>
                <a:cxn ang="0">
                  <a:pos x="T8" y="T9"/>
                </a:cxn>
              </a:cxnLst>
              <a:rect l="0" t="0" r="r" b="b"/>
              <a:pathLst>
                <a:path w="255" h="42">
                  <a:moveTo>
                    <a:pt x="253" y="42"/>
                  </a:moveTo>
                  <a:lnTo>
                    <a:pt x="0" y="9"/>
                  </a:lnTo>
                  <a:lnTo>
                    <a:pt x="2" y="0"/>
                  </a:lnTo>
                  <a:lnTo>
                    <a:pt x="255" y="33"/>
                  </a:lnTo>
                  <a:lnTo>
                    <a:pt x="253"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7" name="Freeform 87"/>
            <p:cNvSpPr>
              <a:spLocks/>
            </p:cNvSpPr>
            <p:nvPr/>
          </p:nvSpPr>
          <p:spPr bwMode="auto">
            <a:xfrm>
              <a:off x="2599" y="1355"/>
              <a:ext cx="239" cy="33"/>
            </a:xfrm>
            <a:custGeom>
              <a:avLst/>
              <a:gdLst>
                <a:gd name="T0" fmla="*/ 0 w 239"/>
                <a:gd name="T1" fmla="*/ 33 h 33"/>
                <a:gd name="T2" fmla="*/ 0 w 239"/>
                <a:gd name="T3" fmla="*/ 24 h 33"/>
                <a:gd name="T4" fmla="*/ 239 w 239"/>
                <a:gd name="T5" fmla="*/ 0 h 33"/>
                <a:gd name="T6" fmla="*/ 239 w 239"/>
                <a:gd name="T7" fmla="*/ 12 h 33"/>
                <a:gd name="T8" fmla="*/ 0 w 239"/>
                <a:gd name="T9" fmla="*/ 33 h 33"/>
              </a:gdLst>
              <a:ahLst/>
              <a:cxnLst>
                <a:cxn ang="0">
                  <a:pos x="T0" y="T1"/>
                </a:cxn>
                <a:cxn ang="0">
                  <a:pos x="T2" y="T3"/>
                </a:cxn>
                <a:cxn ang="0">
                  <a:pos x="T4" y="T5"/>
                </a:cxn>
                <a:cxn ang="0">
                  <a:pos x="T6" y="T7"/>
                </a:cxn>
                <a:cxn ang="0">
                  <a:pos x="T8" y="T9"/>
                </a:cxn>
              </a:cxnLst>
              <a:rect l="0" t="0" r="r" b="b"/>
              <a:pathLst>
                <a:path w="239" h="33">
                  <a:moveTo>
                    <a:pt x="0" y="33"/>
                  </a:moveTo>
                  <a:lnTo>
                    <a:pt x="0" y="24"/>
                  </a:lnTo>
                  <a:lnTo>
                    <a:pt x="239" y="0"/>
                  </a:lnTo>
                  <a:lnTo>
                    <a:pt x="239" y="12"/>
                  </a:lnTo>
                  <a:lnTo>
                    <a:pt x="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8" name="Freeform 88"/>
            <p:cNvSpPr>
              <a:spLocks/>
            </p:cNvSpPr>
            <p:nvPr/>
          </p:nvSpPr>
          <p:spPr bwMode="auto">
            <a:xfrm>
              <a:off x="2287" y="1286"/>
              <a:ext cx="315" cy="104"/>
            </a:xfrm>
            <a:custGeom>
              <a:avLst/>
              <a:gdLst>
                <a:gd name="T0" fmla="*/ 310 w 315"/>
                <a:gd name="T1" fmla="*/ 104 h 104"/>
                <a:gd name="T2" fmla="*/ 0 w 315"/>
                <a:gd name="T3" fmla="*/ 10 h 104"/>
                <a:gd name="T4" fmla="*/ 5 w 315"/>
                <a:gd name="T5" fmla="*/ 0 h 104"/>
                <a:gd name="T6" fmla="*/ 315 w 315"/>
                <a:gd name="T7" fmla="*/ 95 h 104"/>
                <a:gd name="T8" fmla="*/ 310 w 315"/>
                <a:gd name="T9" fmla="*/ 104 h 104"/>
              </a:gdLst>
              <a:ahLst/>
              <a:cxnLst>
                <a:cxn ang="0">
                  <a:pos x="T0" y="T1"/>
                </a:cxn>
                <a:cxn ang="0">
                  <a:pos x="T2" y="T3"/>
                </a:cxn>
                <a:cxn ang="0">
                  <a:pos x="T4" y="T5"/>
                </a:cxn>
                <a:cxn ang="0">
                  <a:pos x="T6" y="T7"/>
                </a:cxn>
                <a:cxn ang="0">
                  <a:pos x="T8" y="T9"/>
                </a:cxn>
              </a:cxnLst>
              <a:rect l="0" t="0" r="r" b="b"/>
              <a:pathLst>
                <a:path w="315" h="104">
                  <a:moveTo>
                    <a:pt x="310" y="104"/>
                  </a:moveTo>
                  <a:lnTo>
                    <a:pt x="0" y="10"/>
                  </a:lnTo>
                  <a:lnTo>
                    <a:pt x="5" y="0"/>
                  </a:lnTo>
                  <a:lnTo>
                    <a:pt x="315" y="95"/>
                  </a:lnTo>
                  <a:lnTo>
                    <a:pt x="310"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89" name="Freeform 89"/>
            <p:cNvSpPr>
              <a:spLocks/>
            </p:cNvSpPr>
            <p:nvPr/>
          </p:nvSpPr>
          <p:spPr bwMode="auto">
            <a:xfrm>
              <a:off x="2448" y="1383"/>
              <a:ext cx="149" cy="48"/>
            </a:xfrm>
            <a:custGeom>
              <a:avLst/>
              <a:gdLst>
                <a:gd name="T0" fmla="*/ 5 w 149"/>
                <a:gd name="T1" fmla="*/ 48 h 48"/>
                <a:gd name="T2" fmla="*/ 0 w 149"/>
                <a:gd name="T3" fmla="*/ 36 h 48"/>
                <a:gd name="T4" fmla="*/ 147 w 149"/>
                <a:gd name="T5" fmla="*/ 0 h 48"/>
                <a:gd name="T6" fmla="*/ 149 w 149"/>
                <a:gd name="T7" fmla="*/ 10 h 48"/>
                <a:gd name="T8" fmla="*/ 5 w 149"/>
                <a:gd name="T9" fmla="*/ 48 h 48"/>
              </a:gdLst>
              <a:ahLst/>
              <a:cxnLst>
                <a:cxn ang="0">
                  <a:pos x="T0" y="T1"/>
                </a:cxn>
                <a:cxn ang="0">
                  <a:pos x="T2" y="T3"/>
                </a:cxn>
                <a:cxn ang="0">
                  <a:pos x="T4" y="T5"/>
                </a:cxn>
                <a:cxn ang="0">
                  <a:pos x="T6" y="T7"/>
                </a:cxn>
                <a:cxn ang="0">
                  <a:pos x="T8" y="T9"/>
                </a:cxn>
              </a:cxnLst>
              <a:rect l="0" t="0" r="r" b="b"/>
              <a:pathLst>
                <a:path w="149" h="48">
                  <a:moveTo>
                    <a:pt x="5" y="48"/>
                  </a:moveTo>
                  <a:lnTo>
                    <a:pt x="0" y="36"/>
                  </a:lnTo>
                  <a:lnTo>
                    <a:pt x="147" y="0"/>
                  </a:lnTo>
                  <a:lnTo>
                    <a:pt x="149" y="10"/>
                  </a:lnTo>
                  <a:lnTo>
                    <a:pt x="5"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0" name="Freeform 90"/>
            <p:cNvSpPr>
              <a:spLocks/>
            </p:cNvSpPr>
            <p:nvPr/>
          </p:nvSpPr>
          <p:spPr bwMode="auto">
            <a:xfrm>
              <a:off x="2618" y="1386"/>
              <a:ext cx="473" cy="132"/>
            </a:xfrm>
            <a:custGeom>
              <a:avLst/>
              <a:gdLst>
                <a:gd name="T0" fmla="*/ 0 w 200"/>
                <a:gd name="T1" fmla="*/ 56 h 56"/>
                <a:gd name="T2" fmla="*/ 0 w 200"/>
                <a:gd name="T3" fmla="*/ 56 h 56"/>
                <a:gd name="T4" fmla="*/ 1 w 200"/>
                <a:gd name="T5" fmla="*/ 54 h 56"/>
                <a:gd name="T6" fmla="*/ 1 w 200"/>
                <a:gd name="T7" fmla="*/ 52 h 56"/>
                <a:gd name="T8" fmla="*/ 199 w 200"/>
                <a:gd name="T9" fmla="*/ 0 h 56"/>
                <a:gd name="T10" fmla="*/ 200 w 200"/>
                <a:gd name="T11" fmla="*/ 4 h 56"/>
                <a:gd name="T12" fmla="*/ 0 w 200"/>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200" h="56">
                  <a:moveTo>
                    <a:pt x="0" y="56"/>
                  </a:moveTo>
                  <a:cubicBezTo>
                    <a:pt x="0" y="56"/>
                    <a:pt x="0" y="56"/>
                    <a:pt x="0" y="56"/>
                  </a:cubicBezTo>
                  <a:cubicBezTo>
                    <a:pt x="1" y="54"/>
                    <a:pt x="1" y="54"/>
                    <a:pt x="1" y="54"/>
                  </a:cubicBezTo>
                  <a:cubicBezTo>
                    <a:pt x="1" y="52"/>
                    <a:pt x="1" y="52"/>
                    <a:pt x="1" y="52"/>
                  </a:cubicBezTo>
                  <a:cubicBezTo>
                    <a:pt x="6" y="51"/>
                    <a:pt x="145" y="14"/>
                    <a:pt x="199" y="0"/>
                  </a:cubicBezTo>
                  <a:cubicBezTo>
                    <a:pt x="200" y="4"/>
                    <a:pt x="200" y="4"/>
                    <a:pt x="200" y="4"/>
                  </a:cubicBezTo>
                  <a:cubicBezTo>
                    <a:pt x="18" y="53"/>
                    <a:pt x="2" y="56"/>
                    <a:pt x="0"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1" name="Freeform 91"/>
            <p:cNvSpPr>
              <a:spLocks/>
            </p:cNvSpPr>
            <p:nvPr/>
          </p:nvSpPr>
          <p:spPr bwMode="auto">
            <a:xfrm>
              <a:off x="2618" y="1357"/>
              <a:ext cx="225" cy="163"/>
            </a:xfrm>
            <a:custGeom>
              <a:avLst/>
              <a:gdLst>
                <a:gd name="T0" fmla="*/ 7 w 225"/>
                <a:gd name="T1" fmla="*/ 163 h 163"/>
                <a:gd name="T2" fmla="*/ 0 w 225"/>
                <a:gd name="T3" fmla="*/ 154 h 163"/>
                <a:gd name="T4" fmla="*/ 218 w 225"/>
                <a:gd name="T5" fmla="*/ 0 h 163"/>
                <a:gd name="T6" fmla="*/ 225 w 225"/>
                <a:gd name="T7" fmla="*/ 10 h 163"/>
                <a:gd name="T8" fmla="*/ 7 w 225"/>
                <a:gd name="T9" fmla="*/ 163 h 163"/>
              </a:gdLst>
              <a:ahLst/>
              <a:cxnLst>
                <a:cxn ang="0">
                  <a:pos x="T0" y="T1"/>
                </a:cxn>
                <a:cxn ang="0">
                  <a:pos x="T2" y="T3"/>
                </a:cxn>
                <a:cxn ang="0">
                  <a:pos x="T4" y="T5"/>
                </a:cxn>
                <a:cxn ang="0">
                  <a:pos x="T6" y="T7"/>
                </a:cxn>
                <a:cxn ang="0">
                  <a:pos x="T8" y="T9"/>
                </a:cxn>
              </a:cxnLst>
              <a:rect l="0" t="0" r="r" b="b"/>
              <a:pathLst>
                <a:path w="225" h="163">
                  <a:moveTo>
                    <a:pt x="7" y="163"/>
                  </a:moveTo>
                  <a:lnTo>
                    <a:pt x="0" y="154"/>
                  </a:lnTo>
                  <a:lnTo>
                    <a:pt x="218" y="0"/>
                  </a:lnTo>
                  <a:lnTo>
                    <a:pt x="225" y="10"/>
                  </a:lnTo>
                  <a:lnTo>
                    <a:pt x="7" y="1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2" name="Freeform 92"/>
            <p:cNvSpPr>
              <a:spLocks/>
            </p:cNvSpPr>
            <p:nvPr/>
          </p:nvSpPr>
          <p:spPr bwMode="auto">
            <a:xfrm>
              <a:off x="2845" y="1258"/>
              <a:ext cx="395" cy="99"/>
            </a:xfrm>
            <a:custGeom>
              <a:avLst/>
              <a:gdLst>
                <a:gd name="T0" fmla="*/ 2 w 395"/>
                <a:gd name="T1" fmla="*/ 99 h 99"/>
                <a:gd name="T2" fmla="*/ 0 w 395"/>
                <a:gd name="T3" fmla="*/ 88 h 99"/>
                <a:gd name="T4" fmla="*/ 392 w 395"/>
                <a:gd name="T5" fmla="*/ 0 h 99"/>
                <a:gd name="T6" fmla="*/ 395 w 395"/>
                <a:gd name="T7" fmla="*/ 12 h 99"/>
                <a:gd name="T8" fmla="*/ 2 w 395"/>
                <a:gd name="T9" fmla="*/ 99 h 99"/>
              </a:gdLst>
              <a:ahLst/>
              <a:cxnLst>
                <a:cxn ang="0">
                  <a:pos x="T0" y="T1"/>
                </a:cxn>
                <a:cxn ang="0">
                  <a:pos x="T2" y="T3"/>
                </a:cxn>
                <a:cxn ang="0">
                  <a:pos x="T4" y="T5"/>
                </a:cxn>
                <a:cxn ang="0">
                  <a:pos x="T6" y="T7"/>
                </a:cxn>
                <a:cxn ang="0">
                  <a:pos x="T8" y="T9"/>
                </a:cxn>
              </a:cxnLst>
              <a:rect l="0" t="0" r="r" b="b"/>
              <a:pathLst>
                <a:path w="395" h="99">
                  <a:moveTo>
                    <a:pt x="2" y="99"/>
                  </a:moveTo>
                  <a:lnTo>
                    <a:pt x="0" y="88"/>
                  </a:lnTo>
                  <a:lnTo>
                    <a:pt x="392" y="0"/>
                  </a:lnTo>
                  <a:lnTo>
                    <a:pt x="395" y="12"/>
                  </a:lnTo>
                  <a:lnTo>
                    <a:pt x="2"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3" name="Freeform 93"/>
            <p:cNvSpPr>
              <a:spLocks/>
            </p:cNvSpPr>
            <p:nvPr/>
          </p:nvSpPr>
          <p:spPr bwMode="auto">
            <a:xfrm>
              <a:off x="3086" y="1393"/>
              <a:ext cx="69" cy="198"/>
            </a:xfrm>
            <a:custGeom>
              <a:avLst/>
              <a:gdLst>
                <a:gd name="T0" fmla="*/ 59 w 69"/>
                <a:gd name="T1" fmla="*/ 198 h 198"/>
                <a:gd name="T2" fmla="*/ 0 w 69"/>
                <a:gd name="T3" fmla="*/ 2 h 198"/>
                <a:gd name="T4" fmla="*/ 12 w 69"/>
                <a:gd name="T5" fmla="*/ 0 h 198"/>
                <a:gd name="T6" fmla="*/ 69 w 69"/>
                <a:gd name="T7" fmla="*/ 196 h 198"/>
                <a:gd name="T8" fmla="*/ 59 w 69"/>
                <a:gd name="T9" fmla="*/ 198 h 198"/>
              </a:gdLst>
              <a:ahLst/>
              <a:cxnLst>
                <a:cxn ang="0">
                  <a:pos x="T0" y="T1"/>
                </a:cxn>
                <a:cxn ang="0">
                  <a:pos x="T2" y="T3"/>
                </a:cxn>
                <a:cxn ang="0">
                  <a:pos x="T4" y="T5"/>
                </a:cxn>
                <a:cxn ang="0">
                  <a:pos x="T6" y="T7"/>
                </a:cxn>
                <a:cxn ang="0">
                  <a:pos x="T8" y="T9"/>
                </a:cxn>
              </a:cxnLst>
              <a:rect l="0" t="0" r="r" b="b"/>
              <a:pathLst>
                <a:path w="69" h="198">
                  <a:moveTo>
                    <a:pt x="59" y="198"/>
                  </a:moveTo>
                  <a:lnTo>
                    <a:pt x="0" y="2"/>
                  </a:lnTo>
                  <a:lnTo>
                    <a:pt x="12" y="0"/>
                  </a:lnTo>
                  <a:lnTo>
                    <a:pt x="69" y="196"/>
                  </a:lnTo>
                  <a:lnTo>
                    <a:pt x="59" y="1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4" name="Freeform 94"/>
            <p:cNvSpPr>
              <a:spLocks/>
            </p:cNvSpPr>
            <p:nvPr/>
          </p:nvSpPr>
          <p:spPr bwMode="auto">
            <a:xfrm>
              <a:off x="2980" y="1105"/>
              <a:ext cx="401" cy="51"/>
            </a:xfrm>
            <a:custGeom>
              <a:avLst/>
              <a:gdLst>
                <a:gd name="T0" fmla="*/ 399 w 401"/>
                <a:gd name="T1" fmla="*/ 51 h 51"/>
                <a:gd name="T2" fmla="*/ 0 w 401"/>
                <a:gd name="T3" fmla="*/ 11 h 51"/>
                <a:gd name="T4" fmla="*/ 0 w 401"/>
                <a:gd name="T5" fmla="*/ 0 h 51"/>
                <a:gd name="T6" fmla="*/ 401 w 401"/>
                <a:gd name="T7" fmla="*/ 42 h 51"/>
                <a:gd name="T8" fmla="*/ 399 w 401"/>
                <a:gd name="T9" fmla="*/ 51 h 51"/>
              </a:gdLst>
              <a:ahLst/>
              <a:cxnLst>
                <a:cxn ang="0">
                  <a:pos x="T0" y="T1"/>
                </a:cxn>
                <a:cxn ang="0">
                  <a:pos x="T2" y="T3"/>
                </a:cxn>
                <a:cxn ang="0">
                  <a:pos x="T4" y="T5"/>
                </a:cxn>
                <a:cxn ang="0">
                  <a:pos x="T6" y="T7"/>
                </a:cxn>
                <a:cxn ang="0">
                  <a:pos x="T8" y="T9"/>
                </a:cxn>
              </a:cxnLst>
              <a:rect l="0" t="0" r="r" b="b"/>
              <a:pathLst>
                <a:path w="401" h="51">
                  <a:moveTo>
                    <a:pt x="399" y="51"/>
                  </a:moveTo>
                  <a:lnTo>
                    <a:pt x="0" y="11"/>
                  </a:lnTo>
                  <a:lnTo>
                    <a:pt x="0" y="0"/>
                  </a:lnTo>
                  <a:lnTo>
                    <a:pt x="401" y="42"/>
                  </a:lnTo>
                  <a:lnTo>
                    <a:pt x="399"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5" name="Freeform 95"/>
            <p:cNvSpPr>
              <a:spLocks/>
            </p:cNvSpPr>
            <p:nvPr/>
          </p:nvSpPr>
          <p:spPr bwMode="auto">
            <a:xfrm>
              <a:off x="2977" y="944"/>
              <a:ext cx="232" cy="168"/>
            </a:xfrm>
            <a:custGeom>
              <a:avLst/>
              <a:gdLst>
                <a:gd name="T0" fmla="*/ 7 w 232"/>
                <a:gd name="T1" fmla="*/ 168 h 168"/>
                <a:gd name="T2" fmla="*/ 0 w 232"/>
                <a:gd name="T3" fmla="*/ 161 h 168"/>
                <a:gd name="T4" fmla="*/ 225 w 232"/>
                <a:gd name="T5" fmla="*/ 0 h 168"/>
                <a:gd name="T6" fmla="*/ 232 w 232"/>
                <a:gd name="T7" fmla="*/ 9 h 168"/>
                <a:gd name="T8" fmla="*/ 7 w 232"/>
                <a:gd name="T9" fmla="*/ 168 h 168"/>
              </a:gdLst>
              <a:ahLst/>
              <a:cxnLst>
                <a:cxn ang="0">
                  <a:pos x="T0" y="T1"/>
                </a:cxn>
                <a:cxn ang="0">
                  <a:pos x="T2" y="T3"/>
                </a:cxn>
                <a:cxn ang="0">
                  <a:pos x="T4" y="T5"/>
                </a:cxn>
                <a:cxn ang="0">
                  <a:pos x="T6" y="T7"/>
                </a:cxn>
                <a:cxn ang="0">
                  <a:pos x="T8" y="T9"/>
                </a:cxn>
              </a:cxnLst>
              <a:rect l="0" t="0" r="r" b="b"/>
              <a:pathLst>
                <a:path w="232" h="168">
                  <a:moveTo>
                    <a:pt x="7" y="168"/>
                  </a:moveTo>
                  <a:lnTo>
                    <a:pt x="0" y="161"/>
                  </a:lnTo>
                  <a:lnTo>
                    <a:pt x="225" y="0"/>
                  </a:lnTo>
                  <a:lnTo>
                    <a:pt x="232" y="9"/>
                  </a:lnTo>
                  <a:lnTo>
                    <a:pt x="7"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6" name="Freeform 96"/>
            <p:cNvSpPr>
              <a:spLocks/>
            </p:cNvSpPr>
            <p:nvPr/>
          </p:nvSpPr>
          <p:spPr bwMode="auto">
            <a:xfrm>
              <a:off x="2283" y="1038"/>
              <a:ext cx="111" cy="253"/>
            </a:xfrm>
            <a:custGeom>
              <a:avLst/>
              <a:gdLst>
                <a:gd name="T0" fmla="*/ 9 w 111"/>
                <a:gd name="T1" fmla="*/ 253 h 253"/>
                <a:gd name="T2" fmla="*/ 0 w 111"/>
                <a:gd name="T3" fmla="*/ 248 h 253"/>
                <a:gd name="T4" fmla="*/ 99 w 111"/>
                <a:gd name="T5" fmla="*/ 0 h 253"/>
                <a:gd name="T6" fmla="*/ 111 w 111"/>
                <a:gd name="T7" fmla="*/ 5 h 253"/>
                <a:gd name="T8" fmla="*/ 9 w 111"/>
                <a:gd name="T9" fmla="*/ 253 h 253"/>
              </a:gdLst>
              <a:ahLst/>
              <a:cxnLst>
                <a:cxn ang="0">
                  <a:pos x="T0" y="T1"/>
                </a:cxn>
                <a:cxn ang="0">
                  <a:pos x="T2" y="T3"/>
                </a:cxn>
                <a:cxn ang="0">
                  <a:pos x="T4" y="T5"/>
                </a:cxn>
                <a:cxn ang="0">
                  <a:pos x="T6" y="T7"/>
                </a:cxn>
                <a:cxn ang="0">
                  <a:pos x="T8" y="T9"/>
                </a:cxn>
              </a:cxnLst>
              <a:rect l="0" t="0" r="r" b="b"/>
              <a:pathLst>
                <a:path w="111" h="253">
                  <a:moveTo>
                    <a:pt x="9" y="253"/>
                  </a:moveTo>
                  <a:lnTo>
                    <a:pt x="0" y="248"/>
                  </a:lnTo>
                  <a:lnTo>
                    <a:pt x="99" y="0"/>
                  </a:lnTo>
                  <a:lnTo>
                    <a:pt x="111" y="5"/>
                  </a:lnTo>
                  <a:lnTo>
                    <a:pt x="9" y="2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7" name="Freeform 97"/>
            <p:cNvSpPr>
              <a:spLocks/>
            </p:cNvSpPr>
            <p:nvPr/>
          </p:nvSpPr>
          <p:spPr bwMode="auto">
            <a:xfrm>
              <a:off x="2389" y="1034"/>
              <a:ext cx="173" cy="241"/>
            </a:xfrm>
            <a:custGeom>
              <a:avLst/>
              <a:gdLst>
                <a:gd name="T0" fmla="*/ 163 w 173"/>
                <a:gd name="T1" fmla="*/ 241 h 241"/>
                <a:gd name="T2" fmla="*/ 0 w 173"/>
                <a:gd name="T3" fmla="*/ 7 h 241"/>
                <a:gd name="T4" fmla="*/ 9 w 173"/>
                <a:gd name="T5" fmla="*/ 0 h 241"/>
                <a:gd name="T6" fmla="*/ 173 w 173"/>
                <a:gd name="T7" fmla="*/ 234 h 241"/>
                <a:gd name="T8" fmla="*/ 163 w 173"/>
                <a:gd name="T9" fmla="*/ 241 h 241"/>
              </a:gdLst>
              <a:ahLst/>
              <a:cxnLst>
                <a:cxn ang="0">
                  <a:pos x="T0" y="T1"/>
                </a:cxn>
                <a:cxn ang="0">
                  <a:pos x="T2" y="T3"/>
                </a:cxn>
                <a:cxn ang="0">
                  <a:pos x="T4" y="T5"/>
                </a:cxn>
                <a:cxn ang="0">
                  <a:pos x="T6" y="T7"/>
                </a:cxn>
                <a:cxn ang="0">
                  <a:pos x="T8" y="T9"/>
                </a:cxn>
              </a:cxnLst>
              <a:rect l="0" t="0" r="r" b="b"/>
              <a:pathLst>
                <a:path w="173" h="241">
                  <a:moveTo>
                    <a:pt x="163" y="241"/>
                  </a:moveTo>
                  <a:lnTo>
                    <a:pt x="0" y="7"/>
                  </a:lnTo>
                  <a:lnTo>
                    <a:pt x="9" y="0"/>
                  </a:lnTo>
                  <a:lnTo>
                    <a:pt x="173" y="234"/>
                  </a:lnTo>
                  <a:lnTo>
                    <a:pt x="163"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8" name="Freeform 98"/>
            <p:cNvSpPr>
              <a:spLocks/>
            </p:cNvSpPr>
            <p:nvPr/>
          </p:nvSpPr>
          <p:spPr bwMode="auto">
            <a:xfrm>
              <a:off x="2562" y="1263"/>
              <a:ext cx="285" cy="99"/>
            </a:xfrm>
            <a:custGeom>
              <a:avLst/>
              <a:gdLst>
                <a:gd name="T0" fmla="*/ 283 w 285"/>
                <a:gd name="T1" fmla="*/ 99 h 99"/>
                <a:gd name="T2" fmla="*/ 0 w 285"/>
                <a:gd name="T3" fmla="*/ 9 h 99"/>
                <a:gd name="T4" fmla="*/ 2 w 285"/>
                <a:gd name="T5" fmla="*/ 0 h 99"/>
                <a:gd name="T6" fmla="*/ 285 w 285"/>
                <a:gd name="T7" fmla="*/ 87 h 99"/>
                <a:gd name="T8" fmla="*/ 283 w 285"/>
                <a:gd name="T9" fmla="*/ 99 h 99"/>
              </a:gdLst>
              <a:ahLst/>
              <a:cxnLst>
                <a:cxn ang="0">
                  <a:pos x="T0" y="T1"/>
                </a:cxn>
                <a:cxn ang="0">
                  <a:pos x="T2" y="T3"/>
                </a:cxn>
                <a:cxn ang="0">
                  <a:pos x="T4" y="T5"/>
                </a:cxn>
                <a:cxn ang="0">
                  <a:pos x="T6" y="T7"/>
                </a:cxn>
                <a:cxn ang="0">
                  <a:pos x="T8" y="T9"/>
                </a:cxn>
              </a:cxnLst>
              <a:rect l="0" t="0" r="r" b="b"/>
              <a:pathLst>
                <a:path w="285" h="99">
                  <a:moveTo>
                    <a:pt x="283" y="99"/>
                  </a:moveTo>
                  <a:lnTo>
                    <a:pt x="0" y="9"/>
                  </a:lnTo>
                  <a:lnTo>
                    <a:pt x="2" y="0"/>
                  </a:lnTo>
                  <a:lnTo>
                    <a:pt x="285" y="87"/>
                  </a:lnTo>
                  <a:lnTo>
                    <a:pt x="283"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99" name="Freeform 99"/>
            <p:cNvSpPr>
              <a:spLocks/>
            </p:cNvSpPr>
            <p:nvPr/>
          </p:nvSpPr>
          <p:spPr bwMode="auto">
            <a:xfrm>
              <a:off x="2554" y="1265"/>
              <a:ext cx="48" cy="121"/>
            </a:xfrm>
            <a:custGeom>
              <a:avLst/>
              <a:gdLst>
                <a:gd name="T0" fmla="*/ 38 w 48"/>
                <a:gd name="T1" fmla="*/ 121 h 121"/>
                <a:gd name="T2" fmla="*/ 0 w 48"/>
                <a:gd name="T3" fmla="*/ 5 h 121"/>
                <a:gd name="T4" fmla="*/ 12 w 48"/>
                <a:gd name="T5" fmla="*/ 0 h 121"/>
                <a:gd name="T6" fmla="*/ 48 w 48"/>
                <a:gd name="T7" fmla="*/ 118 h 121"/>
                <a:gd name="T8" fmla="*/ 38 w 48"/>
                <a:gd name="T9" fmla="*/ 121 h 121"/>
              </a:gdLst>
              <a:ahLst/>
              <a:cxnLst>
                <a:cxn ang="0">
                  <a:pos x="T0" y="T1"/>
                </a:cxn>
                <a:cxn ang="0">
                  <a:pos x="T2" y="T3"/>
                </a:cxn>
                <a:cxn ang="0">
                  <a:pos x="T4" y="T5"/>
                </a:cxn>
                <a:cxn ang="0">
                  <a:pos x="T6" y="T7"/>
                </a:cxn>
                <a:cxn ang="0">
                  <a:pos x="T8" y="T9"/>
                </a:cxn>
              </a:cxnLst>
              <a:rect l="0" t="0" r="r" b="b"/>
              <a:pathLst>
                <a:path w="48" h="121">
                  <a:moveTo>
                    <a:pt x="38" y="121"/>
                  </a:moveTo>
                  <a:lnTo>
                    <a:pt x="0" y="5"/>
                  </a:lnTo>
                  <a:lnTo>
                    <a:pt x="12" y="0"/>
                  </a:lnTo>
                  <a:lnTo>
                    <a:pt x="48" y="118"/>
                  </a:lnTo>
                  <a:lnTo>
                    <a:pt x="38" y="1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0" name="Freeform 100"/>
            <p:cNvSpPr>
              <a:spLocks/>
            </p:cNvSpPr>
            <p:nvPr/>
          </p:nvSpPr>
          <p:spPr bwMode="auto">
            <a:xfrm>
              <a:off x="2443" y="1263"/>
              <a:ext cx="121" cy="165"/>
            </a:xfrm>
            <a:custGeom>
              <a:avLst/>
              <a:gdLst>
                <a:gd name="T0" fmla="*/ 10 w 121"/>
                <a:gd name="T1" fmla="*/ 165 h 165"/>
                <a:gd name="T2" fmla="*/ 0 w 121"/>
                <a:gd name="T3" fmla="*/ 158 h 165"/>
                <a:gd name="T4" fmla="*/ 111 w 121"/>
                <a:gd name="T5" fmla="*/ 0 h 165"/>
                <a:gd name="T6" fmla="*/ 121 w 121"/>
                <a:gd name="T7" fmla="*/ 7 h 165"/>
                <a:gd name="T8" fmla="*/ 10 w 121"/>
                <a:gd name="T9" fmla="*/ 165 h 165"/>
              </a:gdLst>
              <a:ahLst/>
              <a:cxnLst>
                <a:cxn ang="0">
                  <a:pos x="T0" y="T1"/>
                </a:cxn>
                <a:cxn ang="0">
                  <a:pos x="T2" y="T3"/>
                </a:cxn>
                <a:cxn ang="0">
                  <a:pos x="T4" y="T5"/>
                </a:cxn>
                <a:cxn ang="0">
                  <a:pos x="T6" y="T7"/>
                </a:cxn>
                <a:cxn ang="0">
                  <a:pos x="T8" y="T9"/>
                </a:cxn>
              </a:cxnLst>
              <a:rect l="0" t="0" r="r" b="b"/>
              <a:pathLst>
                <a:path w="121" h="165">
                  <a:moveTo>
                    <a:pt x="10" y="165"/>
                  </a:moveTo>
                  <a:lnTo>
                    <a:pt x="0" y="158"/>
                  </a:lnTo>
                  <a:lnTo>
                    <a:pt x="111" y="0"/>
                  </a:lnTo>
                  <a:lnTo>
                    <a:pt x="121" y="7"/>
                  </a:lnTo>
                  <a:lnTo>
                    <a:pt x="10"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1" name="Freeform 101"/>
            <p:cNvSpPr>
              <a:spLocks/>
            </p:cNvSpPr>
            <p:nvPr/>
          </p:nvSpPr>
          <p:spPr bwMode="auto">
            <a:xfrm>
              <a:off x="2382" y="885"/>
              <a:ext cx="198" cy="160"/>
            </a:xfrm>
            <a:custGeom>
              <a:avLst/>
              <a:gdLst>
                <a:gd name="T0" fmla="*/ 7 w 198"/>
                <a:gd name="T1" fmla="*/ 160 h 160"/>
                <a:gd name="T2" fmla="*/ 0 w 198"/>
                <a:gd name="T3" fmla="*/ 151 h 160"/>
                <a:gd name="T4" fmla="*/ 191 w 198"/>
                <a:gd name="T5" fmla="*/ 0 h 160"/>
                <a:gd name="T6" fmla="*/ 198 w 198"/>
                <a:gd name="T7" fmla="*/ 7 h 160"/>
                <a:gd name="T8" fmla="*/ 7 w 198"/>
                <a:gd name="T9" fmla="*/ 160 h 160"/>
              </a:gdLst>
              <a:ahLst/>
              <a:cxnLst>
                <a:cxn ang="0">
                  <a:pos x="T0" y="T1"/>
                </a:cxn>
                <a:cxn ang="0">
                  <a:pos x="T2" y="T3"/>
                </a:cxn>
                <a:cxn ang="0">
                  <a:pos x="T4" y="T5"/>
                </a:cxn>
                <a:cxn ang="0">
                  <a:pos x="T6" y="T7"/>
                </a:cxn>
                <a:cxn ang="0">
                  <a:pos x="T8" y="T9"/>
                </a:cxn>
              </a:cxnLst>
              <a:rect l="0" t="0" r="r" b="b"/>
              <a:pathLst>
                <a:path w="198" h="160">
                  <a:moveTo>
                    <a:pt x="7" y="160"/>
                  </a:moveTo>
                  <a:lnTo>
                    <a:pt x="0" y="151"/>
                  </a:lnTo>
                  <a:lnTo>
                    <a:pt x="191" y="0"/>
                  </a:lnTo>
                  <a:lnTo>
                    <a:pt x="198" y="7"/>
                  </a:lnTo>
                  <a:lnTo>
                    <a:pt x="7"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2" name="Freeform 102"/>
            <p:cNvSpPr>
              <a:spLocks/>
            </p:cNvSpPr>
            <p:nvPr/>
          </p:nvSpPr>
          <p:spPr bwMode="auto">
            <a:xfrm>
              <a:off x="2569" y="885"/>
              <a:ext cx="208" cy="250"/>
            </a:xfrm>
            <a:custGeom>
              <a:avLst/>
              <a:gdLst>
                <a:gd name="T0" fmla="*/ 200 w 208"/>
                <a:gd name="T1" fmla="*/ 250 h 250"/>
                <a:gd name="T2" fmla="*/ 0 w 208"/>
                <a:gd name="T3" fmla="*/ 7 h 250"/>
                <a:gd name="T4" fmla="*/ 9 w 208"/>
                <a:gd name="T5" fmla="*/ 0 h 250"/>
                <a:gd name="T6" fmla="*/ 208 w 208"/>
                <a:gd name="T7" fmla="*/ 243 h 250"/>
                <a:gd name="T8" fmla="*/ 200 w 208"/>
                <a:gd name="T9" fmla="*/ 250 h 250"/>
              </a:gdLst>
              <a:ahLst/>
              <a:cxnLst>
                <a:cxn ang="0">
                  <a:pos x="T0" y="T1"/>
                </a:cxn>
                <a:cxn ang="0">
                  <a:pos x="T2" y="T3"/>
                </a:cxn>
                <a:cxn ang="0">
                  <a:pos x="T4" y="T5"/>
                </a:cxn>
                <a:cxn ang="0">
                  <a:pos x="T6" y="T7"/>
                </a:cxn>
                <a:cxn ang="0">
                  <a:pos x="T8" y="T9"/>
                </a:cxn>
              </a:cxnLst>
              <a:rect l="0" t="0" r="r" b="b"/>
              <a:pathLst>
                <a:path w="208" h="250">
                  <a:moveTo>
                    <a:pt x="200" y="250"/>
                  </a:moveTo>
                  <a:lnTo>
                    <a:pt x="0" y="7"/>
                  </a:lnTo>
                  <a:lnTo>
                    <a:pt x="9" y="0"/>
                  </a:lnTo>
                  <a:lnTo>
                    <a:pt x="208" y="243"/>
                  </a:lnTo>
                  <a:lnTo>
                    <a:pt x="200" y="2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3" name="Freeform 103"/>
            <p:cNvSpPr>
              <a:spLocks/>
            </p:cNvSpPr>
            <p:nvPr/>
          </p:nvSpPr>
          <p:spPr bwMode="auto">
            <a:xfrm>
              <a:off x="2554" y="1123"/>
              <a:ext cx="220" cy="147"/>
            </a:xfrm>
            <a:custGeom>
              <a:avLst/>
              <a:gdLst>
                <a:gd name="T0" fmla="*/ 8 w 220"/>
                <a:gd name="T1" fmla="*/ 147 h 147"/>
                <a:gd name="T2" fmla="*/ 0 w 220"/>
                <a:gd name="T3" fmla="*/ 137 h 147"/>
                <a:gd name="T4" fmla="*/ 215 w 220"/>
                <a:gd name="T5" fmla="*/ 0 h 147"/>
                <a:gd name="T6" fmla="*/ 220 w 220"/>
                <a:gd name="T7" fmla="*/ 10 h 147"/>
                <a:gd name="T8" fmla="*/ 8 w 220"/>
                <a:gd name="T9" fmla="*/ 147 h 147"/>
              </a:gdLst>
              <a:ahLst/>
              <a:cxnLst>
                <a:cxn ang="0">
                  <a:pos x="T0" y="T1"/>
                </a:cxn>
                <a:cxn ang="0">
                  <a:pos x="T2" y="T3"/>
                </a:cxn>
                <a:cxn ang="0">
                  <a:pos x="T4" y="T5"/>
                </a:cxn>
                <a:cxn ang="0">
                  <a:pos x="T6" y="T7"/>
                </a:cxn>
                <a:cxn ang="0">
                  <a:pos x="T8" y="T9"/>
                </a:cxn>
              </a:cxnLst>
              <a:rect l="0" t="0" r="r" b="b"/>
              <a:pathLst>
                <a:path w="220" h="147">
                  <a:moveTo>
                    <a:pt x="8" y="147"/>
                  </a:moveTo>
                  <a:lnTo>
                    <a:pt x="0" y="137"/>
                  </a:lnTo>
                  <a:lnTo>
                    <a:pt x="215" y="0"/>
                  </a:lnTo>
                  <a:lnTo>
                    <a:pt x="220" y="10"/>
                  </a:lnTo>
                  <a:lnTo>
                    <a:pt x="8"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4" name="Freeform 104"/>
            <p:cNvSpPr>
              <a:spLocks/>
            </p:cNvSpPr>
            <p:nvPr/>
          </p:nvSpPr>
          <p:spPr bwMode="auto">
            <a:xfrm>
              <a:off x="2290" y="1263"/>
              <a:ext cx="269" cy="28"/>
            </a:xfrm>
            <a:custGeom>
              <a:avLst/>
              <a:gdLst>
                <a:gd name="T0" fmla="*/ 0 w 269"/>
                <a:gd name="T1" fmla="*/ 28 h 28"/>
                <a:gd name="T2" fmla="*/ 0 w 269"/>
                <a:gd name="T3" fmla="*/ 16 h 28"/>
                <a:gd name="T4" fmla="*/ 269 w 269"/>
                <a:gd name="T5" fmla="*/ 0 h 28"/>
                <a:gd name="T6" fmla="*/ 269 w 269"/>
                <a:gd name="T7" fmla="*/ 9 h 28"/>
                <a:gd name="T8" fmla="*/ 0 w 269"/>
                <a:gd name="T9" fmla="*/ 28 h 28"/>
              </a:gdLst>
              <a:ahLst/>
              <a:cxnLst>
                <a:cxn ang="0">
                  <a:pos x="T0" y="T1"/>
                </a:cxn>
                <a:cxn ang="0">
                  <a:pos x="T2" y="T3"/>
                </a:cxn>
                <a:cxn ang="0">
                  <a:pos x="T4" y="T5"/>
                </a:cxn>
                <a:cxn ang="0">
                  <a:pos x="T6" y="T7"/>
                </a:cxn>
                <a:cxn ang="0">
                  <a:pos x="T8" y="T9"/>
                </a:cxn>
              </a:cxnLst>
              <a:rect l="0" t="0" r="r" b="b"/>
              <a:pathLst>
                <a:path w="269" h="28">
                  <a:moveTo>
                    <a:pt x="0" y="28"/>
                  </a:moveTo>
                  <a:lnTo>
                    <a:pt x="0" y="16"/>
                  </a:lnTo>
                  <a:lnTo>
                    <a:pt x="269" y="0"/>
                  </a:lnTo>
                  <a:lnTo>
                    <a:pt x="269" y="9"/>
                  </a:lnTo>
                  <a:lnTo>
                    <a:pt x="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5" name="Freeform 105"/>
            <p:cNvSpPr>
              <a:spLocks/>
            </p:cNvSpPr>
            <p:nvPr/>
          </p:nvSpPr>
          <p:spPr bwMode="auto">
            <a:xfrm>
              <a:off x="2772" y="1102"/>
              <a:ext cx="210" cy="31"/>
            </a:xfrm>
            <a:custGeom>
              <a:avLst/>
              <a:gdLst>
                <a:gd name="T0" fmla="*/ 2 w 210"/>
                <a:gd name="T1" fmla="*/ 31 h 31"/>
                <a:gd name="T2" fmla="*/ 0 w 210"/>
                <a:gd name="T3" fmla="*/ 19 h 31"/>
                <a:gd name="T4" fmla="*/ 210 w 210"/>
                <a:gd name="T5" fmla="*/ 0 h 31"/>
                <a:gd name="T6" fmla="*/ 210 w 210"/>
                <a:gd name="T7" fmla="*/ 12 h 31"/>
                <a:gd name="T8" fmla="*/ 2 w 210"/>
                <a:gd name="T9" fmla="*/ 31 h 31"/>
              </a:gdLst>
              <a:ahLst/>
              <a:cxnLst>
                <a:cxn ang="0">
                  <a:pos x="T0" y="T1"/>
                </a:cxn>
                <a:cxn ang="0">
                  <a:pos x="T2" y="T3"/>
                </a:cxn>
                <a:cxn ang="0">
                  <a:pos x="T4" y="T5"/>
                </a:cxn>
                <a:cxn ang="0">
                  <a:pos x="T6" y="T7"/>
                </a:cxn>
                <a:cxn ang="0">
                  <a:pos x="T8" y="T9"/>
                </a:cxn>
              </a:cxnLst>
              <a:rect l="0" t="0" r="r" b="b"/>
              <a:pathLst>
                <a:path w="210" h="31">
                  <a:moveTo>
                    <a:pt x="2" y="31"/>
                  </a:moveTo>
                  <a:lnTo>
                    <a:pt x="0" y="19"/>
                  </a:lnTo>
                  <a:lnTo>
                    <a:pt x="210" y="0"/>
                  </a:lnTo>
                  <a:lnTo>
                    <a:pt x="210" y="12"/>
                  </a:lnTo>
                  <a:lnTo>
                    <a:pt x="2"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6" name="Freeform 106"/>
            <p:cNvSpPr>
              <a:spLocks/>
            </p:cNvSpPr>
            <p:nvPr/>
          </p:nvSpPr>
          <p:spPr bwMode="auto">
            <a:xfrm>
              <a:off x="2899" y="814"/>
              <a:ext cx="308" cy="139"/>
            </a:xfrm>
            <a:custGeom>
              <a:avLst/>
              <a:gdLst>
                <a:gd name="T0" fmla="*/ 303 w 308"/>
                <a:gd name="T1" fmla="*/ 139 h 139"/>
                <a:gd name="T2" fmla="*/ 0 w 308"/>
                <a:gd name="T3" fmla="*/ 9 h 139"/>
                <a:gd name="T4" fmla="*/ 5 w 308"/>
                <a:gd name="T5" fmla="*/ 0 h 139"/>
                <a:gd name="T6" fmla="*/ 308 w 308"/>
                <a:gd name="T7" fmla="*/ 127 h 139"/>
                <a:gd name="T8" fmla="*/ 303 w 308"/>
                <a:gd name="T9" fmla="*/ 139 h 139"/>
              </a:gdLst>
              <a:ahLst/>
              <a:cxnLst>
                <a:cxn ang="0">
                  <a:pos x="T0" y="T1"/>
                </a:cxn>
                <a:cxn ang="0">
                  <a:pos x="T2" y="T3"/>
                </a:cxn>
                <a:cxn ang="0">
                  <a:pos x="T4" y="T5"/>
                </a:cxn>
                <a:cxn ang="0">
                  <a:pos x="T6" y="T7"/>
                </a:cxn>
                <a:cxn ang="0">
                  <a:pos x="T8" y="T9"/>
                </a:cxn>
              </a:cxnLst>
              <a:rect l="0" t="0" r="r" b="b"/>
              <a:pathLst>
                <a:path w="308" h="139">
                  <a:moveTo>
                    <a:pt x="303" y="139"/>
                  </a:moveTo>
                  <a:lnTo>
                    <a:pt x="0" y="9"/>
                  </a:lnTo>
                  <a:lnTo>
                    <a:pt x="5" y="0"/>
                  </a:lnTo>
                  <a:lnTo>
                    <a:pt x="308" y="127"/>
                  </a:lnTo>
                  <a:lnTo>
                    <a:pt x="303"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7" name="Freeform 107"/>
            <p:cNvSpPr>
              <a:spLocks/>
            </p:cNvSpPr>
            <p:nvPr/>
          </p:nvSpPr>
          <p:spPr bwMode="auto">
            <a:xfrm>
              <a:off x="2571" y="814"/>
              <a:ext cx="331" cy="78"/>
            </a:xfrm>
            <a:custGeom>
              <a:avLst/>
              <a:gdLst>
                <a:gd name="T0" fmla="*/ 2 w 331"/>
                <a:gd name="T1" fmla="*/ 78 h 78"/>
                <a:gd name="T2" fmla="*/ 0 w 331"/>
                <a:gd name="T3" fmla="*/ 66 h 78"/>
                <a:gd name="T4" fmla="*/ 328 w 331"/>
                <a:gd name="T5" fmla="*/ 0 h 78"/>
                <a:gd name="T6" fmla="*/ 331 w 331"/>
                <a:gd name="T7" fmla="*/ 12 h 78"/>
                <a:gd name="T8" fmla="*/ 2 w 331"/>
                <a:gd name="T9" fmla="*/ 78 h 78"/>
              </a:gdLst>
              <a:ahLst/>
              <a:cxnLst>
                <a:cxn ang="0">
                  <a:pos x="T0" y="T1"/>
                </a:cxn>
                <a:cxn ang="0">
                  <a:pos x="T2" y="T3"/>
                </a:cxn>
                <a:cxn ang="0">
                  <a:pos x="T4" y="T5"/>
                </a:cxn>
                <a:cxn ang="0">
                  <a:pos x="T6" y="T7"/>
                </a:cxn>
                <a:cxn ang="0">
                  <a:pos x="T8" y="T9"/>
                </a:cxn>
              </a:cxnLst>
              <a:rect l="0" t="0" r="r" b="b"/>
              <a:pathLst>
                <a:path w="331" h="78">
                  <a:moveTo>
                    <a:pt x="2" y="78"/>
                  </a:moveTo>
                  <a:lnTo>
                    <a:pt x="0" y="66"/>
                  </a:lnTo>
                  <a:lnTo>
                    <a:pt x="328" y="0"/>
                  </a:lnTo>
                  <a:lnTo>
                    <a:pt x="331" y="12"/>
                  </a:lnTo>
                  <a:lnTo>
                    <a:pt x="2"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8" name="Freeform 108"/>
            <p:cNvSpPr>
              <a:spLocks/>
            </p:cNvSpPr>
            <p:nvPr/>
          </p:nvSpPr>
          <p:spPr bwMode="auto">
            <a:xfrm>
              <a:off x="2895" y="819"/>
              <a:ext cx="94" cy="290"/>
            </a:xfrm>
            <a:custGeom>
              <a:avLst/>
              <a:gdLst>
                <a:gd name="T0" fmla="*/ 82 w 94"/>
                <a:gd name="T1" fmla="*/ 290 h 290"/>
                <a:gd name="T2" fmla="*/ 0 w 94"/>
                <a:gd name="T3" fmla="*/ 2 h 290"/>
                <a:gd name="T4" fmla="*/ 11 w 94"/>
                <a:gd name="T5" fmla="*/ 0 h 290"/>
                <a:gd name="T6" fmla="*/ 94 w 94"/>
                <a:gd name="T7" fmla="*/ 288 h 290"/>
                <a:gd name="T8" fmla="*/ 82 w 94"/>
                <a:gd name="T9" fmla="*/ 290 h 290"/>
              </a:gdLst>
              <a:ahLst/>
              <a:cxnLst>
                <a:cxn ang="0">
                  <a:pos x="T0" y="T1"/>
                </a:cxn>
                <a:cxn ang="0">
                  <a:pos x="T2" y="T3"/>
                </a:cxn>
                <a:cxn ang="0">
                  <a:pos x="T4" y="T5"/>
                </a:cxn>
                <a:cxn ang="0">
                  <a:pos x="T6" y="T7"/>
                </a:cxn>
                <a:cxn ang="0">
                  <a:pos x="T8" y="T9"/>
                </a:cxn>
              </a:cxnLst>
              <a:rect l="0" t="0" r="r" b="b"/>
              <a:pathLst>
                <a:path w="94" h="290">
                  <a:moveTo>
                    <a:pt x="82" y="290"/>
                  </a:moveTo>
                  <a:lnTo>
                    <a:pt x="0" y="2"/>
                  </a:lnTo>
                  <a:lnTo>
                    <a:pt x="11" y="0"/>
                  </a:lnTo>
                  <a:lnTo>
                    <a:pt x="94" y="288"/>
                  </a:lnTo>
                  <a:lnTo>
                    <a:pt x="82" y="2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09" name="Freeform 109"/>
            <p:cNvSpPr>
              <a:spLocks/>
            </p:cNvSpPr>
            <p:nvPr/>
          </p:nvSpPr>
          <p:spPr bwMode="auto">
            <a:xfrm>
              <a:off x="2762" y="823"/>
              <a:ext cx="142" cy="305"/>
            </a:xfrm>
            <a:custGeom>
              <a:avLst/>
              <a:gdLst>
                <a:gd name="T0" fmla="*/ 10 w 142"/>
                <a:gd name="T1" fmla="*/ 305 h 305"/>
                <a:gd name="T2" fmla="*/ 0 w 142"/>
                <a:gd name="T3" fmla="*/ 300 h 305"/>
                <a:gd name="T4" fmla="*/ 130 w 142"/>
                <a:gd name="T5" fmla="*/ 0 h 305"/>
                <a:gd name="T6" fmla="*/ 142 w 142"/>
                <a:gd name="T7" fmla="*/ 5 h 305"/>
                <a:gd name="T8" fmla="*/ 10 w 142"/>
                <a:gd name="T9" fmla="*/ 305 h 305"/>
              </a:gdLst>
              <a:ahLst/>
              <a:cxnLst>
                <a:cxn ang="0">
                  <a:pos x="T0" y="T1"/>
                </a:cxn>
                <a:cxn ang="0">
                  <a:pos x="T2" y="T3"/>
                </a:cxn>
                <a:cxn ang="0">
                  <a:pos x="T4" y="T5"/>
                </a:cxn>
                <a:cxn ang="0">
                  <a:pos x="T6" y="T7"/>
                </a:cxn>
                <a:cxn ang="0">
                  <a:pos x="T8" y="T9"/>
                </a:cxn>
              </a:cxnLst>
              <a:rect l="0" t="0" r="r" b="b"/>
              <a:pathLst>
                <a:path w="142" h="305">
                  <a:moveTo>
                    <a:pt x="10" y="305"/>
                  </a:moveTo>
                  <a:lnTo>
                    <a:pt x="0" y="300"/>
                  </a:lnTo>
                  <a:lnTo>
                    <a:pt x="130" y="0"/>
                  </a:lnTo>
                  <a:lnTo>
                    <a:pt x="142" y="5"/>
                  </a:lnTo>
                  <a:lnTo>
                    <a:pt x="10" y="3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0" name="Freeform 110"/>
            <p:cNvSpPr>
              <a:spLocks/>
            </p:cNvSpPr>
            <p:nvPr/>
          </p:nvSpPr>
          <p:spPr bwMode="auto">
            <a:xfrm>
              <a:off x="2550" y="887"/>
              <a:ext cx="28" cy="373"/>
            </a:xfrm>
            <a:custGeom>
              <a:avLst/>
              <a:gdLst>
                <a:gd name="T0" fmla="*/ 12 w 28"/>
                <a:gd name="T1" fmla="*/ 373 h 373"/>
                <a:gd name="T2" fmla="*/ 0 w 28"/>
                <a:gd name="T3" fmla="*/ 373 h 373"/>
                <a:gd name="T4" fmla="*/ 16 w 28"/>
                <a:gd name="T5" fmla="*/ 0 h 373"/>
                <a:gd name="T6" fmla="*/ 28 w 28"/>
                <a:gd name="T7" fmla="*/ 0 h 373"/>
                <a:gd name="T8" fmla="*/ 12 w 28"/>
                <a:gd name="T9" fmla="*/ 373 h 373"/>
              </a:gdLst>
              <a:ahLst/>
              <a:cxnLst>
                <a:cxn ang="0">
                  <a:pos x="T0" y="T1"/>
                </a:cxn>
                <a:cxn ang="0">
                  <a:pos x="T2" y="T3"/>
                </a:cxn>
                <a:cxn ang="0">
                  <a:pos x="T4" y="T5"/>
                </a:cxn>
                <a:cxn ang="0">
                  <a:pos x="T6" y="T7"/>
                </a:cxn>
                <a:cxn ang="0">
                  <a:pos x="T8" y="T9"/>
                </a:cxn>
              </a:cxnLst>
              <a:rect l="0" t="0" r="r" b="b"/>
              <a:pathLst>
                <a:path w="28" h="373">
                  <a:moveTo>
                    <a:pt x="12" y="373"/>
                  </a:moveTo>
                  <a:lnTo>
                    <a:pt x="0" y="373"/>
                  </a:lnTo>
                  <a:lnTo>
                    <a:pt x="16" y="0"/>
                  </a:lnTo>
                  <a:lnTo>
                    <a:pt x="28" y="0"/>
                  </a:lnTo>
                  <a:lnTo>
                    <a:pt x="12" y="3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1" name="Freeform 111"/>
            <p:cNvSpPr>
              <a:spLocks/>
            </p:cNvSpPr>
            <p:nvPr/>
          </p:nvSpPr>
          <p:spPr bwMode="auto">
            <a:xfrm>
              <a:off x="2977" y="1107"/>
              <a:ext cx="121" cy="281"/>
            </a:xfrm>
            <a:custGeom>
              <a:avLst/>
              <a:gdLst>
                <a:gd name="T0" fmla="*/ 109 w 121"/>
                <a:gd name="T1" fmla="*/ 281 h 281"/>
                <a:gd name="T2" fmla="*/ 0 w 121"/>
                <a:gd name="T3" fmla="*/ 2 h 281"/>
                <a:gd name="T4" fmla="*/ 12 w 121"/>
                <a:gd name="T5" fmla="*/ 0 h 281"/>
                <a:gd name="T6" fmla="*/ 121 w 121"/>
                <a:gd name="T7" fmla="*/ 276 h 281"/>
                <a:gd name="T8" fmla="*/ 109 w 121"/>
                <a:gd name="T9" fmla="*/ 281 h 281"/>
              </a:gdLst>
              <a:ahLst/>
              <a:cxnLst>
                <a:cxn ang="0">
                  <a:pos x="T0" y="T1"/>
                </a:cxn>
                <a:cxn ang="0">
                  <a:pos x="T2" y="T3"/>
                </a:cxn>
                <a:cxn ang="0">
                  <a:pos x="T4" y="T5"/>
                </a:cxn>
                <a:cxn ang="0">
                  <a:pos x="T6" y="T7"/>
                </a:cxn>
                <a:cxn ang="0">
                  <a:pos x="T8" y="T9"/>
                </a:cxn>
              </a:cxnLst>
              <a:rect l="0" t="0" r="r" b="b"/>
              <a:pathLst>
                <a:path w="121" h="281">
                  <a:moveTo>
                    <a:pt x="109" y="281"/>
                  </a:moveTo>
                  <a:lnTo>
                    <a:pt x="0" y="2"/>
                  </a:lnTo>
                  <a:lnTo>
                    <a:pt x="12" y="0"/>
                  </a:lnTo>
                  <a:lnTo>
                    <a:pt x="121" y="276"/>
                  </a:lnTo>
                  <a:lnTo>
                    <a:pt x="109" y="2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2" name="Freeform 112"/>
            <p:cNvSpPr>
              <a:spLocks/>
            </p:cNvSpPr>
            <p:nvPr/>
          </p:nvSpPr>
          <p:spPr bwMode="auto">
            <a:xfrm>
              <a:off x="2769" y="1126"/>
              <a:ext cx="74" cy="224"/>
            </a:xfrm>
            <a:custGeom>
              <a:avLst/>
              <a:gdLst>
                <a:gd name="T0" fmla="*/ 62 w 74"/>
                <a:gd name="T1" fmla="*/ 224 h 224"/>
                <a:gd name="T2" fmla="*/ 0 w 74"/>
                <a:gd name="T3" fmla="*/ 5 h 224"/>
                <a:gd name="T4" fmla="*/ 12 w 74"/>
                <a:gd name="T5" fmla="*/ 0 h 224"/>
                <a:gd name="T6" fmla="*/ 74 w 74"/>
                <a:gd name="T7" fmla="*/ 222 h 224"/>
                <a:gd name="T8" fmla="*/ 62 w 74"/>
                <a:gd name="T9" fmla="*/ 224 h 224"/>
              </a:gdLst>
              <a:ahLst/>
              <a:cxnLst>
                <a:cxn ang="0">
                  <a:pos x="T0" y="T1"/>
                </a:cxn>
                <a:cxn ang="0">
                  <a:pos x="T2" y="T3"/>
                </a:cxn>
                <a:cxn ang="0">
                  <a:pos x="T4" y="T5"/>
                </a:cxn>
                <a:cxn ang="0">
                  <a:pos x="T6" y="T7"/>
                </a:cxn>
                <a:cxn ang="0">
                  <a:pos x="T8" y="T9"/>
                </a:cxn>
              </a:cxnLst>
              <a:rect l="0" t="0" r="r" b="b"/>
              <a:pathLst>
                <a:path w="74" h="224">
                  <a:moveTo>
                    <a:pt x="62" y="224"/>
                  </a:moveTo>
                  <a:lnTo>
                    <a:pt x="0" y="5"/>
                  </a:lnTo>
                  <a:lnTo>
                    <a:pt x="12" y="0"/>
                  </a:lnTo>
                  <a:lnTo>
                    <a:pt x="74" y="222"/>
                  </a:lnTo>
                  <a:lnTo>
                    <a:pt x="62" y="2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3" name="Freeform 113"/>
            <p:cNvSpPr>
              <a:spLocks/>
            </p:cNvSpPr>
            <p:nvPr/>
          </p:nvSpPr>
          <p:spPr bwMode="auto">
            <a:xfrm>
              <a:off x="2836" y="1109"/>
              <a:ext cx="148" cy="248"/>
            </a:xfrm>
            <a:custGeom>
              <a:avLst/>
              <a:gdLst>
                <a:gd name="T0" fmla="*/ 9 w 148"/>
                <a:gd name="T1" fmla="*/ 248 h 248"/>
                <a:gd name="T2" fmla="*/ 0 w 148"/>
                <a:gd name="T3" fmla="*/ 244 h 248"/>
                <a:gd name="T4" fmla="*/ 139 w 148"/>
                <a:gd name="T5" fmla="*/ 0 h 248"/>
                <a:gd name="T6" fmla="*/ 148 w 148"/>
                <a:gd name="T7" fmla="*/ 7 h 248"/>
                <a:gd name="T8" fmla="*/ 9 w 148"/>
                <a:gd name="T9" fmla="*/ 248 h 248"/>
              </a:gdLst>
              <a:ahLst/>
              <a:cxnLst>
                <a:cxn ang="0">
                  <a:pos x="T0" y="T1"/>
                </a:cxn>
                <a:cxn ang="0">
                  <a:pos x="T2" y="T3"/>
                </a:cxn>
                <a:cxn ang="0">
                  <a:pos x="T4" y="T5"/>
                </a:cxn>
                <a:cxn ang="0">
                  <a:pos x="T6" y="T7"/>
                </a:cxn>
                <a:cxn ang="0">
                  <a:pos x="T8" y="T9"/>
                </a:cxn>
              </a:cxnLst>
              <a:rect l="0" t="0" r="r" b="b"/>
              <a:pathLst>
                <a:path w="148" h="248">
                  <a:moveTo>
                    <a:pt x="9" y="248"/>
                  </a:moveTo>
                  <a:lnTo>
                    <a:pt x="0" y="244"/>
                  </a:lnTo>
                  <a:lnTo>
                    <a:pt x="139" y="0"/>
                  </a:lnTo>
                  <a:lnTo>
                    <a:pt x="148" y="7"/>
                  </a:lnTo>
                  <a:lnTo>
                    <a:pt x="9" y="2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4" name="Freeform 114"/>
            <p:cNvSpPr>
              <a:spLocks/>
            </p:cNvSpPr>
            <p:nvPr/>
          </p:nvSpPr>
          <p:spPr bwMode="auto">
            <a:xfrm>
              <a:off x="2987" y="1105"/>
              <a:ext cx="255" cy="160"/>
            </a:xfrm>
            <a:custGeom>
              <a:avLst/>
              <a:gdLst>
                <a:gd name="T0" fmla="*/ 250 w 255"/>
                <a:gd name="T1" fmla="*/ 160 h 160"/>
                <a:gd name="T2" fmla="*/ 0 w 255"/>
                <a:gd name="T3" fmla="*/ 9 h 160"/>
                <a:gd name="T4" fmla="*/ 5 w 255"/>
                <a:gd name="T5" fmla="*/ 0 h 160"/>
                <a:gd name="T6" fmla="*/ 255 w 255"/>
                <a:gd name="T7" fmla="*/ 151 h 160"/>
                <a:gd name="T8" fmla="*/ 250 w 255"/>
                <a:gd name="T9" fmla="*/ 160 h 160"/>
              </a:gdLst>
              <a:ahLst/>
              <a:cxnLst>
                <a:cxn ang="0">
                  <a:pos x="T0" y="T1"/>
                </a:cxn>
                <a:cxn ang="0">
                  <a:pos x="T2" y="T3"/>
                </a:cxn>
                <a:cxn ang="0">
                  <a:pos x="T4" y="T5"/>
                </a:cxn>
                <a:cxn ang="0">
                  <a:pos x="T6" y="T7"/>
                </a:cxn>
                <a:cxn ang="0">
                  <a:pos x="T8" y="T9"/>
                </a:cxn>
              </a:cxnLst>
              <a:rect l="0" t="0" r="r" b="b"/>
              <a:pathLst>
                <a:path w="255" h="160">
                  <a:moveTo>
                    <a:pt x="250" y="160"/>
                  </a:moveTo>
                  <a:lnTo>
                    <a:pt x="0" y="9"/>
                  </a:lnTo>
                  <a:lnTo>
                    <a:pt x="5" y="0"/>
                  </a:lnTo>
                  <a:lnTo>
                    <a:pt x="255" y="151"/>
                  </a:lnTo>
                  <a:lnTo>
                    <a:pt x="250"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5" name="Freeform 115"/>
            <p:cNvSpPr>
              <a:spLocks/>
            </p:cNvSpPr>
            <p:nvPr/>
          </p:nvSpPr>
          <p:spPr bwMode="auto">
            <a:xfrm>
              <a:off x="3235" y="1263"/>
              <a:ext cx="165" cy="217"/>
            </a:xfrm>
            <a:custGeom>
              <a:avLst/>
              <a:gdLst>
                <a:gd name="T0" fmla="*/ 156 w 165"/>
                <a:gd name="T1" fmla="*/ 217 h 217"/>
                <a:gd name="T2" fmla="*/ 0 w 165"/>
                <a:gd name="T3" fmla="*/ 7 h 217"/>
                <a:gd name="T4" fmla="*/ 9 w 165"/>
                <a:gd name="T5" fmla="*/ 0 h 217"/>
                <a:gd name="T6" fmla="*/ 165 w 165"/>
                <a:gd name="T7" fmla="*/ 212 h 217"/>
                <a:gd name="T8" fmla="*/ 156 w 165"/>
                <a:gd name="T9" fmla="*/ 217 h 217"/>
              </a:gdLst>
              <a:ahLst/>
              <a:cxnLst>
                <a:cxn ang="0">
                  <a:pos x="T0" y="T1"/>
                </a:cxn>
                <a:cxn ang="0">
                  <a:pos x="T2" y="T3"/>
                </a:cxn>
                <a:cxn ang="0">
                  <a:pos x="T4" y="T5"/>
                </a:cxn>
                <a:cxn ang="0">
                  <a:pos x="T6" y="T7"/>
                </a:cxn>
                <a:cxn ang="0">
                  <a:pos x="T8" y="T9"/>
                </a:cxn>
              </a:cxnLst>
              <a:rect l="0" t="0" r="r" b="b"/>
              <a:pathLst>
                <a:path w="165" h="217">
                  <a:moveTo>
                    <a:pt x="156" y="217"/>
                  </a:moveTo>
                  <a:lnTo>
                    <a:pt x="0" y="7"/>
                  </a:lnTo>
                  <a:lnTo>
                    <a:pt x="9" y="0"/>
                  </a:lnTo>
                  <a:lnTo>
                    <a:pt x="165" y="212"/>
                  </a:lnTo>
                  <a:lnTo>
                    <a:pt x="156" y="2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6" name="Freeform 116"/>
            <p:cNvSpPr>
              <a:spLocks/>
            </p:cNvSpPr>
            <p:nvPr/>
          </p:nvSpPr>
          <p:spPr bwMode="auto">
            <a:xfrm>
              <a:off x="3150" y="1270"/>
              <a:ext cx="94" cy="321"/>
            </a:xfrm>
            <a:custGeom>
              <a:avLst/>
              <a:gdLst>
                <a:gd name="T0" fmla="*/ 9 w 94"/>
                <a:gd name="T1" fmla="*/ 321 h 321"/>
                <a:gd name="T2" fmla="*/ 0 w 94"/>
                <a:gd name="T3" fmla="*/ 319 h 321"/>
                <a:gd name="T4" fmla="*/ 83 w 94"/>
                <a:gd name="T5" fmla="*/ 0 h 321"/>
                <a:gd name="T6" fmla="*/ 94 w 94"/>
                <a:gd name="T7" fmla="*/ 2 h 321"/>
                <a:gd name="T8" fmla="*/ 9 w 94"/>
                <a:gd name="T9" fmla="*/ 321 h 321"/>
              </a:gdLst>
              <a:ahLst/>
              <a:cxnLst>
                <a:cxn ang="0">
                  <a:pos x="T0" y="T1"/>
                </a:cxn>
                <a:cxn ang="0">
                  <a:pos x="T2" y="T3"/>
                </a:cxn>
                <a:cxn ang="0">
                  <a:pos x="T4" y="T5"/>
                </a:cxn>
                <a:cxn ang="0">
                  <a:pos x="T6" y="T7"/>
                </a:cxn>
                <a:cxn ang="0">
                  <a:pos x="T8" y="T9"/>
                </a:cxn>
              </a:cxnLst>
              <a:rect l="0" t="0" r="r" b="b"/>
              <a:pathLst>
                <a:path w="94" h="321">
                  <a:moveTo>
                    <a:pt x="9" y="321"/>
                  </a:moveTo>
                  <a:lnTo>
                    <a:pt x="0" y="319"/>
                  </a:lnTo>
                  <a:lnTo>
                    <a:pt x="83" y="0"/>
                  </a:lnTo>
                  <a:lnTo>
                    <a:pt x="94" y="2"/>
                  </a:lnTo>
                  <a:lnTo>
                    <a:pt x="9" y="3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7" name="Freeform 117"/>
            <p:cNvSpPr>
              <a:spLocks/>
            </p:cNvSpPr>
            <p:nvPr/>
          </p:nvSpPr>
          <p:spPr bwMode="auto">
            <a:xfrm>
              <a:off x="2838" y="1357"/>
              <a:ext cx="158" cy="284"/>
            </a:xfrm>
            <a:custGeom>
              <a:avLst/>
              <a:gdLst>
                <a:gd name="T0" fmla="*/ 149 w 158"/>
                <a:gd name="T1" fmla="*/ 284 h 284"/>
                <a:gd name="T2" fmla="*/ 0 w 158"/>
                <a:gd name="T3" fmla="*/ 5 h 284"/>
                <a:gd name="T4" fmla="*/ 9 w 158"/>
                <a:gd name="T5" fmla="*/ 0 h 284"/>
                <a:gd name="T6" fmla="*/ 158 w 158"/>
                <a:gd name="T7" fmla="*/ 277 h 284"/>
                <a:gd name="T8" fmla="*/ 149 w 158"/>
                <a:gd name="T9" fmla="*/ 284 h 284"/>
              </a:gdLst>
              <a:ahLst/>
              <a:cxnLst>
                <a:cxn ang="0">
                  <a:pos x="T0" y="T1"/>
                </a:cxn>
                <a:cxn ang="0">
                  <a:pos x="T2" y="T3"/>
                </a:cxn>
                <a:cxn ang="0">
                  <a:pos x="T4" y="T5"/>
                </a:cxn>
                <a:cxn ang="0">
                  <a:pos x="T6" y="T7"/>
                </a:cxn>
                <a:cxn ang="0">
                  <a:pos x="T8" y="T9"/>
                </a:cxn>
              </a:cxnLst>
              <a:rect l="0" t="0" r="r" b="b"/>
              <a:pathLst>
                <a:path w="158" h="284">
                  <a:moveTo>
                    <a:pt x="149" y="284"/>
                  </a:moveTo>
                  <a:lnTo>
                    <a:pt x="0" y="5"/>
                  </a:lnTo>
                  <a:lnTo>
                    <a:pt x="9" y="0"/>
                  </a:lnTo>
                  <a:lnTo>
                    <a:pt x="158" y="277"/>
                  </a:lnTo>
                  <a:lnTo>
                    <a:pt x="149" y="2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8" name="Freeform 118"/>
            <p:cNvSpPr>
              <a:spLocks/>
            </p:cNvSpPr>
            <p:nvPr/>
          </p:nvSpPr>
          <p:spPr bwMode="auto">
            <a:xfrm>
              <a:off x="2987" y="1390"/>
              <a:ext cx="109" cy="246"/>
            </a:xfrm>
            <a:custGeom>
              <a:avLst/>
              <a:gdLst>
                <a:gd name="T0" fmla="*/ 9 w 109"/>
                <a:gd name="T1" fmla="*/ 246 h 246"/>
                <a:gd name="T2" fmla="*/ 0 w 109"/>
                <a:gd name="T3" fmla="*/ 241 h 246"/>
                <a:gd name="T4" fmla="*/ 99 w 109"/>
                <a:gd name="T5" fmla="*/ 0 h 246"/>
                <a:gd name="T6" fmla="*/ 109 w 109"/>
                <a:gd name="T7" fmla="*/ 5 h 246"/>
                <a:gd name="T8" fmla="*/ 9 w 109"/>
                <a:gd name="T9" fmla="*/ 246 h 246"/>
              </a:gdLst>
              <a:ahLst/>
              <a:cxnLst>
                <a:cxn ang="0">
                  <a:pos x="T0" y="T1"/>
                </a:cxn>
                <a:cxn ang="0">
                  <a:pos x="T2" y="T3"/>
                </a:cxn>
                <a:cxn ang="0">
                  <a:pos x="T4" y="T5"/>
                </a:cxn>
                <a:cxn ang="0">
                  <a:pos x="T6" y="T7"/>
                </a:cxn>
                <a:cxn ang="0">
                  <a:pos x="T8" y="T9"/>
                </a:cxn>
              </a:cxnLst>
              <a:rect l="0" t="0" r="r" b="b"/>
              <a:pathLst>
                <a:path w="109" h="246">
                  <a:moveTo>
                    <a:pt x="9" y="246"/>
                  </a:moveTo>
                  <a:lnTo>
                    <a:pt x="0" y="241"/>
                  </a:lnTo>
                  <a:lnTo>
                    <a:pt x="99" y="0"/>
                  </a:lnTo>
                  <a:lnTo>
                    <a:pt x="109" y="5"/>
                  </a:lnTo>
                  <a:lnTo>
                    <a:pt x="9"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19" name="Freeform 119"/>
            <p:cNvSpPr>
              <a:spLocks/>
            </p:cNvSpPr>
            <p:nvPr/>
          </p:nvSpPr>
          <p:spPr bwMode="auto">
            <a:xfrm>
              <a:off x="2850" y="1634"/>
              <a:ext cx="142" cy="196"/>
            </a:xfrm>
            <a:custGeom>
              <a:avLst/>
              <a:gdLst>
                <a:gd name="T0" fmla="*/ 9 w 142"/>
                <a:gd name="T1" fmla="*/ 196 h 196"/>
                <a:gd name="T2" fmla="*/ 0 w 142"/>
                <a:gd name="T3" fmla="*/ 189 h 196"/>
                <a:gd name="T4" fmla="*/ 132 w 142"/>
                <a:gd name="T5" fmla="*/ 0 h 196"/>
                <a:gd name="T6" fmla="*/ 142 w 142"/>
                <a:gd name="T7" fmla="*/ 7 h 196"/>
                <a:gd name="T8" fmla="*/ 9 w 142"/>
                <a:gd name="T9" fmla="*/ 196 h 196"/>
              </a:gdLst>
              <a:ahLst/>
              <a:cxnLst>
                <a:cxn ang="0">
                  <a:pos x="T0" y="T1"/>
                </a:cxn>
                <a:cxn ang="0">
                  <a:pos x="T2" y="T3"/>
                </a:cxn>
                <a:cxn ang="0">
                  <a:pos x="T4" y="T5"/>
                </a:cxn>
                <a:cxn ang="0">
                  <a:pos x="T6" y="T7"/>
                </a:cxn>
                <a:cxn ang="0">
                  <a:pos x="T8" y="T9"/>
                </a:cxn>
              </a:cxnLst>
              <a:rect l="0" t="0" r="r" b="b"/>
              <a:pathLst>
                <a:path w="142" h="196">
                  <a:moveTo>
                    <a:pt x="9" y="196"/>
                  </a:moveTo>
                  <a:lnTo>
                    <a:pt x="0" y="189"/>
                  </a:lnTo>
                  <a:lnTo>
                    <a:pt x="132" y="0"/>
                  </a:lnTo>
                  <a:lnTo>
                    <a:pt x="142" y="7"/>
                  </a:lnTo>
                  <a:lnTo>
                    <a:pt x="9"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20" name="Freeform 120"/>
            <p:cNvSpPr>
              <a:spLocks/>
            </p:cNvSpPr>
            <p:nvPr/>
          </p:nvSpPr>
          <p:spPr bwMode="auto">
            <a:xfrm>
              <a:off x="2850" y="1837"/>
              <a:ext cx="175" cy="205"/>
            </a:xfrm>
            <a:custGeom>
              <a:avLst/>
              <a:gdLst>
                <a:gd name="T0" fmla="*/ 165 w 175"/>
                <a:gd name="T1" fmla="*/ 205 h 205"/>
                <a:gd name="T2" fmla="*/ 0 w 175"/>
                <a:gd name="T3" fmla="*/ 7 h 205"/>
                <a:gd name="T4" fmla="*/ 7 w 175"/>
                <a:gd name="T5" fmla="*/ 0 h 205"/>
                <a:gd name="T6" fmla="*/ 175 w 175"/>
                <a:gd name="T7" fmla="*/ 198 h 205"/>
                <a:gd name="T8" fmla="*/ 165 w 175"/>
                <a:gd name="T9" fmla="*/ 205 h 205"/>
              </a:gdLst>
              <a:ahLst/>
              <a:cxnLst>
                <a:cxn ang="0">
                  <a:pos x="T0" y="T1"/>
                </a:cxn>
                <a:cxn ang="0">
                  <a:pos x="T2" y="T3"/>
                </a:cxn>
                <a:cxn ang="0">
                  <a:pos x="T4" y="T5"/>
                </a:cxn>
                <a:cxn ang="0">
                  <a:pos x="T6" y="T7"/>
                </a:cxn>
                <a:cxn ang="0">
                  <a:pos x="T8" y="T9"/>
                </a:cxn>
              </a:cxnLst>
              <a:rect l="0" t="0" r="r" b="b"/>
              <a:pathLst>
                <a:path w="175" h="205">
                  <a:moveTo>
                    <a:pt x="165" y="205"/>
                  </a:moveTo>
                  <a:lnTo>
                    <a:pt x="0" y="7"/>
                  </a:lnTo>
                  <a:lnTo>
                    <a:pt x="7" y="0"/>
                  </a:lnTo>
                  <a:lnTo>
                    <a:pt x="175" y="198"/>
                  </a:lnTo>
                  <a:lnTo>
                    <a:pt x="165" y="2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21" name="Freeform 121"/>
            <p:cNvSpPr>
              <a:spLocks/>
            </p:cNvSpPr>
            <p:nvPr/>
          </p:nvSpPr>
          <p:spPr bwMode="auto">
            <a:xfrm>
              <a:off x="2616" y="1523"/>
              <a:ext cx="241" cy="321"/>
            </a:xfrm>
            <a:custGeom>
              <a:avLst/>
              <a:gdLst>
                <a:gd name="T0" fmla="*/ 234 w 241"/>
                <a:gd name="T1" fmla="*/ 321 h 321"/>
                <a:gd name="T2" fmla="*/ 0 w 241"/>
                <a:gd name="T3" fmla="*/ 7 h 321"/>
                <a:gd name="T4" fmla="*/ 9 w 241"/>
                <a:gd name="T5" fmla="*/ 0 h 321"/>
                <a:gd name="T6" fmla="*/ 241 w 241"/>
                <a:gd name="T7" fmla="*/ 316 h 321"/>
                <a:gd name="T8" fmla="*/ 234 w 241"/>
                <a:gd name="T9" fmla="*/ 321 h 321"/>
              </a:gdLst>
              <a:ahLst/>
              <a:cxnLst>
                <a:cxn ang="0">
                  <a:pos x="T0" y="T1"/>
                </a:cxn>
                <a:cxn ang="0">
                  <a:pos x="T2" y="T3"/>
                </a:cxn>
                <a:cxn ang="0">
                  <a:pos x="T4" y="T5"/>
                </a:cxn>
                <a:cxn ang="0">
                  <a:pos x="T6" y="T7"/>
                </a:cxn>
                <a:cxn ang="0">
                  <a:pos x="T8" y="T9"/>
                </a:cxn>
              </a:cxnLst>
              <a:rect l="0" t="0" r="r" b="b"/>
              <a:pathLst>
                <a:path w="241" h="321">
                  <a:moveTo>
                    <a:pt x="234" y="321"/>
                  </a:moveTo>
                  <a:lnTo>
                    <a:pt x="0" y="7"/>
                  </a:lnTo>
                  <a:lnTo>
                    <a:pt x="9" y="0"/>
                  </a:lnTo>
                  <a:lnTo>
                    <a:pt x="241" y="316"/>
                  </a:lnTo>
                  <a:lnTo>
                    <a:pt x="234" y="3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sp>
          <p:nvSpPr>
            <p:cNvPr id="122" name="Oval 122"/>
            <p:cNvSpPr>
              <a:spLocks noChangeArrowheads="1"/>
            </p:cNvSpPr>
            <p:nvPr/>
          </p:nvSpPr>
          <p:spPr bwMode="auto">
            <a:xfrm>
              <a:off x="2786" y="1291"/>
              <a:ext cx="111" cy="111"/>
            </a:xfrm>
            <a:prstGeom prst="ellipse">
              <a:avLst/>
            </a:prstGeom>
            <a:grpFill/>
            <a:ln w="25400" cap="flat" cmpd="sng" algn="ctr">
              <a:noFill/>
              <a:prstDash val="solid"/>
            </a:ln>
            <a:effectLst/>
            <a:scene3d>
              <a:camera prst="orthographicFront"/>
              <a:lightRig rig="threePt" dir="t"/>
            </a:scene3d>
            <a:sp3d>
              <a:bevelT w="38100" h="12700"/>
              <a:bevelB/>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23" name="Oval 123"/>
            <p:cNvSpPr>
              <a:spLocks noChangeArrowheads="1"/>
            </p:cNvSpPr>
            <p:nvPr/>
          </p:nvSpPr>
          <p:spPr bwMode="auto">
            <a:xfrm>
              <a:off x="2306" y="1591"/>
              <a:ext cx="111" cy="114"/>
            </a:xfrm>
            <a:prstGeom prst="ellipse">
              <a:avLst/>
            </a:prstGeom>
            <a:grpFill/>
            <a:ln w="25400" cap="flat" cmpd="sng" algn="ctr">
              <a:noFill/>
              <a:prstDash val="solid"/>
            </a:ln>
            <a:effectLst/>
            <a:scene3d>
              <a:camera prst="orthographicFront"/>
              <a:lightRig rig="threePt" dir="t"/>
            </a:scene3d>
            <a:sp3d>
              <a:bevelT w="25400" h="12700"/>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24" name="Oval 124"/>
            <p:cNvSpPr>
              <a:spLocks noChangeArrowheads="1"/>
            </p:cNvSpPr>
            <p:nvPr/>
          </p:nvSpPr>
          <p:spPr bwMode="auto">
            <a:xfrm>
              <a:off x="2798" y="2137"/>
              <a:ext cx="111" cy="111"/>
            </a:xfrm>
            <a:prstGeom prst="ellipse">
              <a:avLst/>
            </a:prstGeom>
            <a:grpFill/>
            <a:ln w="25400" cap="flat" cmpd="sng" algn="ctr">
              <a:noFill/>
              <a:prstDash val="solid"/>
            </a:ln>
            <a:effectLst/>
            <a:scene3d>
              <a:camera prst="orthographicFront"/>
              <a:lightRig rig="threePt" dir="t"/>
            </a:scene3d>
            <a:sp3d>
              <a:bevelT w="38100" h="12700"/>
              <a:bevelB/>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25" name="Oval 125"/>
            <p:cNvSpPr>
              <a:spLocks noChangeArrowheads="1"/>
            </p:cNvSpPr>
            <p:nvPr/>
          </p:nvSpPr>
          <p:spPr bwMode="auto">
            <a:xfrm>
              <a:off x="2798" y="1579"/>
              <a:ext cx="111" cy="111"/>
            </a:xfrm>
            <a:prstGeom prst="ellipse">
              <a:avLst/>
            </a:prstGeom>
            <a:grpFill/>
            <a:ln w="25400" cap="flat" cmpd="sng" algn="ctr">
              <a:noFill/>
              <a:prstDash val="solid"/>
            </a:ln>
            <a:effectLst/>
            <a:scene3d>
              <a:camera prst="orthographicFront"/>
              <a:lightRig rig="threePt" dir="t"/>
            </a:scene3d>
            <a:sp3d>
              <a:bevelT w="38100" h="12700"/>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26" name="Oval 126"/>
            <p:cNvSpPr>
              <a:spLocks noChangeArrowheads="1"/>
            </p:cNvSpPr>
            <p:nvPr/>
          </p:nvSpPr>
          <p:spPr bwMode="auto">
            <a:xfrm>
              <a:off x="2781" y="1761"/>
              <a:ext cx="144" cy="144"/>
            </a:xfrm>
            <a:prstGeom prst="ellipse">
              <a:avLst/>
            </a:prstGeom>
            <a:grpFill/>
            <a:ln w="25400" cap="flat" cmpd="sng" algn="ctr">
              <a:noFill/>
              <a:prstDash val="solid"/>
            </a:ln>
            <a:effectLst/>
            <a:scene3d>
              <a:camera prst="orthographicFront"/>
              <a:lightRig rig="threePt" dir="t"/>
            </a:scene3d>
            <a:sp3d>
              <a:bevelT w="38100" h="12700"/>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27" name="Oval 127"/>
            <p:cNvSpPr>
              <a:spLocks noChangeArrowheads="1"/>
            </p:cNvSpPr>
            <p:nvPr/>
          </p:nvSpPr>
          <p:spPr bwMode="auto">
            <a:xfrm>
              <a:off x="3341" y="1421"/>
              <a:ext cx="114" cy="111"/>
            </a:xfrm>
            <a:prstGeom prst="ellipse">
              <a:avLst/>
            </a:prstGeom>
            <a:grpFill/>
            <a:ln w="25400" cap="flat" cmpd="sng" algn="ctr">
              <a:noFill/>
              <a:prstDash val="solid"/>
            </a:ln>
            <a:effectLst/>
            <a:scene3d>
              <a:camera prst="orthographicFront"/>
              <a:lightRig rig="threePt" dir="t"/>
            </a:scene3d>
            <a:sp3d>
              <a:bevelT w="25400" h="12700"/>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28" name="Oval 128"/>
            <p:cNvSpPr>
              <a:spLocks noChangeArrowheads="1"/>
            </p:cNvSpPr>
            <p:nvPr/>
          </p:nvSpPr>
          <p:spPr bwMode="auto">
            <a:xfrm>
              <a:off x="2524" y="835"/>
              <a:ext cx="111" cy="111"/>
            </a:xfrm>
            <a:prstGeom prst="ellipse">
              <a:avLst/>
            </a:prstGeom>
            <a:grpFill/>
            <a:ln w="25400" cap="flat" cmpd="sng" algn="ctr">
              <a:noFill/>
              <a:prstDash val="solid"/>
            </a:ln>
            <a:effectLst/>
            <a:scene3d>
              <a:camera prst="orthographicFront"/>
              <a:lightRig rig="threePt" dir="t"/>
            </a:scene3d>
            <a:sp3d>
              <a:bevelT w="38100" h="12700"/>
              <a:bevelB/>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29" name="Oval 129"/>
            <p:cNvSpPr>
              <a:spLocks noChangeArrowheads="1"/>
            </p:cNvSpPr>
            <p:nvPr/>
          </p:nvSpPr>
          <p:spPr bwMode="auto">
            <a:xfrm>
              <a:off x="2521" y="1227"/>
              <a:ext cx="81" cy="81"/>
            </a:xfrm>
            <a:prstGeom prst="ellipse">
              <a:avLst/>
            </a:prstGeom>
            <a:grpFill/>
            <a:ln w="25400" cap="flat" cmpd="sng" algn="ctr">
              <a:noFill/>
              <a:prstDash val="solid"/>
            </a:ln>
            <a:effectLst/>
            <a:scene3d>
              <a:camera prst="orthographicFront"/>
              <a:lightRig rig="threePt" dir="t"/>
            </a:scene3d>
            <a:sp3d>
              <a:bevelT w="38100" h="12700"/>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30" name="Oval 130"/>
            <p:cNvSpPr>
              <a:spLocks noChangeArrowheads="1"/>
            </p:cNvSpPr>
            <p:nvPr/>
          </p:nvSpPr>
          <p:spPr bwMode="auto">
            <a:xfrm>
              <a:off x="2250" y="1249"/>
              <a:ext cx="80" cy="80"/>
            </a:xfrm>
            <a:prstGeom prst="ellipse">
              <a:avLst/>
            </a:prstGeom>
            <a:grpFill/>
            <a:ln w="25400" cap="flat" cmpd="sng" algn="ctr">
              <a:noFill/>
              <a:prstDash val="solid"/>
            </a:ln>
            <a:effectLst/>
            <a:scene3d>
              <a:camera prst="orthographicFront"/>
              <a:lightRig rig="threePt" dir="t"/>
            </a:scene3d>
            <a:sp3d>
              <a:bevelT w="25400" h="12700"/>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31" name="Oval 131"/>
            <p:cNvSpPr>
              <a:spLocks noChangeArrowheads="1"/>
            </p:cNvSpPr>
            <p:nvPr/>
          </p:nvSpPr>
          <p:spPr bwMode="auto">
            <a:xfrm>
              <a:off x="2351" y="1001"/>
              <a:ext cx="81" cy="80"/>
            </a:xfrm>
            <a:prstGeom prst="ellipse">
              <a:avLst/>
            </a:prstGeom>
            <a:grpFill/>
            <a:ln w="25400" cap="flat" cmpd="sng" algn="ctr">
              <a:noFill/>
              <a:prstDash val="solid"/>
            </a:ln>
            <a:effectLst/>
            <a:scene3d>
              <a:camera prst="orthographicFront"/>
              <a:lightRig rig="threePt" dir="t"/>
            </a:scene3d>
            <a:sp3d>
              <a:bevelT w="25400" h="12700"/>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32" name="Oval 132"/>
            <p:cNvSpPr>
              <a:spLocks noChangeArrowheads="1"/>
            </p:cNvSpPr>
            <p:nvPr/>
          </p:nvSpPr>
          <p:spPr bwMode="auto">
            <a:xfrm>
              <a:off x="2942" y="1069"/>
              <a:ext cx="80" cy="80"/>
            </a:xfrm>
            <a:prstGeom prst="ellipse">
              <a:avLst/>
            </a:prstGeom>
            <a:grpFill/>
            <a:ln w="25400" cap="flat" cmpd="sng" algn="ctr">
              <a:noFill/>
              <a:prstDash val="solid"/>
            </a:ln>
            <a:effectLst/>
            <a:scene3d>
              <a:camera prst="orthographicFront"/>
              <a:lightRig rig="threePt" dir="t"/>
            </a:scene3d>
            <a:sp3d>
              <a:bevelT w="38100" h="12700"/>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33" name="Oval 133"/>
            <p:cNvSpPr>
              <a:spLocks noChangeArrowheads="1"/>
            </p:cNvSpPr>
            <p:nvPr/>
          </p:nvSpPr>
          <p:spPr bwMode="auto">
            <a:xfrm>
              <a:off x="3346" y="1109"/>
              <a:ext cx="80" cy="81"/>
            </a:xfrm>
            <a:prstGeom prst="ellipse">
              <a:avLst/>
            </a:prstGeom>
            <a:grpFill/>
            <a:ln w="25400" cap="flat" cmpd="sng" algn="ctr">
              <a:noFill/>
              <a:prstDash val="solid"/>
            </a:ln>
            <a:effectLst/>
            <a:scene3d>
              <a:camera prst="orthographicFront"/>
              <a:lightRig rig="threePt" dir="t"/>
            </a:scene3d>
            <a:sp3d>
              <a:bevelT w="38100" h="12700"/>
              <a:bevelB/>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34" name="Oval 134"/>
            <p:cNvSpPr>
              <a:spLocks noChangeArrowheads="1"/>
            </p:cNvSpPr>
            <p:nvPr/>
          </p:nvSpPr>
          <p:spPr bwMode="auto">
            <a:xfrm>
              <a:off x="3110" y="1558"/>
              <a:ext cx="80" cy="80"/>
            </a:xfrm>
            <a:prstGeom prst="ellipse">
              <a:avLst/>
            </a:prstGeom>
            <a:grpFill/>
            <a:ln w="25400" cap="flat" cmpd="sng" algn="ctr">
              <a:noFill/>
              <a:prstDash val="solid"/>
            </a:ln>
            <a:effectLst/>
            <a:scene3d>
              <a:camera prst="orthographicFront"/>
              <a:lightRig rig="threePt" dir="t"/>
            </a:scene3d>
            <a:sp3d>
              <a:bevelT w="38100" h="12700"/>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35" name="Oval 135"/>
            <p:cNvSpPr>
              <a:spLocks noChangeArrowheads="1"/>
            </p:cNvSpPr>
            <p:nvPr/>
          </p:nvSpPr>
          <p:spPr bwMode="auto">
            <a:xfrm>
              <a:off x="3204" y="1225"/>
              <a:ext cx="78" cy="78"/>
            </a:xfrm>
            <a:prstGeom prst="ellipse">
              <a:avLst/>
            </a:prstGeom>
            <a:grpFill/>
            <a:ln w="25400" cap="flat" cmpd="sng" algn="ctr">
              <a:noFill/>
              <a:prstDash val="solid"/>
            </a:ln>
            <a:effectLst/>
            <a:scene3d>
              <a:camera prst="orthographicFront"/>
              <a:lightRig rig="threePt" dir="t"/>
            </a:scene3d>
            <a:sp3d>
              <a:bevelT w="38100" h="12700"/>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36" name="Oval 136"/>
            <p:cNvSpPr>
              <a:spLocks noChangeArrowheads="1"/>
            </p:cNvSpPr>
            <p:nvPr/>
          </p:nvSpPr>
          <p:spPr bwMode="auto">
            <a:xfrm>
              <a:off x="2491" y="1962"/>
              <a:ext cx="80" cy="80"/>
            </a:xfrm>
            <a:prstGeom prst="ellipse">
              <a:avLst/>
            </a:prstGeom>
            <a:grpFill/>
            <a:ln w="25400" cap="flat" cmpd="sng" algn="ctr">
              <a:noFill/>
              <a:prstDash val="solid"/>
            </a:ln>
            <a:effectLst/>
            <a:scene3d>
              <a:camera prst="orthographicFront"/>
              <a:lightRig rig="threePt" dir="t"/>
            </a:scene3d>
            <a:sp3d>
              <a:bevelT w="38100" h="12700"/>
              <a:bevelB/>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37" name="Oval 137"/>
            <p:cNvSpPr>
              <a:spLocks noChangeArrowheads="1"/>
            </p:cNvSpPr>
            <p:nvPr/>
          </p:nvSpPr>
          <p:spPr bwMode="auto">
            <a:xfrm>
              <a:off x="3136" y="1901"/>
              <a:ext cx="80" cy="80"/>
            </a:xfrm>
            <a:prstGeom prst="ellipse">
              <a:avLst/>
            </a:prstGeom>
            <a:grpFill/>
            <a:ln w="25400" cap="flat" cmpd="sng" algn="ctr">
              <a:noFill/>
              <a:prstDash val="solid"/>
            </a:ln>
            <a:effectLst/>
            <a:scene3d>
              <a:camera prst="orthographicFront"/>
              <a:lightRig rig="threePt" dir="t"/>
            </a:scene3d>
            <a:sp3d>
              <a:bevelT w="38100" h="12700"/>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38" name="Oval 138"/>
            <p:cNvSpPr>
              <a:spLocks noChangeArrowheads="1"/>
            </p:cNvSpPr>
            <p:nvPr/>
          </p:nvSpPr>
          <p:spPr bwMode="auto">
            <a:xfrm>
              <a:off x="2746" y="1102"/>
              <a:ext cx="57" cy="59"/>
            </a:xfrm>
            <a:prstGeom prst="ellipse">
              <a:avLst/>
            </a:prstGeom>
            <a:grpFill/>
            <a:ln w="25400" cap="flat" cmpd="sng" algn="ctr">
              <a:noFill/>
              <a:prstDash val="solid"/>
            </a:ln>
            <a:effectLst/>
            <a:scene3d>
              <a:camera prst="orthographicFront"/>
              <a:lightRig rig="threePt" dir="t"/>
            </a:scene3d>
            <a:sp3d>
              <a:bevelT w="38100" h="12700"/>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39" name="Oval 139"/>
            <p:cNvSpPr>
              <a:spLocks noChangeArrowheads="1"/>
            </p:cNvSpPr>
            <p:nvPr/>
          </p:nvSpPr>
          <p:spPr bwMode="auto">
            <a:xfrm>
              <a:off x="2422" y="1395"/>
              <a:ext cx="57" cy="59"/>
            </a:xfrm>
            <a:prstGeom prst="ellipse">
              <a:avLst/>
            </a:prstGeom>
            <a:grpFill/>
            <a:ln w="25400" cap="flat" cmpd="sng" algn="ctr">
              <a:noFill/>
              <a:prstDash val="solid"/>
            </a:ln>
            <a:effectLst/>
            <a:scene3d>
              <a:camera prst="orthographicFront"/>
              <a:lightRig rig="threePt" dir="t"/>
            </a:scene3d>
            <a:sp3d>
              <a:bevelT w="25400" h="12700"/>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40" name="Oval 140"/>
            <p:cNvSpPr>
              <a:spLocks noChangeArrowheads="1"/>
            </p:cNvSpPr>
            <p:nvPr/>
          </p:nvSpPr>
          <p:spPr bwMode="auto">
            <a:xfrm>
              <a:off x="2573" y="1357"/>
              <a:ext cx="57" cy="59"/>
            </a:xfrm>
            <a:prstGeom prst="ellipse">
              <a:avLst/>
            </a:prstGeom>
            <a:grpFill/>
            <a:ln w="25400" cap="flat" cmpd="sng" algn="ctr">
              <a:noFill/>
              <a:prstDash val="solid"/>
            </a:ln>
            <a:effectLst/>
            <a:scene3d>
              <a:camera prst="orthographicFront"/>
              <a:lightRig rig="threePt" dir="t"/>
            </a:scene3d>
            <a:sp3d>
              <a:bevelT w="25400" h="12700"/>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41" name="Oval 141"/>
            <p:cNvSpPr>
              <a:spLocks noChangeArrowheads="1"/>
            </p:cNvSpPr>
            <p:nvPr/>
          </p:nvSpPr>
          <p:spPr bwMode="auto">
            <a:xfrm>
              <a:off x="3065" y="1362"/>
              <a:ext cx="59" cy="57"/>
            </a:xfrm>
            <a:prstGeom prst="ellipse">
              <a:avLst/>
            </a:prstGeom>
            <a:grpFill/>
            <a:ln w="25400" cap="flat" cmpd="sng" algn="ctr">
              <a:noFill/>
              <a:prstDash val="solid"/>
            </a:ln>
            <a:effectLst/>
            <a:scene3d>
              <a:camera prst="orthographicFront"/>
              <a:lightRig rig="threePt" dir="t"/>
            </a:scene3d>
            <a:sp3d>
              <a:bevelT w="25400" h="12700"/>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42" name="Oval 142"/>
            <p:cNvSpPr>
              <a:spLocks noChangeArrowheads="1"/>
            </p:cNvSpPr>
            <p:nvPr/>
          </p:nvSpPr>
          <p:spPr bwMode="auto">
            <a:xfrm>
              <a:off x="2968" y="1610"/>
              <a:ext cx="57" cy="57"/>
            </a:xfrm>
            <a:prstGeom prst="ellipse">
              <a:avLst/>
            </a:prstGeom>
            <a:grpFill/>
            <a:ln w="25400" cap="flat" cmpd="sng" algn="ctr">
              <a:noFill/>
              <a:prstDash val="solid"/>
            </a:ln>
            <a:effectLst/>
            <a:scene3d>
              <a:camera prst="orthographicFront"/>
              <a:lightRig rig="threePt" dir="t"/>
            </a:scene3d>
            <a:sp3d>
              <a:bevelT w="25400" h="12700"/>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43" name="Oval 143"/>
            <p:cNvSpPr>
              <a:spLocks noChangeArrowheads="1"/>
            </p:cNvSpPr>
            <p:nvPr/>
          </p:nvSpPr>
          <p:spPr bwMode="auto">
            <a:xfrm>
              <a:off x="2873" y="790"/>
              <a:ext cx="57" cy="59"/>
            </a:xfrm>
            <a:prstGeom prst="ellipse">
              <a:avLst/>
            </a:prstGeom>
            <a:grpFill/>
            <a:ln w="25400" cap="flat" cmpd="sng" algn="ctr">
              <a:noFill/>
              <a:prstDash val="solid"/>
            </a:ln>
            <a:effectLst/>
            <a:scene3d>
              <a:camera prst="orthographicFront"/>
              <a:lightRig rig="threePt" dir="t"/>
            </a:scene3d>
            <a:sp3d>
              <a:bevelT w="25400" h="12700"/>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44" name="Oval 144"/>
            <p:cNvSpPr>
              <a:spLocks noChangeArrowheads="1"/>
            </p:cNvSpPr>
            <p:nvPr/>
          </p:nvSpPr>
          <p:spPr bwMode="auto">
            <a:xfrm>
              <a:off x="3178" y="923"/>
              <a:ext cx="57" cy="56"/>
            </a:xfrm>
            <a:prstGeom prst="ellipse">
              <a:avLst/>
            </a:prstGeom>
            <a:grpFill/>
            <a:ln w="25400" cap="flat" cmpd="sng" algn="ctr">
              <a:noFill/>
              <a:prstDash val="solid"/>
            </a:ln>
            <a:effectLst/>
            <a:scene3d>
              <a:camera prst="orthographicFront"/>
              <a:lightRig rig="threePt" dir="t"/>
            </a:scene3d>
            <a:sp3d>
              <a:bevelT w="25400" h="12700"/>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45" name="Oval 145"/>
            <p:cNvSpPr>
              <a:spLocks noChangeArrowheads="1"/>
            </p:cNvSpPr>
            <p:nvPr/>
          </p:nvSpPr>
          <p:spPr bwMode="auto">
            <a:xfrm>
              <a:off x="3254" y="1707"/>
              <a:ext cx="57" cy="59"/>
            </a:xfrm>
            <a:prstGeom prst="ellipse">
              <a:avLst/>
            </a:prstGeom>
            <a:grpFill/>
            <a:ln w="25400" cap="flat" cmpd="sng" algn="ctr">
              <a:noFill/>
              <a:prstDash val="solid"/>
            </a:ln>
            <a:effectLst/>
            <a:scene3d>
              <a:camera prst="orthographicFront"/>
              <a:lightRig rig="threePt" dir="t"/>
            </a:scene3d>
            <a:sp3d>
              <a:bevelT w="25400" h="12700"/>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46" name="Oval 146"/>
            <p:cNvSpPr>
              <a:spLocks noChangeArrowheads="1"/>
            </p:cNvSpPr>
            <p:nvPr/>
          </p:nvSpPr>
          <p:spPr bwMode="auto">
            <a:xfrm>
              <a:off x="3119" y="2139"/>
              <a:ext cx="57" cy="59"/>
            </a:xfrm>
            <a:prstGeom prst="ellipse">
              <a:avLst/>
            </a:prstGeom>
            <a:grpFill/>
            <a:ln w="25400" cap="flat" cmpd="sng" algn="ctr">
              <a:noFill/>
              <a:prstDash val="solid"/>
            </a:ln>
            <a:effectLst/>
            <a:scene3d>
              <a:camera prst="orthographicFront"/>
              <a:lightRig rig="threePt" dir="t"/>
            </a:scene3d>
            <a:sp3d>
              <a:bevelT w="25400" h="12700"/>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47" name="Oval 147"/>
            <p:cNvSpPr>
              <a:spLocks noChangeArrowheads="1"/>
            </p:cNvSpPr>
            <p:nvPr/>
          </p:nvSpPr>
          <p:spPr bwMode="auto">
            <a:xfrm>
              <a:off x="2994" y="2170"/>
              <a:ext cx="57" cy="59"/>
            </a:xfrm>
            <a:prstGeom prst="ellipse">
              <a:avLst/>
            </a:prstGeom>
            <a:grpFill/>
            <a:ln w="25400" cap="flat" cmpd="sng" algn="ctr">
              <a:noFill/>
              <a:prstDash val="solid"/>
            </a:ln>
            <a:effectLst/>
            <a:scene3d>
              <a:camera prst="orthographicFront"/>
              <a:lightRig rig="threePt" dir="t"/>
            </a:scene3d>
            <a:sp3d>
              <a:bevelT w="25400" h="12700"/>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48" name="Oval 148"/>
            <p:cNvSpPr>
              <a:spLocks noChangeArrowheads="1"/>
            </p:cNvSpPr>
            <p:nvPr/>
          </p:nvSpPr>
          <p:spPr bwMode="auto">
            <a:xfrm>
              <a:off x="2557" y="2172"/>
              <a:ext cx="56" cy="59"/>
            </a:xfrm>
            <a:prstGeom prst="ellipse">
              <a:avLst/>
            </a:prstGeom>
            <a:grpFill/>
            <a:ln w="25400" cap="flat" cmpd="sng" algn="ctr">
              <a:noFill/>
              <a:prstDash val="solid"/>
            </a:ln>
            <a:effectLst/>
            <a:scene3d>
              <a:camera prst="orthographicFront"/>
              <a:lightRig rig="threePt" dir="t"/>
            </a:scene3d>
            <a:sp3d>
              <a:bevelT w="25400" h="12700"/>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49" name="Oval 149"/>
            <p:cNvSpPr>
              <a:spLocks noChangeArrowheads="1"/>
            </p:cNvSpPr>
            <p:nvPr/>
          </p:nvSpPr>
          <p:spPr bwMode="auto">
            <a:xfrm>
              <a:off x="2618" y="1735"/>
              <a:ext cx="81" cy="81"/>
            </a:xfrm>
            <a:prstGeom prst="ellipse">
              <a:avLst/>
            </a:prstGeom>
            <a:grpFill/>
            <a:ln w="25400" cap="flat" cmpd="sng" algn="ctr">
              <a:noFill/>
              <a:prstDash val="solid"/>
            </a:ln>
            <a:effectLst/>
            <a:scene3d>
              <a:camera prst="orthographicFront"/>
              <a:lightRig rig="threePt" dir="t"/>
            </a:scene3d>
            <a:sp3d>
              <a:bevelT w="25400" h="12700"/>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50" name="Oval 150"/>
            <p:cNvSpPr>
              <a:spLocks noChangeArrowheads="1"/>
            </p:cNvSpPr>
            <p:nvPr/>
          </p:nvSpPr>
          <p:spPr bwMode="auto">
            <a:xfrm>
              <a:off x="2989" y="1809"/>
              <a:ext cx="81" cy="80"/>
            </a:xfrm>
            <a:prstGeom prst="ellipse">
              <a:avLst/>
            </a:prstGeom>
            <a:grpFill/>
            <a:ln w="25400" cap="flat" cmpd="sng" algn="ctr">
              <a:noFill/>
              <a:prstDash val="solid"/>
            </a:ln>
            <a:effectLst/>
            <a:scene3d>
              <a:camera prst="orthographicFront"/>
              <a:lightRig rig="threePt" dir="t"/>
            </a:scene3d>
            <a:sp3d>
              <a:bevelT w="25400" h="12700"/>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51" name="Oval 151"/>
            <p:cNvSpPr>
              <a:spLocks noChangeArrowheads="1"/>
            </p:cNvSpPr>
            <p:nvPr/>
          </p:nvSpPr>
          <p:spPr bwMode="auto">
            <a:xfrm>
              <a:off x="2994" y="2009"/>
              <a:ext cx="80" cy="81"/>
            </a:xfrm>
            <a:prstGeom prst="ellipse">
              <a:avLst/>
            </a:prstGeom>
            <a:grpFill/>
            <a:ln w="25400" cap="flat" cmpd="sng" algn="ctr">
              <a:noFill/>
              <a:prstDash val="solid"/>
            </a:ln>
            <a:effectLst/>
            <a:scene3d>
              <a:camera prst="orthographicFront"/>
              <a:lightRig rig="threePt" dir="t"/>
            </a:scene3d>
            <a:sp3d>
              <a:bevelT w="25400" h="12700"/>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52" name="Oval 152"/>
            <p:cNvSpPr>
              <a:spLocks noChangeArrowheads="1"/>
            </p:cNvSpPr>
            <p:nvPr/>
          </p:nvSpPr>
          <p:spPr bwMode="auto">
            <a:xfrm>
              <a:off x="2694" y="1991"/>
              <a:ext cx="80" cy="80"/>
            </a:xfrm>
            <a:prstGeom prst="ellipse">
              <a:avLst/>
            </a:prstGeom>
            <a:grpFill/>
            <a:ln w="25400" cap="flat" cmpd="sng" algn="ctr">
              <a:noFill/>
              <a:prstDash val="solid"/>
            </a:ln>
            <a:effectLst/>
            <a:scene3d>
              <a:camera prst="orthographicFront"/>
              <a:lightRig rig="threePt" dir="t"/>
            </a:scene3d>
            <a:sp3d>
              <a:bevelT w="38100" h="12700"/>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53" name="Oval 153"/>
            <p:cNvSpPr>
              <a:spLocks noChangeArrowheads="1"/>
            </p:cNvSpPr>
            <p:nvPr/>
          </p:nvSpPr>
          <p:spPr bwMode="auto">
            <a:xfrm>
              <a:off x="2583" y="1483"/>
              <a:ext cx="80" cy="80"/>
            </a:xfrm>
            <a:prstGeom prst="ellipse">
              <a:avLst/>
            </a:prstGeom>
            <a:grpFill/>
            <a:ln w="25400" cap="flat" cmpd="sng" algn="ctr">
              <a:noFill/>
              <a:prstDash val="solid"/>
            </a:ln>
            <a:effectLst/>
            <a:scene3d>
              <a:camera prst="orthographicFront"/>
              <a:lightRig rig="threePt" dir="t"/>
            </a:scene3d>
            <a:sp3d>
              <a:bevelT w="38100" h="12700"/>
              <a:bevelB/>
            </a:sp3d>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54" name="Freeform 154"/>
            <p:cNvSpPr>
              <a:spLocks/>
            </p:cNvSpPr>
            <p:nvPr/>
          </p:nvSpPr>
          <p:spPr bwMode="auto">
            <a:xfrm>
              <a:off x="2810" y="1787"/>
              <a:ext cx="87" cy="90"/>
            </a:xfrm>
            <a:custGeom>
              <a:avLst/>
              <a:gdLst>
                <a:gd name="T0" fmla="*/ 18 w 37"/>
                <a:gd name="T1" fmla="*/ 38 h 38"/>
                <a:gd name="T2" fmla="*/ 14 w 37"/>
                <a:gd name="T3" fmla="*/ 33 h 38"/>
                <a:gd name="T4" fmla="*/ 14 w 37"/>
                <a:gd name="T5" fmla="*/ 23 h 38"/>
                <a:gd name="T6" fmla="*/ 4 w 37"/>
                <a:gd name="T7" fmla="*/ 23 h 38"/>
                <a:gd name="T8" fmla="*/ 0 w 37"/>
                <a:gd name="T9" fmla="*/ 19 h 38"/>
                <a:gd name="T10" fmla="*/ 4 w 37"/>
                <a:gd name="T11" fmla="*/ 15 h 38"/>
                <a:gd name="T12" fmla="*/ 14 w 37"/>
                <a:gd name="T13" fmla="*/ 15 h 38"/>
                <a:gd name="T14" fmla="*/ 14 w 37"/>
                <a:gd name="T15" fmla="*/ 4 h 38"/>
                <a:gd name="T16" fmla="*/ 18 w 37"/>
                <a:gd name="T17" fmla="*/ 0 h 38"/>
                <a:gd name="T18" fmla="*/ 23 w 37"/>
                <a:gd name="T19" fmla="*/ 4 h 38"/>
                <a:gd name="T20" fmla="*/ 23 w 37"/>
                <a:gd name="T21" fmla="*/ 15 h 38"/>
                <a:gd name="T22" fmla="*/ 33 w 37"/>
                <a:gd name="T23" fmla="*/ 15 h 38"/>
                <a:gd name="T24" fmla="*/ 37 w 37"/>
                <a:gd name="T25" fmla="*/ 19 h 38"/>
                <a:gd name="T26" fmla="*/ 33 w 37"/>
                <a:gd name="T27" fmla="*/ 23 h 38"/>
                <a:gd name="T28" fmla="*/ 23 w 37"/>
                <a:gd name="T29" fmla="*/ 23 h 38"/>
                <a:gd name="T30" fmla="*/ 23 w 37"/>
                <a:gd name="T31" fmla="*/ 33 h 38"/>
                <a:gd name="T32" fmla="*/ 18 w 37"/>
                <a:gd name="T33"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38">
                  <a:moveTo>
                    <a:pt x="18" y="38"/>
                  </a:moveTo>
                  <a:cubicBezTo>
                    <a:pt x="16" y="38"/>
                    <a:pt x="14" y="36"/>
                    <a:pt x="14" y="33"/>
                  </a:cubicBezTo>
                  <a:cubicBezTo>
                    <a:pt x="14" y="23"/>
                    <a:pt x="14" y="23"/>
                    <a:pt x="14" y="23"/>
                  </a:cubicBezTo>
                  <a:cubicBezTo>
                    <a:pt x="4" y="23"/>
                    <a:pt x="4" y="23"/>
                    <a:pt x="4" y="23"/>
                  </a:cubicBezTo>
                  <a:cubicBezTo>
                    <a:pt x="2" y="23"/>
                    <a:pt x="0" y="21"/>
                    <a:pt x="0" y="19"/>
                  </a:cubicBezTo>
                  <a:cubicBezTo>
                    <a:pt x="0" y="17"/>
                    <a:pt x="2" y="15"/>
                    <a:pt x="4" y="15"/>
                  </a:cubicBezTo>
                  <a:cubicBezTo>
                    <a:pt x="14" y="15"/>
                    <a:pt x="14" y="15"/>
                    <a:pt x="14" y="15"/>
                  </a:cubicBezTo>
                  <a:cubicBezTo>
                    <a:pt x="14" y="4"/>
                    <a:pt x="14" y="4"/>
                    <a:pt x="14" y="4"/>
                  </a:cubicBezTo>
                  <a:cubicBezTo>
                    <a:pt x="14" y="2"/>
                    <a:pt x="16" y="0"/>
                    <a:pt x="18" y="0"/>
                  </a:cubicBezTo>
                  <a:cubicBezTo>
                    <a:pt x="21" y="0"/>
                    <a:pt x="23" y="2"/>
                    <a:pt x="23" y="4"/>
                  </a:cubicBezTo>
                  <a:cubicBezTo>
                    <a:pt x="23" y="15"/>
                    <a:pt x="23" y="15"/>
                    <a:pt x="23" y="15"/>
                  </a:cubicBezTo>
                  <a:cubicBezTo>
                    <a:pt x="33" y="15"/>
                    <a:pt x="33" y="15"/>
                    <a:pt x="33" y="15"/>
                  </a:cubicBezTo>
                  <a:cubicBezTo>
                    <a:pt x="35" y="15"/>
                    <a:pt x="37" y="17"/>
                    <a:pt x="37" y="19"/>
                  </a:cubicBezTo>
                  <a:cubicBezTo>
                    <a:pt x="37" y="21"/>
                    <a:pt x="35" y="23"/>
                    <a:pt x="33" y="23"/>
                  </a:cubicBezTo>
                  <a:cubicBezTo>
                    <a:pt x="23" y="23"/>
                    <a:pt x="23" y="23"/>
                    <a:pt x="23" y="23"/>
                  </a:cubicBezTo>
                  <a:cubicBezTo>
                    <a:pt x="23" y="33"/>
                    <a:pt x="23" y="33"/>
                    <a:pt x="23" y="33"/>
                  </a:cubicBezTo>
                  <a:cubicBezTo>
                    <a:pt x="23" y="36"/>
                    <a:pt x="21" y="38"/>
                    <a:pt x="18"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grpSp>
      <p:grpSp>
        <p:nvGrpSpPr>
          <p:cNvPr id="155" name="组合 154"/>
          <p:cNvGrpSpPr/>
          <p:nvPr/>
        </p:nvGrpSpPr>
        <p:grpSpPr>
          <a:xfrm>
            <a:off x="2286006" y="3298053"/>
            <a:ext cx="354368" cy="354368"/>
            <a:chOff x="2771800" y="2974815"/>
            <a:chExt cx="265776" cy="265776"/>
          </a:xfrm>
        </p:grpSpPr>
        <p:sp>
          <p:nvSpPr>
            <p:cNvPr id="156" name="椭圆 155"/>
            <p:cNvSpPr/>
            <p:nvPr/>
          </p:nvSpPr>
          <p:spPr>
            <a:xfrm>
              <a:off x="2771800" y="2974815"/>
              <a:ext cx="265776" cy="265776"/>
            </a:xfrm>
            <a:prstGeom prst="ellipse">
              <a:avLst/>
            </a:prstGeom>
            <a:solidFill>
              <a:sysClr val="window" lastClr="FFFFFF"/>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57" name="椭圆 156"/>
            <p:cNvSpPr/>
            <p:nvPr/>
          </p:nvSpPr>
          <p:spPr>
            <a:xfrm>
              <a:off x="2798757" y="2999947"/>
              <a:ext cx="211861" cy="211861"/>
            </a:xfrm>
            <a:prstGeom prst="ellipse">
              <a:avLst/>
            </a:prstGeom>
            <a:solidFill>
              <a:srgbClr val="013B6D"/>
            </a:solidFill>
            <a:ln w="25400" cap="flat" cmpd="sng" algn="ctr">
              <a:noFill/>
              <a:prstDash val="solid"/>
            </a:ln>
            <a:effectLst/>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58" name="Freeform 154"/>
            <p:cNvSpPr>
              <a:spLocks/>
            </p:cNvSpPr>
            <p:nvPr/>
          </p:nvSpPr>
          <p:spPr bwMode="auto">
            <a:xfrm>
              <a:off x="2838622" y="3032686"/>
              <a:ext cx="132129" cy="136685"/>
            </a:xfrm>
            <a:custGeom>
              <a:avLst/>
              <a:gdLst>
                <a:gd name="T0" fmla="*/ 18 w 37"/>
                <a:gd name="T1" fmla="*/ 38 h 38"/>
                <a:gd name="T2" fmla="*/ 14 w 37"/>
                <a:gd name="T3" fmla="*/ 33 h 38"/>
                <a:gd name="T4" fmla="*/ 14 w 37"/>
                <a:gd name="T5" fmla="*/ 23 h 38"/>
                <a:gd name="T6" fmla="*/ 4 w 37"/>
                <a:gd name="T7" fmla="*/ 23 h 38"/>
                <a:gd name="T8" fmla="*/ 0 w 37"/>
                <a:gd name="T9" fmla="*/ 19 h 38"/>
                <a:gd name="T10" fmla="*/ 4 w 37"/>
                <a:gd name="T11" fmla="*/ 15 h 38"/>
                <a:gd name="T12" fmla="*/ 14 w 37"/>
                <a:gd name="T13" fmla="*/ 15 h 38"/>
                <a:gd name="T14" fmla="*/ 14 w 37"/>
                <a:gd name="T15" fmla="*/ 4 h 38"/>
                <a:gd name="T16" fmla="*/ 18 w 37"/>
                <a:gd name="T17" fmla="*/ 0 h 38"/>
                <a:gd name="T18" fmla="*/ 23 w 37"/>
                <a:gd name="T19" fmla="*/ 4 h 38"/>
                <a:gd name="T20" fmla="*/ 23 w 37"/>
                <a:gd name="T21" fmla="*/ 15 h 38"/>
                <a:gd name="T22" fmla="*/ 33 w 37"/>
                <a:gd name="T23" fmla="*/ 15 h 38"/>
                <a:gd name="T24" fmla="*/ 37 w 37"/>
                <a:gd name="T25" fmla="*/ 19 h 38"/>
                <a:gd name="T26" fmla="*/ 33 w 37"/>
                <a:gd name="T27" fmla="*/ 23 h 38"/>
                <a:gd name="T28" fmla="*/ 23 w 37"/>
                <a:gd name="T29" fmla="*/ 23 h 38"/>
                <a:gd name="T30" fmla="*/ 23 w 37"/>
                <a:gd name="T31" fmla="*/ 33 h 38"/>
                <a:gd name="T32" fmla="*/ 18 w 37"/>
                <a:gd name="T33"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38">
                  <a:moveTo>
                    <a:pt x="18" y="38"/>
                  </a:moveTo>
                  <a:cubicBezTo>
                    <a:pt x="16" y="38"/>
                    <a:pt x="14" y="36"/>
                    <a:pt x="14" y="33"/>
                  </a:cubicBezTo>
                  <a:cubicBezTo>
                    <a:pt x="14" y="23"/>
                    <a:pt x="14" y="23"/>
                    <a:pt x="14" y="23"/>
                  </a:cubicBezTo>
                  <a:cubicBezTo>
                    <a:pt x="4" y="23"/>
                    <a:pt x="4" y="23"/>
                    <a:pt x="4" y="23"/>
                  </a:cubicBezTo>
                  <a:cubicBezTo>
                    <a:pt x="2" y="23"/>
                    <a:pt x="0" y="21"/>
                    <a:pt x="0" y="19"/>
                  </a:cubicBezTo>
                  <a:cubicBezTo>
                    <a:pt x="0" y="17"/>
                    <a:pt x="2" y="15"/>
                    <a:pt x="4" y="15"/>
                  </a:cubicBezTo>
                  <a:cubicBezTo>
                    <a:pt x="14" y="15"/>
                    <a:pt x="14" y="15"/>
                    <a:pt x="14" y="15"/>
                  </a:cubicBezTo>
                  <a:cubicBezTo>
                    <a:pt x="14" y="4"/>
                    <a:pt x="14" y="4"/>
                    <a:pt x="14" y="4"/>
                  </a:cubicBezTo>
                  <a:cubicBezTo>
                    <a:pt x="14" y="2"/>
                    <a:pt x="16" y="0"/>
                    <a:pt x="18" y="0"/>
                  </a:cubicBezTo>
                  <a:cubicBezTo>
                    <a:pt x="21" y="0"/>
                    <a:pt x="23" y="2"/>
                    <a:pt x="23" y="4"/>
                  </a:cubicBezTo>
                  <a:cubicBezTo>
                    <a:pt x="23" y="15"/>
                    <a:pt x="23" y="15"/>
                    <a:pt x="23" y="15"/>
                  </a:cubicBezTo>
                  <a:cubicBezTo>
                    <a:pt x="33" y="15"/>
                    <a:pt x="33" y="15"/>
                    <a:pt x="33" y="15"/>
                  </a:cubicBezTo>
                  <a:cubicBezTo>
                    <a:pt x="35" y="15"/>
                    <a:pt x="37" y="17"/>
                    <a:pt x="37" y="19"/>
                  </a:cubicBezTo>
                  <a:cubicBezTo>
                    <a:pt x="37" y="21"/>
                    <a:pt x="35" y="23"/>
                    <a:pt x="33" y="23"/>
                  </a:cubicBezTo>
                  <a:cubicBezTo>
                    <a:pt x="23" y="23"/>
                    <a:pt x="23" y="23"/>
                    <a:pt x="23" y="23"/>
                  </a:cubicBezTo>
                  <a:cubicBezTo>
                    <a:pt x="23" y="33"/>
                    <a:pt x="23" y="33"/>
                    <a:pt x="23" y="33"/>
                  </a:cubicBezTo>
                  <a:cubicBezTo>
                    <a:pt x="23" y="36"/>
                    <a:pt x="21" y="38"/>
                    <a:pt x="18" y="38"/>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grpSp>
      <p:sp>
        <p:nvSpPr>
          <p:cNvPr id="159" name="矩形 158"/>
          <p:cNvSpPr/>
          <p:nvPr/>
        </p:nvSpPr>
        <p:spPr>
          <a:xfrm flipH="1">
            <a:off x="401745" y="4075881"/>
            <a:ext cx="2393331" cy="636072"/>
          </a:xfrm>
          <a:prstGeom prst="rect">
            <a:avLst/>
          </a:prstGeom>
          <a:effectLst/>
        </p:spPr>
        <p:txBody>
          <a:bodyPr wrap="square" lIns="121893" tIns="60946" rIns="121893" bIns="60946">
            <a:spAutoFit/>
          </a:bodyPr>
          <a:lstStyle/>
          <a:p>
            <a:pPr algn="just" defTabSz="1218900" fontAlgn="base">
              <a:lnSpc>
                <a:spcPts val="1333"/>
              </a:lnSpc>
              <a:spcBef>
                <a:spcPct val="0"/>
              </a:spcBef>
              <a:spcAft>
                <a:spcPct val="0"/>
              </a:spcAft>
            </a:pPr>
            <a:r>
              <a:rPr lang="zh-CN" altLang="en-US" sz="1200" dirty="0" smtClean="0">
                <a:solidFill>
                  <a:prstClr val="black">
                    <a:lumMod val="50000"/>
                    <a:lumOff val="50000"/>
                  </a:prstClr>
                </a:solidFill>
                <a:latin typeface="微软雅黑" pitchFamily="34" charset="-122"/>
                <a:ea typeface="微软雅黑" pitchFamily="34" charset="-122"/>
              </a:rPr>
              <a:t>中国</a:t>
            </a:r>
            <a:r>
              <a:rPr lang="zh-CN" altLang="en-US" sz="1200" dirty="0">
                <a:solidFill>
                  <a:prstClr val="black">
                    <a:lumMod val="50000"/>
                    <a:lumOff val="50000"/>
                  </a:prstClr>
                </a:solidFill>
                <a:latin typeface="微软雅黑" pitchFamily="34" charset="-122"/>
                <a:ea typeface="微软雅黑" pitchFamily="34" charset="-122"/>
              </a:rPr>
              <a:t>首家演示设计交易平台。基于演示设计一站式在线演示、素材销售、服务交易系统。</a:t>
            </a:r>
            <a:endParaRPr lang="en-US" altLang="zh-CN" sz="1200" dirty="0">
              <a:solidFill>
                <a:prstClr val="black">
                  <a:lumMod val="50000"/>
                  <a:lumOff val="50000"/>
                </a:prstClr>
              </a:solidFill>
              <a:latin typeface="微软雅黑" pitchFamily="34" charset="-122"/>
              <a:ea typeface="微软雅黑" pitchFamily="34" charset="-122"/>
            </a:endParaRPr>
          </a:p>
        </p:txBody>
      </p:sp>
      <p:sp>
        <p:nvSpPr>
          <p:cNvPr id="160" name="矩形 159"/>
          <p:cNvSpPr/>
          <p:nvPr/>
        </p:nvSpPr>
        <p:spPr>
          <a:xfrm>
            <a:off x="1403648" y="3759103"/>
            <a:ext cx="1679457"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600" b="1">
                <a:solidFill>
                  <a:schemeClr val="tx1">
                    <a:lumMod val="75000"/>
                    <a:lumOff val="25000"/>
                  </a:schemeClr>
                </a:solidFill>
                <a:latin typeface="微软雅黑" pitchFamily="34" charset="-122"/>
                <a:ea typeface="微软雅黑" pitchFamily="34" charset="-122"/>
              </a:rPr>
              <a:t>这里填写小标题</a:t>
            </a:r>
            <a:endParaRPr lang="en-US" altLang="zh-CN" sz="1600" b="1" dirty="0">
              <a:solidFill>
                <a:schemeClr val="tx1">
                  <a:lumMod val="75000"/>
                  <a:lumOff val="25000"/>
                </a:schemeClr>
              </a:solidFill>
              <a:latin typeface="微软雅黑" pitchFamily="34" charset="-122"/>
              <a:ea typeface="微软雅黑" pitchFamily="34" charset="-122"/>
            </a:endParaRPr>
          </a:p>
        </p:txBody>
      </p:sp>
      <p:grpSp>
        <p:nvGrpSpPr>
          <p:cNvPr id="161" name="组合 160"/>
          <p:cNvGrpSpPr/>
          <p:nvPr/>
        </p:nvGrpSpPr>
        <p:grpSpPr>
          <a:xfrm>
            <a:off x="2286006" y="1569861"/>
            <a:ext cx="354368" cy="354368"/>
            <a:chOff x="2771800" y="2974815"/>
            <a:chExt cx="265776" cy="265776"/>
          </a:xfrm>
        </p:grpSpPr>
        <p:sp>
          <p:nvSpPr>
            <p:cNvPr id="162" name="椭圆 161"/>
            <p:cNvSpPr/>
            <p:nvPr/>
          </p:nvSpPr>
          <p:spPr>
            <a:xfrm>
              <a:off x="2771800" y="2974815"/>
              <a:ext cx="265776" cy="265776"/>
            </a:xfrm>
            <a:prstGeom prst="ellipse">
              <a:avLst/>
            </a:prstGeom>
            <a:solidFill>
              <a:sysClr val="window" lastClr="FFFFFF"/>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63" name="椭圆 162"/>
            <p:cNvSpPr/>
            <p:nvPr/>
          </p:nvSpPr>
          <p:spPr>
            <a:xfrm>
              <a:off x="2798757" y="2999947"/>
              <a:ext cx="211861" cy="211861"/>
            </a:xfrm>
            <a:prstGeom prst="ellipse">
              <a:avLst/>
            </a:prstGeom>
            <a:solidFill>
              <a:srgbClr val="013B6D"/>
            </a:solidFill>
            <a:ln w="25400" cap="flat" cmpd="sng" algn="ctr">
              <a:noFill/>
              <a:prstDash val="solid"/>
            </a:ln>
            <a:effectLst/>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64" name="Freeform 154"/>
            <p:cNvSpPr>
              <a:spLocks/>
            </p:cNvSpPr>
            <p:nvPr/>
          </p:nvSpPr>
          <p:spPr bwMode="auto">
            <a:xfrm>
              <a:off x="2838622" y="3032686"/>
              <a:ext cx="132129" cy="136685"/>
            </a:xfrm>
            <a:custGeom>
              <a:avLst/>
              <a:gdLst>
                <a:gd name="T0" fmla="*/ 18 w 37"/>
                <a:gd name="T1" fmla="*/ 38 h 38"/>
                <a:gd name="T2" fmla="*/ 14 w 37"/>
                <a:gd name="T3" fmla="*/ 33 h 38"/>
                <a:gd name="T4" fmla="*/ 14 w 37"/>
                <a:gd name="T5" fmla="*/ 23 h 38"/>
                <a:gd name="T6" fmla="*/ 4 w 37"/>
                <a:gd name="T7" fmla="*/ 23 h 38"/>
                <a:gd name="T8" fmla="*/ 0 w 37"/>
                <a:gd name="T9" fmla="*/ 19 h 38"/>
                <a:gd name="T10" fmla="*/ 4 w 37"/>
                <a:gd name="T11" fmla="*/ 15 h 38"/>
                <a:gd name="T12" fmla="*/ 14 w 37"/>
                <a:gd name="T13" fmla="*/ 15 h 38"/>
                <a:gd name="T14" fmla="*/ 14 w 37"/>
                <a:gd name="T15" fmla="*/ 4 h 38"/>
                <a:gd name="T16" fmla="*/ 18 w 37"/>
                <a:gd name="T17" fmla="*/ 0 h 38"/>
                <a:gd name="T18" fmla="*/ 23 w 37"/>
                <a:gd name="T19" fmla="*/ 4 h 38"/>
                <a:gd name="T20" fmla="*/ 23 w 37"/>
                <a:gd name="T21" fmla="*/ 15 h 38"/>
                <a:gd name="T22" fmla="*/ 33 w 37"/>
                <a:gd name="T23" fmla="*/ 15 h 38"/>
                <a:gd name="T24" fmla="*/ 37 w 37"/>
                <a:gd name="T25" fmla="*/ 19 h 38"/>
                <a:gd name="T26" fmla="*/ 33 w 37"/>
                <a:gd name="T27" fmla="*/ 23 h 38"/>
                <a:gd name="T28" fmla="*/ 23 w 37"/>
                <a:gd name="T29" fmla="*/ 23 h 38"/>
                <a:gd name="T30" fmla="*/ 23 w 37"/>
                <a:gd name="T31" fmla="*/ 33 h 38"/>
                <a:gd name="T32" fmla="*/ 18 w 37"/>
                <a:gd name="T33"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38">
                  <a:moveTo>
                    <a:pt x="18" y="38"/>
                  </a:moveTo>
                  <a:cubicBezTo>
                    <a:pt x="16" y="38"/>
                    <a:pt x="14" y="36"/>
                    <a:pt x="14" y="33"/>
                  </a:cubicBezTo>
                  <a:cubicBezTo>
                    <a:pt x="14" y="23"/>
                    <a:pt x="14" y="23"/>
                    <a:pt x="14" y="23"/>
                  </a:cubicBezTo>
                  <a:cubicBezTo>
                    <a:pt x="4" y="23"/>
                    <a:pt x="4" y="23"/>
                    <a:pt x="4" y="23"/>
                  </a:cubicBezTo>
                  <a:cubicBezTo>
                    <a:pt x="2" y="23"/>
                    <a:pt x="0" y="21"/>
                    <a:pt x="0" y="19"/>
                  </a:cubicBezTo>
                  <a:cubicBezTo>
                    <a:pt x="0" y="17"/>
                    <a:pt x="2" y="15"/>
                    <a:pt x="4" y="15"/>
                  </a:cubicBezTo>
                  <a:cubicBezTo>
                    <a:pt x="14" y="15"/>
                    <a:pt x="14" y="15"/>
                    <a:pt x="14" y="15"/>
                  </a:cubicBezTo>
                  <a:cubicBezTo>
                    <a:pt x="14" y="4"/>
                    <a:pt x="14" y="4"/>
                    <a:pt x="14" y="4"/>
                  </a:cubicBezTo>
                  <a:cubicBezTo>
                    <a:pt x="14" y="2"/>
                    <a:pt x="16" y="0"/>
                    <a:pt x="18" y="0"/>
                  </a:cubicBezTo>
                  <a:cubicBezTo>
                    <a:pt x="21" y="0"/>
                    <a:pt x="23" y="2"/>
                    <a:pt x="23" y="4"/>
                  </a:cubicBezTo>
                  <a:cubicBezTo>
                    <a:pt x="23" y="15"/>
                    <a:pt x="23" y="15"/>
                    <a:pt x="23" y="15"/>
                  </a:cubicBezTo>
                  <a:cubicBezTo>
                    <a:pt x="33" y="15"/>
                    <a:pt x="33" y="15"/>
                    <a:pt x="33" y="15"/>
                  </a:cubicBezTo>
                  <a:cubicBezTo>
                    <a:pt x="35" y="15"/>
                    <a:pt x="37" y="17"/>
                    <a:pt x="37" y="19"/>
                  </a:cubicBezTo>
                  <a:cubicBezTo>
                    <a:pt x="37" y="21"/>
                    <a:pt x="35" y="23"/>
                    <a:pt x="33" y="23"/>
                  </a:cubicBezTo>
                  <a:cubicBezTo>
                    <a:pt x="23" y="23"/>
                    <a:pt x="23" y="23"/>
                    <a:pt x="23" y="23"/>
                  </a:cubicBezTo>
                  <a:cubicBezTo>
                    <a:pt x="23" y="33"/>
                    <a:pt x="23" y="33"/>
                    <a:pt x="23" y="33"/>
                  </a:cubicBezTo>
                  <a:cubicBezTo>
                    <a:pt x="23" y="36"/>
                    <a:pt x="21" y="38"/>
                    <a:pt x="18" y="38"/>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grpSp>
      <p:sp>
        <p:nvSpPr>
          <p:cNvPr id="165" name="矩形 164"/>
          <p:cNvSpPr/>
          <p:nvPr/>
        </p:nvSpPr>
        <p:spPr>
          <a:xfrm flipH="1">
            <a:off x="401745" y="2347689"/>
            <a:ext cx="2393331" cy="636072"/>
          </a:xfrm>
          <a:prstGeom prst="rect">
            <a:avLst/>
          </a:prstGeom>
          <a:effectLst/>
        </p:spPr>
        <p:txBody>
          <a:bodyPr wrap="square" lIns="121893" tIns="60946" rIns="121893" bIns="60946">
            <a:spAutoFit/>
          </a:bodyPr>
          <a:lstStyle/>
          <a:p>
            <a:pPr algn="just" defTabSz="1218900" fontAlgn="base">
              <a:lnSpc>
                <a:spcPts val="1333"/>
              </a:lnSpc>
              <a:spcBef>
                <a:spcPct val="0"/>
              </a:spcBef>
              <a:spcAft>
                <a:spcPct val="0"/>
              </a:spcAft>
            </a:pPr>
            <a:r>
              <a:rPr lang="zh-CN" altLang="en-US" sz="1200" dirty="0" smtClean="0">
                <a:solidFill>
                  <a:prstClr val="black">
                    <a:lumMod val="50000"/>
                    <a:lumOff val="50000"/>
                  </a:prstClr>
                </a:solidFill>
                <a:latin typeface="微软雅黑" pitchFamily="34" charset="-122"/>
                <a:ea typeface="微软雅黑" pitchFamily="34" charset="-122"/>
              </a:rPr>
              <a:t>中国</a:t>
            </a:r>
            <a:r>
              <a:rPr lang="zh-CN" altLang="en-US" sz="1200" dirty="0">
                <a:solidFill>
                  <a:prstClr val="black">
                    <a:lumMod val="50000"/>
                    <a:lumOff val="50000"/>
                  </a:prstClr>
                </a:solidFill>
                <a:latin typeface="微软雅黑" pitchFamily="34" charset="-122"/>
                <a:ea typeface="微软雅黑" pitchFamily="34" charset="-122"/>
              </a:rPr>
              <a:t>首家演示设计交易平台。基于演示设计一站式在线演示、素材销售、服务交易系统。</a:t>
            </a:r>
            <a:endParaRPr lang="en-US" altLang="zh-CN" sz="1200" dirty="0">
              <a:solidFill>
                <a:prstClr val="black">
                  <a:lumMod val="50000"/>
                  <a:lumOff val="50000"/>
                </a:prstClr>
              </a:solidFill>
              <a:latin typeface="微软雅黑" pitchFamily="34" charset="-122"/>
              <a:ea typeface="微软雅黑" pitchFamily="34" charset="-122"/>
            </a:endParaRPr>
          </a:p>
        </p:txBody>
      </p:sp>
      <p:sp>
        <p:nvSpPr>
          <p:cNvPr id="166" name="矩形 165"/>
          <p:cNvSpPr/>
          <p:nvPr/>
        </p:nvSpPr>
        <p:spPr>
          <a:xfrm>
            <a:off x="1403648" y="2030903"/>
            <a:ext cx="1679457"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600" b="1" dirty="0">
                <a:solidFill>
                  <a:schemeClr val="tx1">
                    <a:lumMod val="75000"/>
                    <a:lumOff val="25000"/>
                  </a:schemeClr>
                </a:solidFill>
                <a:latin typeface="微软雅黑" pitchFamily="34" charset="-122"/>
                <a:ea typeface="微软雅黑" pitchFamily="34" charset="-122"/>
              </a:rPr>
              <a:t>这里填写小标题</a:t>
            </a:r>
            <a:endParaRPr lang="en-US" altLang="zh-CN" sz="1600" b="1" dirty="0">
              <a:solidFill>
                <a:schemeClr val="tx1">
                  <a:lumMod val="75000"/>
                  <a:lumOff val="25000"/>
                </a:schemeClr>
              </a:solidFill>
              <a:latin typeface="微软雅黑" pitchFamily="34" charset="-122"/>
              <a:ea typeface="微软雅黑" pitchFamily="34" charset="-122"/>
            </a:endParaRPr>
          </a:p>
        </p:txBody>
      </p:sp>
      <p:grpSp>
        <p:nvGrpSpPr>
          <p:cNvPr id="167" name="组合 166"/>
          <p:cNvGrpSpPr/>
          <p:nvPr/>
        </p:nvGrpSpPr>
        <p:grpSpPr>
          <a:xfrm>
            <a:off x="6598552" y="1569861"/>
            <a:ext cx="354368" cy="354368"/>
            <a:chOff x="2771800" y="2974815"/>
            <a:chExt cx="265776" cy="265776"/>
          </a:xfrm>
        </p:grpSpPr>
        <p:sp>
          <p:nvSpPr>
            <p:cNvPr id="168" name="椭圆 167"/>
            <p:cNvSpPr/>
            <p:nvPr/>
          </p:nvSpPr>
          <p:spPr>
            <a:xfrm>
              <a:off x="2771800" y="2974815"/>
              <a:ext cx="265776" cy="265776"/>
            </a:xfrm>
            <a:prstGeom prst="ellipse">
              <a:avLst/>
            </a:prstGeom>
            <a:solidFill>
              <a:sysClr val="window" lastClr="FFFFFF"/>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69" name="椭圆 168"/>
            <p:cNvSpPr/>
            <p:nvPr/>
          </p:nvSpPr>
          <p:spPr>
            <a:xfrm>
              <a:off x="2798757" y="2999947"/>
              <a:ext cx="211861" cy="211861"/>
            </a:xfrm>
            <a:prstGeom prst="ellipse">
              <a:avLst/>
            </a:prstGeom>
            <a:solidFill>
              <a:srgbClr val="013B6D"/>
            </a:solidFill>
            <a:ln w="25400" cap="flat" cmpd="sng" algn="ctr">
              <a:noFill/>
              <a:prstDash val="solid"/>
            </a:ln>
            <a:effectLst/>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70" name="Freeform 154"/>
            <p:cNvSpPr>
              <a:spLocks/>
            </p:cNvSpPr>
            <p:nvPr/>
          </p:nvSpPr>
          <p:spPr bwMode="auto">
            <a:xfrm>
              <a:off x="2838622" y="3032686"/>
              <a:ext cx="132129" cy="136685"/>
            </a:xfrm>
            <a:custGeom>
              <a:avLst/>
              <a:gdLst>
                <a:gd name="T0" fmla="*/ 18 w 37"/>
                <a:gd name="T1" fmla="*/ 38 h 38"/>
                <a:gd name="T2" fmla="*/ 14 w 37"/>
                <a:gd name="T3" fmla="*/ 33 h 38"/>
                <a:gd name="T4" fmla="*/ 14 w 37"/>
                <a:gd name="T5" fmla="*/ 23 h 38"/>
                <a:gd name="T6" fmla="*/ 4 w 37"/>
                <a:gd name="T7" fmla="*/ 23 h 38"/>
                <a:gd name="T8" fmla="*/ 0 w 37"/>
                <a:gd name="T9" fmla="*/ 19 h 38"/>
                <a:gd name="T10" fmla="*/ 4 w 37"/>
                <a:gd name="T11" fmla="*/ 15 h 38"/>
                <a:gd name="T12" fmla="*/ 14 w 37"/>
                <a:gd name="T13" fmla="*/ 15 h 38"/>
                <a:gd name="T14" fmla="*/ 14 w 37"/>
                <a:gd name="T15" fmla="*/ 4 h 38"/>
                <a:gd name="T16" fmla="*/ 18 w 37"/>
                <a:gd name="T17" fmla="*/ 0 h 38"/>
                <a:gd name="T18" fmla="*/ 23 w 37"/>
                <a:gd name="T19" fmla="*/ 4 h 38"/>
                <a:gd name="T20" fmla="*/ 23 w 37"/>
                <a:gd name="T21" fmla="*/ 15 h 38"/>
                <a:gd name="T22" fmla="*/ 33 w 37"/>
                <a:gd name="T23" fmla="*/ 15 h 38"/>
                <a:gd name="T24" fmla="*/ 37 w 37"/>
                <a:gd name="T25" fmla="*/ 19 h 38"/>
                <a:gd name="T26" fmla="*/ 33 w 37"/>
                <a:gd name="T27" fmla="*/ 23 h 38"/>
                <a:gd name="T28" fmla="*/ 23 w 37"/>
                <a:gd name="T29" fmla="*/ 23 h 38"/>
                <a:gd name="T30" fmla="*/ 23 w 37"/>
                <a:gd name="T31" fmla="*/ 33 h 38"/>
                <a:gd name="T32" fmla="*/ 18 w 37"/>
                <a:gd name="T33"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38">
                  <a:moveTo>
                    <a:pt x="18" y="38"/>
                  </a:moveTo>
                  <a:cubicBezTo>
                    <a:pt x="16" y="38"/>
                    <a:pt x="14" y="36"/>
                    <a:pt x="14" y="33"/>
                  </a:cubicBezTo>
                  <a:cubicBezTo>
                    <a:pt x="14" y="23"/>
                    <a:pt x="14" y="23"/>
                    <a:pt x="14" y="23"/>
                  </a:cubicBezTo>
                  <a:cubicBezTo>
                    <a:pt x="4" y="23"/>
                    <a:pt x="4" y="23"/>
                    <a:pt x="4" y="23"/>
                  </a:cubicBezTo>
                  <a:cubicBezTo>
                    <a:pt x="2" y="23"/>
                    <a:pt x="0" y="21"/>
                    <a:pt x="0" y="19"/>
                  </a:cubicBezTo>
                  <a:cubicBezTo>
                    <a:pt x="0" y="17"/>
                    <a:pt x="2" y="15"/>
                    <a:pt x="4" y="15"/>
                  </a:cubicBezTo>
                  <a:cubicBezTo>
                    <a:pt x="14" y="15"/>
                    <a:pt x="14" y="15"/>
                    <a:pt x="14" y="15"/>
                  </a:cubicBezTo>
                  <a:cubicBezTo>
                    <a:pt x="14" y="4"/>
                    <a:pt x="14" y="4"/>
                    <a:pt x="14" y="4"/>
                  </a:cubicBezTo>
                  <a:cubicBezTo>
                    <a:pt x="14" y="2"/>
                    <a:pt x="16" y="0"/>
                    <a:pt x="18" y="0"/>
                  </a:cubicBezTo>
                  <a:cubicBezTo>
                    <a:pt x="21" y="0"/>
                    <a:pt x="23" y="2"/>
                    <a:pt x="23" y="4"/>
                  </a:cubicBezTo>
                  <a:cubicBezTo>
                    <a:pt x="23" y="15"/>
                    <a:pt x="23" y="15"/>
                    <a:pt x="23" y="15"/>
                  </a:cubicBezTo>
                  <a:cubicBezTo>
                    <a:pt x="33" y="15"/>
                    <a:pt x="33" y="15"/>
                    <a:pt x="33" y="15"/>
                  </a:cubicBezTo>
                  <a:cubicBezTo>
                    <a:pt x="35" y="15"/>
                    <a:pt x="37" y="17"/>
                    <a:pt x="37" y="19"/>
                  </a:cubicBezTo>
                  <a:cubicBezTo>
                    <a:pt x="37" y="21"/>
                    <a:pt x="35" y="23"/>
                    <a:pt x="33" y="23"/>
                  </a:cubicBezTo>
                  <a:cubicBezTo>
                    <a:pt x="23" y="23"/>
                    <a:pt x="23" y="23"/>
                    <a:pt x="23" y="23"/>
                  </a:cubicBezTo>
                  <a:cubicBezTo>
                    <a:pt x="23" y="33"/>
                    <a:pt x="23" y="33"/>
                    <a:pt x="23" y="33"/>
                  </a:cubicBezTo>
                  <a:cubicBezTo>
                    <a:pt x="23" y="36"/>
                    <a:pt x="21" y="38"/>
                    <a:pt x="18" y="38"/>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grpSp>
      <p:sp>
        <p:nvSpPr>
          <p:cNvPr id="171" name="矩形 170"/>
          <p:cNvSpPr/>
          <p:nvPr/>
        </p:nvSpPr>
        <p:spPr>
          <a:xfrm flipH="1">
            <a:off x="6499149" y="2347689"/>
            <a:ext cx="2393331" cy="636072"/>
          </a:xfrm>
          <a:prstGeom prst="rect">
            <a:avLst/>
          </a:prstGeom>
          <a:effectLst/>
        </p:spPr>
        <p:txBody>
          <a:bodyPr wrap="square" lIns="121893" tIns="60946" rIns="121893" bIns="60946">
            <a:spAutoFit/>
          </a:bodyPr>
          <a:lstStyle/>
          <a:p>
            <a:pPr algn="just" defTabSz="1218900" fontAlgn="base">
              <a:lnSpc>
                <a:spcPts val="1333"/>
              </a:lnSpc>
              <a:spcBef>
                <a:spcPct val="0"/>
              </a:spcBef>
              <a:spcAft>
                <a:spcPct val="0"/>
              </a:spcAft>
            </a:pPr>
            <a:r>
              <a:rPr lang="zh-CN" altLang="en-US" sz="1200" dirty="0" smtClean="0">
                <a:solidFill>
                  <a:prstClr val="black">
                    <a:lumMod val="50000"/>
                    <a:lumOff val="50000"/>
                  </a:prstClr>
                </a:solidFill>
                <a:latin typeface="微软雅黑" pitchFamily="34" charset="-122"/>
                <a:ea typeface="微软雅黑" pitchFamily="34" charset="-122"/>
              </a:rPr>
              <a:t>中国</a:t>
            </a:r>
            <a:r>
              <a:rPr lang="zh-CN" altLang="en-US" sz="1200" dirty="0">
                <a:solidFill>
                  <a:prstClr val="black">
                    <a:lumMod val="50000"/>
                    <a:lumOff val="50000"/>
                  </a:prstClr>
                </a:solidFill>
                <a:latin typeface="微软雅黑" pitchFamily="34" charset="-122"/>
                <a:ea typeface="微软雅黑" pitchFamily="34" charset="-122"/>
              </a:rPr>
              <a:t>首家演示设计交易平台。基于演示设计一站式在线演示、素材销售、服务交易系统。</a:t>
            </a:r>
            <a:endParaRPr lang="en-US" altLang="zh-CN" sz="1200" dirty="0">
              <a:solidFill>
                <a:prstClr val="black">
                  <a:lumMod val="50000"/>
                  <a:lumOff val="50000"/>
                </a:prstClr>
              </a:solidFill>
              <a:latin typeface="微软雅黑" pitchFamily="34" charset="-122"/>
              <a:ea typeface="微软雅黑" pitchFamily="34" charset="-122"/>
            </a:endParaRPr>
          </a:p>
        </p:txBody>
      </p:sp>
      <p:sp>
        <p:nvSpPr>
          <p:cNvPr id="172" name="矩形 171"/>
          <p:cNvSpPr/>
          <p:nvPr/>
        </p:nvSpPr>
        <p:spPr>
          <a:xfrm>
            <a:off x="6547894" y="2030903"/>
            <a:ext cx="1679457"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600" b="1" dirty="0">
                <a:solidFill>
                  <a:schemeClr val="tx1">
                    <a:lumMod val="75000"/>
                    <a:lumOff val="25000"/>
                  </a:schemeClr>
                </a:solidFill>
                <a:latin typeface="微软雅黑" pitchFamily="34" charset="-122"/>
                <a:ea typeface="微软雅黑" pitchFamily="34" charset="-122"/>
              </a:rPr>
              <a:t>这里填写小标题</a:t>
            </a:r>
            <a:endParaRPr lang="en-US" altLang="zh-CN" sz="1600" b="1" dirty="0">
              <a:solidFill>
                <a:schemeClr val="tx1">
                  <a:lumMod val="75000"/>
                  <a:lumOff val="25000"/>
                </a:schemeClr>
              </a:solidFill>
              <a:latin typeface="微软雅黑" pitchFamily="34" charset="-122"/>
              <a:ea typeface="微软雅黑" pitchFamily="34" charset="-122"/>
            </a:endParaRPr>
          </a:p>
        </p:txBody>
      </p:sp>
      <p:grpSp>
        <p:nvGrpSpPr>
          <p:cNvPr id="173" name="组合 172"/>
          <p:cNvGrpSpPr/>
          <p:nvPr/>
        </p:nvGrpSpPr>
        <p:grpSpPr>
          <a:xfrm>
            <a:off x="6598552" y="3298053"/>
            <a:ext cx="354368" cy="354368"/>
            <a:chOff x="2771800" y="2974815"/>
            <a:chExt cx="265776" cy="265776"/>
          </a:xfrm>
        </p:grpSpPr>
        <p:sp>
          <p:nvSpPr>
            <p:cNvPr id="174" name="椭圆 173"/>
            <p:cNvSpPr/>
            <p:nvPr/>
          </p:nvSpPr>
          <p:spPr>
            <a:xfrm>
              <a:off x="2771800" y="2974815"/>
              <a:ext cx="265776" cy="265776"/>
            </a:xfrm>
            <a:prstGeom prst="ellipse">
              <a:avLst/>
            </a:prstGeom>
            <a:solidFill>
              <a:sysClr val="window" lastClr="FFFFFF"/>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75" name="椭圆 174"/>
            <p:cNvSpPr/>
            <p:nvPr/>
          </p:nvSpPr>
          <p:spPr>
            <a:xfrm>
              <a:off x="2798757" y="2999947"/>
              <a:ext cx="211861" cy="211861"/>
            </a:xfrm>
            <a:prstGeom prst="ellipse">
              <a:avLst/>
            </a:prstGeom>
            <a:solidFill>
              <a:srgbClr val="013B6D"/>
            </a:solidFill>
            <a:ln w="25400" cap="flat" cmpd="sng" algn="ctr">
              <a:noFill/>
              <a:prstDash val="solid"/>
            </a:ln>
            <a:effectLst/>
          </p:spPr>
          <p:txBody>
            <a:bodyPr rtlCol="0" anchor="ctr"/>
            <a:lstStyle/>
            <a:p>
              <a:pPr marL="0" marR="0" lvl="0" indent="0" algn="ctr"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176" name="Freeform 154"/>
            <p:cNvSpPr>
              <a:spLocks/>
            </p:cNvSpPr>
            <p:nvPr/>
          </p:nvSpPr>
          <p:spPr bwMode="auto">
            <a:xfrm>
              <a:off x="2838622" y="3032686"/>
              <a:ext cx="132129" cy="136685"/>
            </a:xfrm>
            <a:custGeom>
              <a:avLst/>
              <a:gdLst>
                <a:gd name="T0" fmla="*/ 18 w 37"/>
                <a:gd name="T1" fmla="*/ 38 h 38"/>
                <a:gd name="T2" fmla="*/ 14 w 37"/>
                <a:gd name="T3" fmla="*/ 33 h 38"/>
                <a:gd name="T4" fmla="*/ 14 w 37"/>
                <a:gd name="T5" fmla="*/ 23 h 38"/>
                <a:gd name="T6" fmla="*/ 4 w 37"/>
                <a:gd name="T7" fmla="*/ 23 h 38"/>
                <a:gd name="T8" fmla="*/ 0 w 37"/>
                <a:gd name="T9" fmla="*/ 19 h 38"/>
                <a:gd name="T10" fmla="*/ 4 w 37"/>
                <a:gd name="T11" fmla="*/ 15 h 38"/>
                <a:gd name="T12" fmla="*/ 14 w 37"/>
                <a:gd name="T13" fmla="*/ 15 h 38"/>
                <a:gd name="T14" fmla="*/ 14 w 37"/>
                <a:gd name="T15" fmla="*/ 4 h 38"/>
                <a:gd name="T16" fmla="*/ 18 w 37"/>
                <a:gd name="T17" fmla="*/ 0 h 38"/>
                <a:gd name="T18" fmla="*/ 23 w 37"/>
                <a:gd name="T19" fmla="*/ 4 h 38"/>
                <a:gd name="T20" fmla="*/ 23 w 37"/>
                <a:gd name="T21" fmla="*/ 15 h 38"/>
                <a:gd name="T22" fmla="*/ 33 w 37"/>
                <a:gd name="T23" fmla="*/ 15 h 38"/>
                <a:gd name="T24" fmla="*/ 37 w 37"/>
                <a:gd name="T25" fmla="*/ 19 h 38"/>
                <a:gd name="T26" fmla="*/ 33 w 37"/>
                <a:gd name="T27" fmla="*/ 23 h 38"/>
                <a:gd name="T28" fmla="*/ 23 w 37"/>
                <a:gd name="T29" fmla="*/ 23 h 38"/>
                <a:gd name="T30" fmla="*/ 23 w 37"/>
                <a:gd name="T31" fmla="*/ 33 h 38"/>
                <a:gd name="T32" fmla="*/ 18 w 37"/>
                <a:gd name="T33"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38">
                  <a:moveTo>
                    <a:pt x="18" y="38"/>
                  </a:moveTo>
                  <a:cubicBezTo>
                    <a:pt x="16" y="38"/>
                    <a:pt x="14" y="36"/>
                    <a:pt x="14" y="33"/>
                  </a:cubicBezTo>
                  <a:cubicBezTo>
                    <a:pt x="14" y="23"/>
                    <a:pt x="14" y="23"/>
                    <a:pt x="14" y="23"/>
                  </a:cubicBezTo>
                  <a:cubicBezTo>
                    <a:pt x="4" y="23"/>
                    <a:pt x="4" y="23"/>
                    <a:pt x="4" y="23"/>
                  </a:cubicBezTo>
                  <a:cubicBezTo>
                    <a:pt x="2" y="23"/>
                    <a:pt x="0" y="21"/>
                    <a:pt x="0" y="19"/>
                  </a:cubicBezTo>
                  <a:cubicBezTo>
                    <a:pt x="0" y="17"/>
                    <a:pt x="2" y="15"/>
                    <a:pt x="4" y="15"/>
                  </a:cubicBezTo>
                  <a:cubicBezTo>
                    <a:pt x="14" y="15"/>
                    <a:pt x="14" y="15"/>
                    <a:pt x="14" y="15"/>
                  </a:cubicBezTo>
                  <a:cubicBezTo>
                    <a:pt x="14" y="4"/>
                    <a:pt x="14" y="4"/>
                    <a:pt x="14" y="4"/>
                  </a:cubicBezTo>
                  <a:cubicBezTo>
                    <a:pt x="14" y="2"/>
                    <a:pt x="16" y="0"/>
                    <a:pt x="18" y="0"/>
                  </a:cubicBezTo>
                  <a:cubicBezTo>
                    <a:pt x="21" y="0"/>
                    <a:pt x="23" y="2"/>
                    <a:pt x="23" y="4"/>
                  </a:cubicBezTo>
                  <a:cubicBezTo>
                    <a:pt x="23" y="15"/>
                    <a:pt x="23" y="15"/>
                    <a:pt x="23" y="15"/>
                  </a:cubicBezTo>
                  <a:cubicBezTo>
                    <a:pt x="33" y="15"/>
                    <a:pt x="33" y="15"/>
                    <a:pt x="33" y="15"/>
                  </a:cubicBezTo>
                  <a:cubicBezTo>
                    <a:pt x="35" y="15"/>
                    <a:pt x="37" y="17"/>
                    <a:pt x="37" y="19"/>
                  </a:cubicBezTo>
                  <a:cubicBezTo>
                    <a:pt x="37" y="21"/>
                    <a:pt x="35" y="23"/>
                    <a:pt x="33" y="23"/>
                  </a:cubicBezTo>
                  <a:cubicBezTo>
                    <a:pt x="23" y="23"/>
                    <a:pt x="23" y="23"/>
                    <a:pt x="23" y="23"/>
                  </a:cubicBezTo>
                  <a:cubicBezTo>
                    <a:pt x="23" y="33"/>
                    <a:pt x="23" y="33"/>
                    <a:pt x="23" y="33"/>
                  </a:cubicBezTo>
                  <a:cubicBezTo>
                    <a:pt x="23" y="36"/>
                    <a:pt x="21" y="38"/>
                    <a:pt x="18" y="38"/>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89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ndParaRPr>
            </a:p>
          </p:txBody>
        </p:sp>
      </p:grpSp>
      <p:sp>
        <p:nvSpPr>
          <p:cNvPr id="177" name="矩形 176"/>
          <p:cNvSpPr/>
          <p:nvPr/>
        </p:nvSpPr>
        <p:spPr>
          <a:xfrm flipH="1">
            <a:off x="6499149" y="4075881"/>
            <a:ext cx="2393331" cy="636072"/>
          </a:xfrm>
          <a:prstGeom prst="rect">
            <a:avLst/>
          </a:prstGeom>
          <a:effectLst/>
        </p:spPr>
        <p:txBody>
          <a:bodyPr wrap="square" lIns="121893" tIns="60946" rIns="121893" bIns="60946">
            <a:spAutoFit/>
          </a:bodyPr>
          <a:lstStyle/>
          <a:p>
            <a:pPr algn="just" defTabSz="1218900" fontAlgn="base">
              <a:lnSpc>
                <a:spcPts val="1333"/>
              </a:lnSpc>
              <a:spcBef>
                <a:spcPct val="0"/>
              </a:spcBef>
              <a:spcAft>
                <a:spcPct val="0"/>
              </a:spcAft>
            </a:pPr>
            <a:r>
              <a:rPr lang="zh-CN" altLang="en-US" sz="1200" smtClean="0">
                <a:solidFill>
                  <a:prstClr val="black">
                    <a:lumMod val="50000"/>
                    <a:lumOff val="50000"/>
                  </a:prstClr>
                </a:solidFill>
                <a:latin typeface="微软雅黑" pitchFamily="34" charset="-122"/>
                <a:ea typeface="微软雅黑" pitchFamily="34" charset="-122"/>
              </a:rPr>
              <a:t>中国</a:t>
            </a:r>
            <a:r>
              <a:rPr lang="zh-CN" altLang="en-US" sz="1200" dirty="0">
                <a:solidFill>
                  <a:prstClr val="black">
                    <a:lumMod val="50000"/>
                    <a:lumOff val="50000"/>
                  </a:prstClr>
                </a:solidFill>
                <a:latin typeface="微软雅黑" pitchFamily="34" charset="-122"/>
                <a:ea typeface="微软雅黑" pitchFamily="34" charset="-122"/>
              </a:rPr>
              <a:t>首家演示设计交易平台。基于演示设计一站式在线演示、素材销售、服务交易系统。</a:t>
            </a:r>
            <a:endParaRPr lang="en-US" altLang="zh-CN" sz="1200" dirty="0">
              <a:solidFill>
                <a:prstClr val="black">
                  <a:lumMod val="50000"/>
                  <a:lumOff val="50000"/>
                </a:prstClr>
              </a:solidFill>
              <a:latin typeface="微软雅黑" pitchFamily="34" charset="-122"/>
              <a:ea typeface="微软雅黑" pitchFamily="34" charset="-122"/>
            </a:endParaRPr>
          </a:p>
        </p:txBody>
      </p:sp>
      <p:sp>
        <p:nvSpPr>
          <p:cNvPr id="178" name="矩形 177"/>
          <p:cNvSpPr/>
          <p:nvPr/>
        </p:nvSpPr>
        <p:spPr>
          <a:xfrm>
            <a:off x="6547894" y="3759103"/>
            <a:ext cx="1679457"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600" b="1">
                <a:solidFill>
                  <a:schemeClr val="tx1">
                    <a:lumMod val="75000"/>
                    <a:lumOff val="25000"/>
                  </a:schemeClr>
                </a:solidFill>
                <a:latin typeface="微软雅黑" pitchFamily="34" charset="-122"/>
                <a:ea typeface="微软雅黑" pitchFamily="34" charset="-122"/>
              </a:rPr>
              <a:t>这里填写小标题</a:t>
            </a:r>
            <a:endParaRPr lang="en-US" altLang="zh-CN" sz="1600" b="1" dirty="0">
              <a:solidFill>
                <a:schemeClr val="tx1">
                  <a:lumMod val="75000"/>
                  <a:lumOff val="2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4252530964"/>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 fill="hold"/>
                                        <p:tgtEl>
                                          <p:spTgt spid="10"/>
                                        </p:tgtEl>
                                        <p:attrNameLst>
                                          <p:attrName>ppt_x</p:attrName>
                                        </p:attrNameLst>
                                      </p:cBhvr>
                                      <p:tavLst>
                                        <p:tav tm="0">
                                          <p:val>
                                            <p:strVal val="#ppt_x"/>
                                          </p:val>
                                        </p:tav>
                                        <p:tav tm="100000">
                                          <p:val>
                                            <p:strVal val="#ppt_x"/>
                                          </p:val>
                                        </p:tav>
                                      </p:tavLst>
                                    </p:anim>
                                    <p:anim calcmode="lin" valueType="num">
                                      <p:cBhvr additive="base">
                                        <p:cTn id="12" dur="300" fill="hold"/>
                                        <p:tgtEl>
                                          <p:spTgt spid="10"/>
                                        </p:tgtEl>
                                        <p:attrNameLst>
                                          <p:attrName>ppt_y</p:attrName>
                                        </p:attrNameLst>
                                      </p:cBhvr>
                                      <p:tavLst>
                                        <p:tav tm="0">
                                          <p:val>
                                            <p:strVal val="0-#ppt_h/2"/>
                                          </p:val>
                                        </p:tav>
                                        <p:tav tm="100000">
                                          <p:val>
                                            <p:strVal val="#ppt_y"/>
                                          </p:val>
                                        </p:tav>
                                      </p:tavLst>
                                    </p:anim>
                                  </p:childTnLst>
                                </p:cTn>
                              </p:par>
                              <p:par>
                                <p:cTn id="13" presetID="6" presetClass="entr" presetSubtype="3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out)">
                                      <p:cBhvr>
                                        <p:cTn id="15" dur="300"/>
                                        <p:tgtEl>
                                          <p:spTgt spid="9"/>
                                        </p:tgtEl>
                                      </p:cBhvr>
                                    </p:animEffect>
                                  </p:childTnLst>
                                </p:cTn>
                              </p:par>
                            </p:childTnLst>
                          </p:cTn>
                        </p:par>
                        <p:par>
                          <p:cTn id="16" fill="hold">
                            <p:stCondLst>
                              <p:cond delay="8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26" presetClass="emph" presetSubtype="0" fill="hold" nodeType="withEffect">
                                  <p:stCondLst>
                                    <p:cond delay="0"/>
                                  </p:stCondLst>
                                  <p:childTnLst>
                                    <p:animEffect transition="out" filter="fade">
                                      <p:cBhvr>
                                        <p:cTn id="21" dur="400" tmFilter="0, 0; .2, .5; .8, .5; 1, 0"/>
                                        <p:tgtEl>
                                          <p:spTgt spid="37"/>
                                        </p:tgtEl>
                                      </p:cBhvr>
                                    </p:animEffect>
                                    <p:animScale>
                                      <p:cBhvr>
                                        <p:cTn id="22" dur="200" autoRev="1" fill="hold"/>
                                        <p:tgtEl>
                                          <p:spTgt spid="37"/>
                                        </p:tgtEl>
                                      </p:cBhvr>
                                      <p:by x="105000" y="105000"/>
                                    </p:animScale>
                                  </p:childTnLst>
                                </p:cTn>
                              </p:par>
                            </p:childTnLst>
                          </p:cTn>
                        </p:par>
                        <p:par>
                          <p:cTn id="23" fill="hold">
                            <p:stCondLst>
                              <p:cond delay="1300"/>
                            </p:stCondLst>
                            <p:childTnLst>
                              <p:par>
                                <p:cTn id="24" presetID="10" presetClass="entr" presetSubtype="0" fill="hold" nodeType="afterEffect">
                                  <p:stCondLst>
                                    <p:cond delay="0"/>
                                  </p:stCondLst>
                                  <p:childTnLst>
                                    <p:set>
                                      <p:cBhvr>
                                        <p:cTn id="25" dur="1" fill="hold">
                                          <p:stCondLst>
                                            <p:cond delay="0"/>
                                          </p:stCondLst>
                                        </p:cTn>
                                        <p:tgtEl>
                                          <p:spTgt spid="161"/>
                                        </p:tgtEl>
                                        <p:attrNameLst>
                                          <p:attrName>style.visibility</p:attrName>
                                        </p:attrNameLst>
                                      </p:cBhvr>
                                      <p:to>
                                        <p:strVal val="visible"/>
                                      </p:to>
                                    </p:set>
                                    <p:animEffect transition="in" filter="fade">
                                      <p:cBhvr>
                                        <p:cTn id="26" dur="350"/>
                                        <p:tgtEl>
                                          <p:spTgt spid="161"/>
                                        </p:tgtEl>
                                      </p:cBhvr>
                                    </p:animEffect>
                                  </p:childTnLst>
                                </p:cTn>
                              </p:par>
                              <p:par>
                                <p:cTn id="27" presetID="26" presetClass="emph" presetSubtype="0" fill="hold" nodeType="withEffect">
                                  <p:stCondLst>
                                    <p:cond delay="0"/>
                                  </p:stCondLst>
                                  <p:childTnLst>
                                    <p:animEffect transition="out" filter="fade">
                                      <p:cBhvr>
                                        <p:cTn id="28" dur="400" tmFilter="0, 0; .2, .5; .8, .5; 1, 0"/>
                                        <p:tgtEl>
                                          <p:spTgt spid="161"/>
                                        </p:tgtEl>
                                      </p:cBhvr>
                                    </p:animEffect>
                                    <p:animScale>
                                      <p:cBhvr>
                                        <p:cTn id="29" dur="200" autoRev="1" fill="hold"/>
                                        <p:tgtEl>
                                          <p:spTgt spid="161"/>
                                        </p:tgtEl>
                                      </p:cBhvr>
                                      <p:by x="105000" y="105000"/>
                                    </p:animScale>
                                  </p:childTnLst>
                                </p:cTn>
                              </p:par>
                            </p:childTnLst>
                          </p:cTn>
                        </p:par>
                        <p:par>
                          <p:cTn id="30" fill="hold">
                            <p:stCondLst>
                              <p:cond delay="1700"/>
                            </p:stCondLst>
                            <p:childTnLst>
                              <p:par>
                                <p:cTn id="31" presetID="10" presetClass="entr" presetSubtype="0" fill="hold" grpId="0" nodeType="afterEffect">
                                  <p:stCondLst>
                                    <p:cond delay="0"/>
                                  </p:stCondLst>
                                  <p:childTnLst>
                                    <p:set>
                                      <p:cBhvr>
                                        <p:cTn id="32" dur="1" fill="hold">
                                          <p:stCondLst>
                                            <p:cond delay="0"/>
                                          </p:stCondLst>
                                        </p:cTn>
                                        <p:tgtEl>
                                          <p:spTgt spid="166"/>
                                        </p:tgtEl>
                                        <p:attrNameLst>
                                          <p:attrName>style.visibility</p:attrName>
                                        </p:attrNameLst>
                                      </p:cBhvr>
                                      <p:to>
                                        <p:strVal val="visible"/>
                                      </p:to>
                                    </p:set>
                                    <p:animEffect transition="in" filter="fade">
                                      <p:cBhvr>
                                        <p:cTn id="33" dur="350"/>
                                        <p:tgtEl>
                                          <p:spTgt spid="166"/>
                                        </p:tgtEl>
                                      </p:cBhvr>
                                    </p:animEffect>
                                  </p:childTnLst>
                                </p:cTn>
                              </p:par>
                              <p:par>
                                <p:cTn id="34" presetID="26" presetClass="emph" presetSubtype="0" fill="hold" grpId="1" nodeType="withEffect">
                                  <p:stCondLst>
                                    <p:cond delay="0"/>
                                  </p:stCondLst>
                                  <p:childTnLst>
                                    <p:animEffect transition="out" filter="fade">
                                      <p:cBhvr>
                                        <p:cTn id="35" dur="400" tmFilter="0, 0; .2, .5; .8, .5; 1, 0"/>
                                        <p:tgtEl>
                                          <p:spTgt spid="166"/>
                                        </p:tgtEl>
                                      </p:cBhvr>
                                    </p:animEffect>
                                    <p:animScale>
                                      <p:cBhvr>
                                        <p:cTn id="36" dur="200" autoRev="1" fill="hold"/>
                                        <p:tgtEl>
                                          <p:spTgt spid="166"/>
                                        </p:tgtEl>
                                      </p:cBhvr>
                                      <p:by x="105000" y="105000"/>
                                    </p:animScale>
                                  </p:childTnLst>
                                </p:cTn>
                              </p:par>
                            </p:childTnLst>
                          </p:cTn>
                        </p:par>
                        <p:par>
                          <p:cTn id="37" fill="hold">
                            <p:stCondLst>
                              <p:cond delay="2100"/>
                            </p:stCondLst>
                            <p:childTnLst>
                              <p:par>
                                <p:cTn id="38" presetID="10" presetClass="entr" presetSubtype="0" fill="hold" grpId="0" nodeType="afterEffect">
                                  <p:stCondLst>
                                    <p:cond delay="0"/>
                                  </p:stCondLst>
                                  <p:childTnLst>
                                    <p:set>
                                      <p:cBhvr>
                                        <p:cTn id="39" dur="1" fill="hold">
                                          <p:stCondLst>
                                            <p:cond delay="0"/>
                                          </p:stCondLst>
                                        </p:cTn>
                                        <p:tgtEl>
                                          <p:spTgt spid="165"/>
                                        </p:tgtEl>
                                        <p:attrNameLst>
                                          <p:attrName>style.visibility</p:attrName>
                                        </p:attrNameLst>
                                      </p:cBhvr>
                                      <p:to>
                                        <p:strVal val="visible"/>
                                      </p:to>
                                    </p:set>
                                    <p:animEffect transition="in" filter="fade">
                                      <p:cBhvr>
                                        <p:cTn id="40" dur="500"/>
                                        <p:tgtEl>
                                          <p:spTgt spid="165"/>
                                        </p:tgtEl>
                                      </p:cBhvr>
                                    </p:animEffect>
                                  </p:childTnLst>
                                </p:cTn>
                              </p:par>
                            </p:childTnLst>
                          </p:cTn>
                        </p:par>
                        <p:par>
                          <p:cTn id="41" fill="hold">
                            <p:stCondLst>
                              <p:cond delay="2600"/>
                            </p:stCondLst>
                            <p:childTnLst>
                              <p:par>
                                <p:cTn id="42" presetID="10" presetClass="entr" presetSubtype="0" fill="hold" nodeType="afterEffect">
                                  <p:stCondLst>
                                    <p:cond delay="0"/>
                                  </p:stCondLst>
                                  <p:childTnLst>
                                    <p:set>
                                      <p:cBhvr>
                                        <p:cTn id="43" dur="1" fill="hold">
                                          <p:stCondLst>
                                            <p:cond delay="0"/>
                                          </p:stCondLst>
                                        </p:cTn>
                                        <p:tgtEl>
                                          <p:spTgt spid="155"/>
                                        </p:tgtEl>
                                        <p:attrNameLst>
                                          <p:attrName>style.visibility</p:attrName>
                                        </p:attrNameLst>
                                      </p:cBhvr>
                                      <p:to>
                                        <p:strVal val="visible"/>
                                      </p:to>
                                    </p:set>
                                    <p:animEffect transition="in" filter="fade">
                                      <p:cBhvr>
                                        <p:cTn id="44" dur="350"/>
                                        <p:tgtEl>
                                          <p:spTgt spid="155"/>
                                        </p:tgtEl>
                                      </p:cBhvr>
                                    </p:animEffect>
                                  </p:childTnLst>
                                </p:cTn>
                              </p:par>
                              <p:par>
                                <p:cTn id="45" presetID="26" presetClass="emph" presetSubtype="0" fill="hold" nodeType="withEffect">
                                  <p:stCondLst>
                                    <p:cond delay="0"/>
                                  </p:stCondLst>
                                  <p:childTnLst>
                                    <p:animEffect transition="out" filter="fade">
                                      <p:cBhvr>
                                        <p:cTn id="46" dur="400" tmFilter="0, 0; .2, .5; .8, .5; 1, 0"/>
                                        <p:tgtEl>
                                          <p:spTgt spid="155"/>
                                        </p:tgtEl>
                                      </p:cBhvr>
                                    </p:animEffect>
                                    <p:animScale>
                                      <p:cBhvr>
                                        <p:cTn id="47" dur="200" autoRev="1" fill="hold"/>
                                        <p:tgtEl>
                                          <p:spTgt spid="155"/>
                                        </p:tgtEl>
                                      </p:cBhvr>
                                      <p:by x="105000" y="105000"/>
                                    </p:animScale>
                                  </p:childTnLst>
                                </p:cTn>
                              </p:par>
                            </p:childTnLst>
                          </p:cTn>
                        </p:par>
                        <p:par>
                          <p:cTn id="48" fill="hold">
                            <p:stCondLst>
                              <p:cond delay="3000"/>
                            </p:stCondLst>
                            <p:childTnLst>
                              <p:par>
                                <p:cTn id="49" presetID="10" presetClass="entr" presetSubtype="0" fill="hold" grpId="0" nodeType="afterEffect">
                                  <p:stCondLst>
                                    <p:cond delay="0"/>
                                  </p:stCondLst>
                                  <p:childTnLst>
                                    <p:set>
                                      <p:cBhvr>
                                        <p:cTn id="50" dur="1" fill="hold">
                                          <p:stCondLst>
                                            <p:cond delay="0"/>
                                          </p:stCondLst>
                                        </p:cTn>
                                        <p:tgtEl>
                                          <p:spTgt spid="160"/>
                                        </p:tgtEl>
                                        <p:attrNameLst>
                                          <p:attrName>style.visibility</p:attrName>
                                        </p:attrNameLst>
                                      </p:cBhvr>
                                      <p:to>
                                        <p:strVal val="visible"/>
                                      </p:to>
                                    </p:set>
                                    <p:animEffect transition="in" filter="fade">
                                      <p:cBhvr>
                                        <p:cTn id="51" dur="350"/>
                                        <p:tgtEl>
                                          <p:spTgt spid="160"/>
                                        </p:tgtEl>
                                      </p:cBhvr>
                                    </p:animEffect>
                                  </p:childTnLst>
                                </p:cTn>
                              </p:par>
                              <p:par>
                                <p:cTn id="52" presetID="26" presetClass="emph" presetSubtype="0" fill="hold" grpId="1" nodeType="withEffect">
                                  <p:stCondLst>
                                    <p:cond delay="0"/>
                                  </p:stCondLst>
                                  <p:childTnLst>
                                    <p:animEffect transition="out" filter="fade">
                                      <p:cBhvr>
                                        <p:cTn id="53" dur="400" tmFilter="0, 0; .2, .5; .8, .5; 1, 0"/>
                                        <p:tgtEl>
                                          <p:spTgt spid="160"/>
                                        </p:tgtEl>
                                      </p:cBhvr>
                                    </p:animEffect>
                                    <p:animScale>
                                      <p:cBhvr>
                                        <p:cTn id="54" dur="200" autoRev="1" fill="hold"/>
                                        <p:tgtEl>
                                          <p:spTgt spid="160"/>
                                        </p:tgtEl>
                                      </p:cBhvr>
                                      <p:by x="105000" y="105000"/>
                                    </p:animScale>
                                  </p:childTnLst>
                                </p:cTn>
                              </p:par>
                            </p:childTnLst>
                          </p:cTn>
                        </p:par>
                        <p:par>
                          <p:cTn id="55" fill="hold">
                            <p:stCondLst>
                              <p:cond delay="3400"/>
                            </p:stCondLst>
                            <p:childTnLst>
                              <p:par>
                                <p:cTn id="56" presetID="10" presetClass="entr" presetSubtype="0" fill="hold" grpId="0" nodeType="afterEffect">
                                  <p:stCondLst>
                                    <p:cond delay="0"/>
                                  </p:stCondLst>
                                  <p:childTnLst>
                                    <p:set>
                                      <p:cBhvr>
                                        <p:cTn id="57" dur="1" fill="hold">
                                          <p:stCondLst>
                                            <p:cond delay="0"/>
                                          </p:stCondLst>
                                        </p:cTn>
                                        <p:tgtEl>
                                          <p:spTgt spid="159"/>
                                        </p:tgtEl>
                                        <p:attrNameLst>
                                          <p:attrName>style.visibility</p:attrName>
                                        </p:attrNameLst>
                                      </p:cBhvr>
                                      <p:to>
                                        <p:strVal val="visible"/>
                                      </p:to>
                                    </p:set>
                                    <p:animEffect transition="in" filter="fade">
                                      <p:cBhvr>
                                        <p:cTn id="58" dur="500"/>
                                        <p:tgtEl>
                                          <p:spTgt spid="159"/>
                                        </p:tgtEl>
                                      </p:cBhvr>
                                    </p:animEffect>
                                  </p:childTnLst>
                                </p:cTn>
                              </p:par>
                            </p:childTnLst>
                          </p:cTn>
                        </p:par>
                        <p:par>
                          <p:cTn id="59" fill="hold">
                            <p:stCondLst>
                              <p:cond delay="3900"/>
                            </p:stCondLst>
                            <p:childTnLst>
                              <p:par>
                                <p:cTn id="60" presetID="10" presetClass="entr" presetSubtype="0" fill="hold" nodeType="afterEffect">
                                  <p:stCondLst>
                                    <p:cond delay="0"/>
                                  </p:stCondLst>
                                  <p:childTnLst>
                                    <p:set>
                                      <p:cBhvr>
                                        <p:cTn id="61" dur="1" fill="hold">
                                          <p:stCondLst>
                                            <p:cond delay="0"/>
                                          </p:stCondLst>
                                        </p:cTn>
                                        <p:tgtEl>
                                          <p:spTgt spid="167"/>
                                        </p:tgtEl>
                                        <p:attrNameLst>
                                          <p:attrName>style.visibility</p:attrName>
                                        </p:attrNameLst>
                                      </p:cBhvr>
                                      <p:to>
                                        <p:strVal val="visible"/>
                                      </p:to>
                                    </p:set>
                                    <p:animEffect transition="in" filter="fade">
                                      <p:cBhvr>
                                        <p:cTn id="62" dur="350"/>
                                        <p:tgtEl>
                                          <p:spTgt spid="167"/>
                                        </p:tgtEl>
                                      </p:cBhvr>
                                    </p:animEffect>
                                  </p:childTnLst>
                                </p:cTn>
                              </p:par>
                              <p:par>
                                <p:cTn id="63" presetID="26" presetClass="emph" presetSubtype="0" fill="hold" nodeType="withEffect">
                                  <p:stCondLst>
                                    <p:cond delay="0"/>
                                  </p:stCondLst>
                                  <p:childTnLst>
                                    <p:animEffect transition="out" filter="fade">
                                      <p:cBhvr>
                                        <p:cTn id="64" dur="400" tmFilter="0, 0; .2, .5; .8, .5; 1, 0"/>
                                        <p:tgtEl>
                                          <p:spTgt spid="167"/>
                                        </p:tgtEl>
                                      </p:cBhvr>
                                    </p:animEffect>
                                    <p:animScale>
                                      <p:cBhvr>
                                        <p:cTn id="65" dur="200" autoRev="1" fill="hold"/>
                                        <p:tgtEl>
                                          <p:spTgt spid="167"/>
                                        </p:tgtEl>
                                      </p:cBhvr>
                                      <p:by x="105000" y="105000"/>
                                    </p:animScale>
                                  </p:childTnLst>
                                </p:cTn>
                              </p:par>
                            </p:childTnLst>
                          </p:cTn>
                        </p:par>
                        <p:par>
                          <p:cTn id="66" fill="hold">
                            <p:stCondLst>
                              <p:cond delay="4300"/>
                            </p:stCondLst>
                            <p:childTnLst>
                              <p:par>
                                <p:cTn id="67" presetID="10" presetClass="entr" presetSubtype="0" fill="hold" grpId="0" nodeType="afterEffect">
                                  <p:stCondLst>
                                    <p:cond delay="0"/>
                                  </p:stCondLst>
                                  <p:childTnLst>
                                    <p:set>
                                      <p:cBhvr>
                                        <p:cTn id="68" dur="1" fill="hold">
                                          <p:stCondLst>
                                            <p:cond delay="0"/>
                                          </p:stCondLst>
                                        </p:cTn>
                                        <p:tgtEl>
                                          <p:spTgt spid="172"/>
                                        </p:tgtEl>
                                        <p:attrNameLst>
                                          <p:attrName>style.visibility</p:attrName>
                                        </p:attrNameLst>
                                      </p:cBhvr>
                                      <p:to>
                                        <p:strVal val="visible"/>
                                      </p:to>
                                    </p:set>
                                    <p:animEffect transition="in" filter="fade">
                                      <p:cBhvr>
                                        <p:cTn id="69" dur="350"/>
                                        <p:tgtEl>
                                          <p:spTgt spid="172"/>
                                        </p:tgtEl>
                                      </p:cBhvr>
                                    </p:animEffect>
                                  </p:childTnLst>
                                </p:cTn>
                              </p:par>
                              <p:par>
                                <p:cTn id="70" presetID="26" presetClass="emph" presetSubtype="0" fill="hold" grpId="1" nodeType="withEffect">
                                  <p:stCondLst>
                                    <p:cond delay="0"/>
                                  </p:stCondLst>
                                  <p:childTnLst>
                                    <p:animEffect transition="out" filter="fade">
                                      <p:cBhvr>
                                        <p:cTn id="71" dur="400" tmFilter="0, 0; .2, .5; .8, .5; 1, 0"/>
                                        <p:tgtEl>
                                          <p:spTgt spid="172"/>
                                        </p:tgtEl>
                                      </p:cBhvr>
                                    </p:animEffect>
                                    <p:animScale>
                                      <p:cBhvr>
                                        <p:cTn id="72" dur="200" autoRev="1" fill="hold"/>
                                        <p:tgtEl>
                                          <p:spTgt spid="172"/>
                                        </p:tgtEl>
                                      </p:cBhvr>
                                      <p:by x="105000" y="105000"/>
                                    </p:animScale>
                                  </p:childTnLst>
                                </p:cTn>
                              </p:par>
                            </p:childTnLst>
                          </p:cTn>
                        </p:par>
                        <p:par>
                          <p:cTn id="73" fill="hold">
                            <p:stCondLst>
                              <p:cond delay="4700"/>
                            </p:stCondLst>
                            <p:childTnLst>
                              <p:par>
                                <p:cTn id="74" presetID="10" presetClass="entr" presetSubtype="0" fill="hold" grpId="0" nodeType="afterEffect">
                                  <p:stCondLst>
                                    <p:cond delay="0"/>
                                  </p:stCondLst>
                                  <p:childTnLst>
                                    <p:set>
                                      <p:cBhvr>
                                        <p:cTn id="75" dur="1" fill="hold">
                                          <p:stCondLst>
                                            <p:cond delay="0"/>
                                          </p:stCondLst>
                                        </p:cTn>
                                        <p:tgtEl>
                                          <p:spTgt spid="171"/>
                                        </p:tgtEl>
                                        <p:attrNameLst>
                                          <p:attrName>style.visibility</p:attrName>
                                        </p:attrNameLst>
                                      </p:cBhvr>
                                      <p:to>
                                        <p:strVal val="visible"/>
                                      </p:to>
                                    </p:set>
                                    <p:animEffect transition="in" filter="fade">
                                      <p:cBhvr>
                                        <p:cTn id="76" dur="500"/>
                                        <p:tgtEl>
                                          <p:spTgt spid="171"/>
                                        </p:tgtEl>
                                      </p:cBhvr>
                                    </p:animEffect>
                                  </p:childTnLst>
                                </p:cTn>
                              </p:par>
                            </p:childTnLst>
                          </p:cTn>
                        </p:par>
                        <p:par>
                          <p:cTn id="77" fill="hold">
                            <p:stCondLst>
                              <p:cond delay="5200"/>
                            </p:stCondLst>
                            <p:childTnLst>
                              <p:par>
                                <p:cTn id="78" presetID="10" presetClass="entr" presetSubtype="0" fill="hold" nodeType="afterEffect">
                                  <p:stCondLst>
                                    <p:cond delay="0"/>
                                  </p:stCondLst>
                                  <p:childTnLst>
                                    <p:set>
                                      <p:cBhvr>
                                        <p:cTn id="79" dur="1" fill="hold">
                                          <p:stCondLst>
                                            <p:cond delay="0"/>
                                          </p:stCondLst>
                                        </p:cTn>
                                        <p:tgtEl>
                                          <p:spTgt spid="173"/>
                                        </p:tgtEl>
                                        <p:attrNameLst>
                                          <p:attrName>style.visibility</p:attrName>
                                        </p:attrNameLst>
                                      </p:cBhvr>
                                      <p:to>
                                        <p:strVal val="visible"/>
                                      </p:to>
                                    </p:set>
                                    <p:animEffect transition="in" filter="fade">
                                      <p:cBhvr>
                                        <p:cTn id="80" dur="350"/>
                                        <p:tgtEl>
                                          <p:spTgt spid="173"/>
                                        </p:tgtEl>
                                      </p:cBhvr>
                                    </p:animEffect>
                                  </p:childTnLst>
                                </p:cTn>
                              </p:par>
                              <p:par>
                                <p:cTn id="81" presetID="26" presetClass="emph" presetSubtype="0" fill="hold" nodeType="withEffect">
                                  <p:stCondLst>
                                    <p:cond delay="0"/>
                                  </p:stCondLst>
                                  <p:childTnLst>
                                    <p:animEffect transition="out" filter="fade">
                                      <p:cBhvr>
                                        <p:cTn id="82" dur="400" tmFilter="0, 0; .2, .5; .8, .5; 1, 0"/>
                                        <p:tgtEl>
                                          <p:spTgt spid="173"/>
                                        </p:tgtEl>
                                      </p:cBhvr>
                                    </p:animEffect>
                                    <p:animScale>
                                      <p:cBhvr>
                                        <p:cTn id="83" dur="200" autoRev="1" fill="hold"/>
                                        <p:tgtEl>
                                          <p:spTgt spid="173"/>
                                        </p:tgtEl>
                                      </p:cBhvr>
                                      <p:by x="105000" y="105000"/>
                                    </p:animScale>
                                  </p:childTnLst>
                                </p:cTn>
                              </p:par>
                            </p:childTnLst>
                          </p:cTn>
                        </p:par>
                        <p:par>
                          <p:cTn id="84" fill="hold">
                            <p:stCondLst>
                              <p:cond delay="5600"/>
                            </p:stCondLst>
                            <p:childTnLst>
                              <p:par>
                                <p:cTn id="85" presetID="10" presetClass="entr" presetSubtype="0" fill="hold" grpId="0" nodeType="afterEffect">
                                  <p:stCondLst>
                                    <p:cond delay="0"/>
                                  </p:stCondLst>
                                  <p:childTnLst>
                                    <p:set>
                                      <p:cBhvr>
                                        <p:cTn id="86" dur="1" fill="hold">
                                          <p:stCondLst>
                                            <p:cond delay="0"/>
                                          </p:stCondLst>
                                        </p:cTn>
                                        <p:tgtEl>
                                          <p:spTgt spid="178"/>
                                        </p:tgtEl>
                                        <p:attrNameLst>
                                          <p:attrName>style.visibility</p:attrName>
                                        </p:attrNameLst>
                                      </p:cBhvr>
                                      <p:to>
                                        <p:strVal val="visible"/>
                                      </p:to>
                                    </p:set>
                                    <p:animEffect transition="in" filter="fade">
                                      <p:cBhvr>
                                        <p:cTn id="87" dur="350"/>
                                        <p:tgtEl>
                                          <p:spTgt spid="178"/>
                                        </p:tgtEl>
                                      </p:cBhvr>
                                    </p:animEffect>
                                  </p:childTnLst>
                                </p:cTn>
                              </p:par>
                              <p:par>
                                <p:cTn id="88" presetID="26" presetClass="emph" presetSubtype="0" fill="hold" grpId="1" nodeType="withEffect">
                                  <p:stCondLst>
                                    <p:cond delay="0"/>
                                  </p:stCondLst>
                                  <p:childTnLst>
                                    <p:animEffect transition="out" filter="fade">
                                      <p:cBhvr>
                                        <p:cTn id="89" dur="400" tmFilter="0, 0; .2, .5; .8, .5; 1, 0"/>
                                        <p:tgtEl>
                                          <p:spTgt spid="178"/>
                                        </p:tgtEl>
                                      </p:cBhvr>
                                    </p:animEffect>
                                    <p:animScale>
                                      <p:cBhvr>
                                        <p:cTn id="90" dur="200" autoRev="1" fill="hold"/>
                                        <p:tgtEl>
                                          <p:spTgt spid="178"/>
                                        </p:tgtEl>
                                      </p:cBhvr>
                                      <p:by x="105000" y="105000"/>
                                    </p:animScale>
                                  </p:childTnLst>
                                </p:cTn>
                              </p:par>
                            </p:childTnLst>
                          </p:cTn>
                        </p:par>
                        <p:par>
                          <p:cTn id="91" fill="hold">
                            <p:stCondLst>
                              <p:cond delay="6000"/>
                            </p:stCondLst>
                            <p:childTnLst>
                              <p:par>
                                <p:cTn id="92" presetID="10" presetClass="entr" presetSubtype="0" fill="hold" grpId="0" nodeType="afterEffect">
                                  <p:stCondLst>
                                    <p:cond delay="0"/>
                                  </p:stCondLst>
                                  <p:childTnLst>
                                    <p:set>
                                      <p:cBhvr>
                                        <p:cTn id="93" dur="1" fill="hold">
                                          <p:stCondLst>
                                            <p:cond delay="0"/>
                                          </p:stCondLst>
                                        </p:cTn>
                                        <p:tgtEl>
                                          <p:spTgt spid="177"/>
                                        </p:tgtEl>
                                        <p:attrNameLst>
                                          <p:attrName>style.visibility</p:attrName>
                                        </p:attrNameLst>
                                      </p:cBhvr>
                                      <p:to>
                                        <p:strVal val="visible"/>
                                      </p:to>
                                    </p:set>
                                    <p:animEffect transition="in" filter="fade">
                                      <p:cBhvr>
                                        <p:cTn id="94"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9" grpId="0"/>
      <p:bldP spid="160" grpId="0"/>
      <p:bldP spid="160" grpId="1"/>
      <p:bldP spid="165" grpId="0"/>
      <p:bldP spid="166" grpId="0"/>
      <p:bldP spid="166" grpId="1"/>
      <p:bldP spid="171" grpId="0"/>
      <p:bldP spid="172" grpId="0"/>
      <p:bldP spid="172" grpId="1"/>
      <p:bldP spid="177" grpId="0"/>
      <p:bldP spid="178" grpId="0"/>
      <p:bldP spid="17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2206" y="58657"/>
            <a:ext cx="3937746" cy="435930"/>
            <a:chOff x="274214" y="217809"/>
            <a:chExt cx="3937746" cy="435930"/>
          </a:xfrm>
        </p:grpSpPr>
        <p:grpSp>
          <p:nvGrpSpPr>
            <p:cNvPr id="3" name="组合 2"/>
            <p:cNvGrpSpPr/>
            <p:nvPr/>
          </p:nvGrpSpPr>
          <p:grpSpPr>
            <a:xfrm>
              <a:off x="274214" y="217809"/>
              <a:ext cx="454527" cy="435930"/>
              <a:chOff x="683568" y="1489348"/>
              <a:chExt cx="2638425" cy="2530475"/>
            </a:xfrm>
          </p:grpSpPr>
          <p:sp>
            <p:nvSpPr>
              <p:cNvPr id="5"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 name="TextBox 3"/>
            <p:cNvSpPr txBox="1"/>
            <p:nvPr/>
          </p:nvSpPr>
          <p:spPr>
            <a:xfrm>
              <a:off x="728742" y="235719"/>
              <a:ext cx="3483218"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rPr>
                <a:t>案例对比分析</a:t>
              </a:r>
              <a:endParaRPr lang="zh-CN" altLang="en-US" sz="2000" b="1" dirty="0">
                <a:solidFill>
                  <a:schemeClr val="bg1"/>
                </a:solidFill>
                <a:latin typeface="微软雅黑" pitchFamily="34" charset="-122"/>
                <a:ea typeface="微软雅黑" pitchFamily="34" charset="-122"/>
              </a:endParaRPr>
            </a:p>
          </p:txBody>
        </p:sp>
      </p:grpSp>
      <p:sp>
        <p:nvSpPr>
          <p:cNvPr id="10" name="Rectangle 3"/>
          <p:cNvSpPr>
            <a:spLocks noChangeArrowheads="1"/>
          </p:cNvSpPr>
          <p:nvPr/>
        </p:nvSpPr>
        <p:spPr bwMode="auto">
          <a:xfrm>
            <a:off x="404207" y="913284"/>
            <a:ext cx="3983250" cy="528215"/>
          </a:xfrm>
          <a:prstGeom prst="rect">
            <a:avLst/>
          </a:prstGeom>
          <a:solidFill>
            <a:srgbClr val="013B6D"/>
          </a:solidFill>
          <a:ln>
            <a:noFill/>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solidFill>
                  <a:srgbClr val="F8F8F8"/>
                </a:solidFill>
                <a:effectLst/>
                <a:uLnTx/>
                <a:uFillTx/>
                <a:latin typeface="微软雅黑"/>
                <a:ea typeface="微软雅黑"/>
              </a:rPr>
              <a:t>这里填写标题</a:t>
            </a:r>
            <a:endParaRPr kumimoji="0" lang="zh-CN" altLang="en-US" sz="2000" b="0" i="0" u="none" strike="noStrike" kern="0" cap="none" spc="0" normalizeH="0" baseline="0" noProof="0" dirty="0">
              <a:ln>
                <a:noFill/>
              </a:ln>
              <a:solidFill>
                <a:srgbClr val="F8F8F8"/>
              </a:solidFill>
              <a:effectLst/>
              <a:uLnTx/>
              <a:uFillTx/>
              <a:latin typeface="微软雅黑"/>
              <a:ea typeface="微软雅黑"/>
            </a:endParaRPr>
          </a:p>
        </p:txBody>
      </p:sp>
      <p:sp>
        <p:nvSpPr>
          <p:cNvPr id="11" name="AutoShape 6"/>
          <p:cNvSpPr>
            <a:spLocks noChangeArrowheads="1"/>
          </p:cNvSpPr>
          <p:nvPr/>
        </p:nvSpPr>
        <p:spPr bwMode="auto">
          <a:xfrm>
            <a:off x="404206" y="1723084"/>
            <a:ext cx="3951770" cy="3522728"/>
          </a:xfrm>
          <a:prstGeom prst="roundRect">
            <a:avLst>
              <a:gd name="adj" fmla="val 0"/>
            </a:avLst>
          </a:prstGeom>
          <a:noFill/>
          <a:ln w="3175" cmpd="sng">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57188" marR="0" lvl="0" indent="-357188" defTabSz="914400" eaLnBrk="1" fontAlgn="auto" latinLnBrk="0" hangingPunct="1">
              <a:lnSpc>
                <a:spcPct val="120000"/>
              </a:lnSpc>
              <a:spcBef>
                <a:spcPct val="50000"/>
              </a:spcBef>
              <a:spcAft>
                <a:spcPts val="0"/>
              </a:spcAft>
              <a:buClr>
                <a:srgbClr val="1A5264"/>
              </a:buClr>
              <a:buSzTx/>
              <a:buFont typeface="Wingdings" pitchFamily="2" charset="2"/>
              <a:buChar char="l"/>
              <a:tabLst/>
              <a:defRPr/>
            </a:pPr>
            <a:r>
              <a:rPr kumimoji="0" lang="zh-CN" altLang="en-US" sz="1400" b="0" i="0" u="none" strike="noStrike" kern="0" cap="none" spc="0" normalizeH="0" baseline="0" noProof="0" dirty="0">
                <a:ln>
                  <a:noFill/>
                </a:ln>
                <a:solidFill>
                  <a:srgbClr val="080808"/>
                </a:solidFill>
                <a:effectLst/>
                <a:uLnTx/>
                <a:uFillTx/>
                <a:latin typeface="微软雅黑" pitchFamily="34" charset="-122"/>
                <a:ea typeface="微软雅黑" pitchFamily="34" charset="-122"/>
                <a:sym typeface="微软雅黑" pitchFamily="34" charset="-122"/>
              </a:rPr>
              <a:t>段落一：单击添加内容文字单击添加段落文字单击添加段落文字。</a:t>
            </a:r>
            <a:endParaRPr kumimoji="0" lang="en-US" sz="1400" b="0" i="0" u="none" strike="noStrike" kern="0" cap="none" spc="0" normalizeH="0" baseline="0" noProof="0" dirty="0">
              <a:ln>
                <a:noFill/>
              </a:ln>
              <a:solidFill>
                <a:srgbClr val="080808"/>
              </a:solidFill>
              <a:effectLst/>
              <a:uLnTx/>
              <a:uFillTx/>
              <a:latin typeface="微软雅黑" pitchFamily="34" charset="-122"/>
              <a:ea typeface="微软雅黑" pitchFamily="34" charset="-122"/>
              <a:sym typeface="微软雅黑" pitchFamily="34" charset="-122"/>
            </a:endParaRPr>
          </a:p>
          <a:p>
            <a:pPr marL="357188" marR="0" lvl="0" indent="-357188" defTabSz="914400" eaLnBrk="1" fontAlgn="auto" latinLnBrk="0" hangingPunct="1">
              <a:lnSpc>
                <a:spcPct val="120000"/>
              </a:lnSpc>
              <a:spcBef>
                <a:spcPct val="50000"/>
              </a:spcBef>
              <a:spcAft>
                <a:spcPts val="0"/>
              </a:spcAft>
              <a:buClr>
                <a:srgbClr val="1A5264"/>
              </a:buClr>
              <a:buSzTx/>
              <a:buFont typeface="Wingdings" pitchFamily="2" charset="2"/>
              <a:buChar char="l"/>
              <a:tabLst/>
              <a:defRPr/>
            </a:pPr>
            <a:r>
              <a:rPr kumimoji="0" lang="zh-CN" altLang="en-US" sz="1400" b="0" i="0" u="none" strike="noStrike" kern="0" cap="none" spc="0" normalizeH="0" baseline="0" noProof="0" dirty="0">
                <a:ln>
                  <a:noFill/>
                </a:ln>
                <a:solidFill>
                  <a:srgbClr val="080808"/>
                </a:solidFill>
                <a:effectLst/>
                <a:uLnTx/>
                <a:uFillTx/>
                <a:latin typeface="微软雅黑" pitchFamily="34" charset="-122"/>
                <a:ea typeface="微软雅黑" pitchFamily="34" charset="-122"/>
                <a:sym typeface="微软雅黑" pitchFamily="34" charset="-122"/>
              </a:rPr>
              <a:t>段落二：单击添加内容文字单击添加段落文字单击添加段落文字。</a:t>
            </a:r>
            <a:endParaRPr kumimoji="0" lang="en-US" sz="1400" b="0" i="0" u="none" strike="noStrike" kern="0" cap="none" spc="0" normalizeH="0" baseline="0" noProof="0" dirty="0">
              <a:ln>
                <a:noFill/>
              </a:ln>
              <a:solidFill>
                <a:srgbClr val="080808"/>
              </a:solidFill>
              <a:effectLst/>
              <a:uLnTx/>
              <a:uFillTx/>
              <a:latin typeface="微软雅黑" pitchFamily="34" charset="-122"/>
              <a:ea typeface="微软雅黑" pitchFamily="34" charset="-122"/>
              <a:sym typeface="微软雅黑" pitchFamily="34" charset="-122"/>
            </a:endParaRPr>
          </a:p>
          <a:p>
            <a:pPr marL="357188" marR="0" lvl="0" indent="-357188" defTabSz="914400" eaLnBrk="1" fontAlgn="auto" latinLnBrk="0" hangingPunct="1">
              <a:lnSpc>
                <a:spcPct val="120000"/>
              </a:lnSpc>
              <a:spcBef>
                <a:spcPct val="50000"/>
              </a:spcBef>
              <a:spcAft>
                <a:spcPts val="0"/>
              </a:spcAft>
              <a:buClr>
                <a:srgbClr val="1A5264"/>
              </a:buClr>
              <a:buSzTx/>
              <a:buFont typeface="Wingdings" pitchFamily="2" charset="2"/>
              <a:buChar char="l"/>
              <a:tabLst/>
              <a:defRPr/>
            </a:pPr>
            <a:r>
              <a:rPr kumimoji="0" lang="zh-CN" altLang="en-US" sz="1400" b="0" i="0" u="none" strike="noStrike" kern="0" cap="none" spc="0" normalizeH="0" baseline="0" noProof="0" dirty="0">
                <a:ln>
                  <a:noFill/>
                </a:ln>
                <a:solidFill>
                  <a:srgbClr val="080808"/>
                </a:solidFill>
                <a:effectLst/>
                <a:uLnTx/>
                <a:uFillTx/>
                <a:latin typeface="微软雅黑" pitchFamily="34" charset="-122"/>
                <a:ea typeface="微软雅黑" pitchFamily="34" charset="-122"/>
                <a:sym typeface="微软雅黑" pitchFamily="34" charset="-122"/>
              </a:rPr>
              <a:t>段落三：单击添加内容文字单击添加段落文字单击添加段落文字单击添加段落文字单击添加段落文字。</a:t>
            </a:r>
            <a:endParaRPr kumimoji="0" lang="en-US" sz="1400" b="0" i="0" u="none" strike="noStrike" kern="0" cap="none" spc="0" normalizeH="0" baseline="0" noProof="0" dirty="0">
              <a:ln>
                <a:noFill/>
              </a:ln>
              <a:solidFill>
                <a:srgbClr val="080808"/>
              </a:solidFill>
              <a:effectLst/>
              <a:uLnTx/>
              <a:uFillTx/>
              <a:latin typeface="微软雅黑" pitchFamily="34" charset="-122"/>
              <a:ea typeface="微软雅黑" pitchFamily="34" charset="-122"/>
              <a:sym typeface="微软雅黑" pitchFamily="34" charset="-122"/>
            </a:endParaRPr>
          </a:p>
          <a:p>
            <a:pPr marL="357188" marR="0" lvl="0" indent="-357188" defTabSz="914400" eaLnBrk="1" fontAlgn="auto" latinLnBrk="0" hangingPunct="1">
              <a:lnSpc>
                <a:spcPct val="100000"/>
              </a:lnSpc>
              <a:spcBef>
                <a:spcPts val="0"/>
              </a:spcBef>
              <a:spcAft>
                <a:spcPts val="0"/>
              </a:spcAft>
              <a:buClr>
                <a:srgbClr val="333333"/>
              </a:buClr>
              <a:buSzTx/>
              <a:buFont typeface="Wingdings" pitchFamily="2" charset="2"/>
              <a:buChar char="l"/>
              <a:tabLst/>
              <a:defRPr/>
            </a:pPr>
            <a:endParaRPr kumimoji="0" lang="zh-CN" altLang="en-US" sz="1600" b="0" i="0" u="none" strike="noStrike" kern="0" cap="none" spc="0" normalizeH="0" baseline="0" noProof="0" dirty="0">
              <a:ln>
                <a:noFill/>
              </a:ln>
              <a:solidFill>
                <a:srgbClr val="080808"/>
              </a:solidFill>
              <a:effectLst/>
              <a:uLnTx/>
              <a:uFillTx/>
              <a:latin typeface="Calibri" pitchFamily="34" charset="0"/>
              <a:cs typeface="Calibri" pitchFamily="34" charset="0"/>
              <a:sym typeface="Calibri" pitchFamily="34" charset="0"/>
            </a:endParaRPr>
          </a:p>
          <a:p>
            <a:pPr marL="357188" marR="0" lvl="0" indent="-357188" defTabSz="914400" eaLnBrk="1" fontAlgn="auto" latinLnBrk="0" hangingPunct="1">
              <a:lnSpc>
                <a:spcPct val="120000"/>
              </a:lnSpc>
              <a:spcBef>
                <a:spcPct val="50000"/>
              </a:spcBef>
              <a:spcAft>
                <a:spcPts val="0"/>
              </a:spcAft>
              <a:buClr>
                <a:srgbClr val="333333"/>
              </a:buClr>
              <a:buSzTx/>
              <a:buFont typeface="Wingdings" pitchFamily="2" charset="2"/>
              <a:buChar char="l"/>
              <a:tabLst/>
              <a:defRPr/>
            </a:pPr>
            <a:endParaRPr kumimoji="0" lang="zh-CN" altLang="en-US" sz="1600" b="0" i="0" u="none" strike="noStrike" kern="0" cap="none" spc="0" normalizeH="0" baseline="0" noProof="0" dirty="0">
              <a:ln>
                <a:noFill/>
              </a:ln>
              <a:solidFill>
                <a:srgbClr val="080808"/>
              </a:solidFill>
              <a:effectLst/>
              <a:uLnTx/>
              <a:uFillTx/>
              <a:latin typeface="Calibri" pitchFamily="34" charset="0"/>
              <a:cs typeface="Calibri" pitchFamily="34" charset="0"/>
              <a:sym typeface="Calibri" pitchFamily="34" charset="0"/>
            </a:endParaRPr>
          </a:p>
        </p:txBody>
      </p:sp>
      <p:pic>
        <p:nvPicPr>
          <p:cNvPr id="12" name="Picture 57"/>
          <p:cNvPicPr>
            <a:picLocks noChangeAspect="1" noChangeArrowheads="1"/>
          </p:cNvPicPr>
          <p:nvPr/>
        </p:nvPicPr>
        <p:blipFill>
          <a:blip r:embed="rId3">
            <a:lum bright="24000"/>
            <a:extLst>
              <a:ext uri="{28A0092B-C50C-407E-A947-70E740481C1C}">
                <a14:useLocalDpi xmlns:a14="http://schemas.microsoft.com/office/drawing/2010/main" val="0"/>
              </a:ext>
            </a:extLst>
          </a:blip>
          <a:srcRect t="50449" r="-420"/>
          <a:stretch>
            <a:fillRect/>
          </a:stretch>
        </p:blipFill>
        <p:spPr bwMode="auto">
          <a:xfrm>
            <a:off x="-172007" y="1441499"/>
            <a:ext cx="4527984" cy="111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7"/>
          <p:cNvPicPr>
            <a:picLocks noChangeAspect="1" noChangeArrowheads="1"/>
          </p:cNvPicPr>
          <p:nvPr/>
        </p:nvPicPr>
        <p:blipFill>
          <a:blip r:embed="rId3">
            <a:lum bright="24000"/>
            <a:extLst>
              <a:ext uri="{28A0092B-C50C-407E-A947-70E740481C1C}">
                <a14:useLocalDpi xmlns:a14="http://schemas.microsoft.com/office/drawing/2010/main" val="0"/>
              </a:ext>
            </a:extLst>
          </a:blip>
          <a:srcRect t="50449" r="-420"/>
          <a:stretch>
            <a:fillRect/>
          </a:stretch>
        </p:blipFill>
        <p:spPr bwMode="auto">
          <a:xfrm>
            <a:off x="221661" y="5257463"/>
            <a:ext cx="5039405" cy="124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a:spLocks noChangeArrowheads="1"/>
          </p:cNvSpPr>
          <p:nvPr/>
        </p:nvSpPr>
        <p:spPr bwMode="auto">
          <a:xfrm>
            <a:off x="4860032" y="913284"/>
            <a:ext cx="3874698" cy="528215"/>
          </a:xfrm>
          <a:prstGeom prst="rect">
            <a:avLst/>
          </a:prstGeom>
          <a:solidFill>
            <a:schemeClr val="bg1">
              <a:lumMod val="65000"/>
            </a:schemeClr>
          </a:solidFill>
          <a:ln>
            <a:noFill/>
          </a:ln>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solidFill>
                  <a:srgbClr val="F8F8F8"/>
                </a:solidFill>
                <a:effectLst/>
                <a:uLnTx/>
                <a:uFillTx/>
                <a:latin typeface="微软雅黑"/>
                <a:ea typeface="微软雅黑"/>
              </a:rPr>
              <a:t>这里填写标题</a:t>
            </a:r>
            <a:endParaRPr kumimoji="0" lang="zh-CN" altLang="en-US" sz="2000" b="0" i="0" u="none" strike="noStrike" kern="0" cap="none" spc="0" normalizeH="0" baseline="0" noProof="0" dirty="0">
              <a:ln>
                <a:noFill/>
              </a:ln>
              <a:solidFill>
                <a:srgbClr val="F8F8F8"/>
              </a:solidFill>
              <a:effectLst/>
              <a:uLnTx/>
              <a:uFillTx/>
              <a:latin typeface="微软雅黑"/>
              <a:ea typeface="微软雅黑"/>
            </a:endParaRPr>
          </a:p>
        </p:txBody>
      </p:sp>
      <p:sp>
        <p:nvSpPr>
          <p:cNvPr id="15" name="AutoShape 6"/>
          <p:cNvSpPr>
            <a:spLocks noChangeArrowheads="1"/>
          </p:cNvSpPr>
          <p:nvPr/>
        </p:nvSpPr>
        <p:spPr bwMode="auto">
          <a:xfrm>
            <a:off x="4860032" y="1723084"/>
            <a:ext cx="3844075" cy="3522728"/>
          </a:xfrm>
          <a:prstGeom prst="roundRect">
            <a:avLst>
              <a:gd name="adj" fmla="val 0"/>
            </a:avLst>
          </a:prstGeom>
          <a:noFill/>
          <a:ln w="3175" cmpd="sng">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57188" marR="0" lvl="0" indent="-357188" defTabSz="914400" eaLnBrk="1" fontAlgn="auto" latinLnBrk="0" hangingPunct="1">
              <a:lnSpc>
                <a:spcPct val="120000"/>
              </a:lnSpc>
              <a:spcBef>
                <a:spcPct val="50000"/>
              </a:spcBef>
              <a:spcAft>
                <a:spcPts val="0"/>
              </a:spcAft>
              <a:buClr>
                <a:srgbClr val="1A5264"/>
              </a:buClr>
              <a:buSzTx/>
              <a:buFont typeface="Wingdings" pitchFamily="2" charset="2"/>
              <a:buChar char="l"/>
              <a:tabLst/>
              <a:defRPr/>
            </a:pPr>
            <a:r>
              <a:rPr kumimoji="0" lang="zh-CN" altLang="en-US" sz="1400" b="0" i="0" u="none" strike="noStrike" kern="0" cap="none" spc="0" normalizeH="0" baseline="0" noProof="0" dirty="0">
                <a:ln>
                  <a:noFill/>
                </a:ln>
                <a:solidFill>
                  <a:srgbClr val="080808"/>
                </a:solidFill>
                <a:effectLst/>
                <a:uLnTx/>
                <a:uFillTx/>
                <a:latin typeface="微软雅黑" pitchFamily="34" charset="-122"/>
                <a:ea typeface="微软雅黑" pitchFamily="34" charset="-122"/>
                <a:sym typeface="微软雅黑" pitchFamily="34" charset="-122"/>
              </a:rPr>
              <a:t>段落一：单击添加内容文字单击添加段落文字单击添加段落文字。</a:t>
            </a:r>
            <a:endParaRPr kumimoji="0" lang="en-US" sz="1400" b="0" i="0" u="none" strike="noStrike" kern="0" cap="none" spc="0" normalizeH="0" baseline="0" noProof="0" dirty="0">
              <a:ln>
                <a:noFill/>
              </a:ln>
              <a:solidFill>
                <a:srgbClr val="080808"/>
              </a:solidFill>
              <a:effectLst/>
              <a:uLnTx/>
              <a:uFillTx/>
              <a:latin typeface="微软雅黑" pitchFamily="34" charset="-122"/>
              <a:ea typeface="微软雅黑" pitchFamily="34" charset="-122"/>
              <a:sym typeface="微软雅黑" pitchFamily="34" charset="-122"/>
            </a:endParaRPr>
          </a:p>
          <a:p>
            <a:pPr marL="357188" marR="0" lvl="0" indent="-357188" defTabSz="914400" eaLnBrk="1" fontAlgn="auto" latinLnBrk="0" hangingPunct="1">
              <a:lnSpc>
                <a:spcPct val="120000"/>
              </a:lnSpc>
              <a:spcBef>
                <a:spcPct val="50000"/>
              </a:spcBef>
              <a:spcAft>
                <a:spcPts val="0"/>
              </a:spcAft>
              <a:buClr>
                <a:srgbClr val="1A5264"/>
              </a:buClr>
              <a:buSzTx/>
              <a:buFont typeface="Wingdings" pitchFamily="2" charset="2"/>
              <a:buChar char="l"/>
              <a:tabLst/>
              <a:defRPr/>
            </a:pPr>
            <a:r>
              <a:rPr kumimoji="0" lang="zh-CN" altLang="en-US" sz="1400" b="0" i="0" u="none" strike="noStrike" kern="0" cap="none" spc="0" normalizeH="0" baseline="0" noProof="0" dirty="0">
                <a:ln>
                  <a:noFill/>
                </a:ln>
                <a:solidFill>
                  <a:srgbClr val="080808"/>
                </a:solidFill>
                <a:effectLst/>
                <a:uLnTx/>
                <a:uFillTx/>
                <a:latin typeface="微软雅黑" pitchFamily="34" charset="-122"/>
                <a:ea typeface="微软雅黑" pitchFamily="34" charset="-122"/>
                <a:sym typeface="微软雅黑" pitchFamily="34" charset="-122"/>
              </a:rPr>
              <a:t>段落二：单击添加内容文字单击添加段落文字单击添加段落文字。</a:t>
            </a:r>
            <a:endParaRPr kumimoji="0" lang="en-US" sz="1400" b="0" i="0" u="none" strike="noStrike" kern="0" cap="none" spc="0" normalizeH="0" baseline="0" noProof="0" dirty="0">
              <a:ln>
                <a:noFill/>
              </a:ln>
              <a:solidFill>
                <a:srgbClr val="080808"/>
              </a:solidFill>
              <a:effectLst/>
              <a:uLnTx/>
              <a:uFillTx/>
              <a:latin typeface="微软雅黑" pitchFamily="34" charset="-122"/>
              <a:ea typeface="微软雅黑" pitchFamily="34" charset="-122"/>
              <a:sym typeface="微软雅黑" pitchFamily="34" charset="-122"/>
            </a:endParaRPr>
          </a:p>
          <a:p>
            <a:pPr marL="357188" marR="0" lvl="0" indent="-357188" defTabSz="914400" eaLnBrk="1" fontAlgn="auto" latinLnBrk="0" hangingPunct="1">
              <a:lnSpc>
                <a:spcPct val="120000"/>
              </a:lnSpc>
              <a:spcBef>
                <a:spcPct val="50000"/>
              </a:spcBef>
              <a:spcAft>
                <a:spcPts val="0"/>
              </a:spcAft>
              <a:buClr>
                <a:srgbClr val="1A5264"/>
              </a:buClr>
              <a:buSzTx/>
              <a:buFont typeface="Wingdings" pitchFamily="2" charset="2"/>
              <a:buChar char="l"/>
              <a:tabLst/>
              <a:defRPr/>
            </a:pPr>
            <a:r>
              <a:rPr kumimoji="0" lang="zh-CN" altLang="en-US" sz="1400" b="0" i="0" u="none" strike="noStrike" kern="0" cap="none" spc="0" normalizeH="0" baseline="0" noProof="0" dirty="0">
                <a:ln>
                  <a:noFill/>
                </a:ln>
                <a:solidFill>
                  <a:srgbClr val="080808"/>
                </a:solidFill>
                <a:effectLst/>
                <a:uLnTx/>
                <a:uFillTx/>
                <a:latin typeface="微软雅黑" pitchFamily="34" charset="-122"/>
                <a:ea typeface="微软雅黑" pitchFamily="34" charset="-122"/>
                <a:sym typeface="微软雅黑" pitchFamily="34" charset="-122"/>
              </a:rPr>
              <a:t>段落三：单击添加内容文字单击添加段落文字单击添加段落文字单击添加段落文字单击添加段落文字。</a:t>
            </a:r>
            <a:endParaRPr kumimoji="0" lang="en-US" sz="1400" b="0" i="0" u="none" strike="noStrike" kern="0" cap="none" spc="0" normalizeH="0" baseline="0" noProof="0" dirty="0">
              <a:ln>
                <a:noFill/>
              </a:ln>
              <a:solidFill>
                <a:srgbClr val="080808"/>
              </a:solidFill>
              <a:effectLst/>
              <a:uLnTx/>
              <a:uFillTx/>
              <a:latin typeface="微软雅黑" pitchFamily="34" charset="-122"/>
              <a:ea typeface="微软雅黑" pitchFamily="34" charset="-122"/>
              <a:sym typeface="微软雅黑" pitchFamily="34" charset="-122"/>
            </a:endParaRPr>
          </a:p>
          <a:p>
            <a:pPr marL="357188" marR="0" lvl="0" indent="-357188" defTabSz="914400" eaLnBrk="1" fontAlgn="auto" latinLnBrk="0" hangingPunct="1">
              <a:lnSpc>
                <a:spcPct val="100000"/>
              </a:lnSpc>
              <a:spcBef>
                <a:spcPts val="0"/>
              </a:spcBef>
              <a:spcAft>
                <a:spcPts val="0"/>
              </a:spcAft>
              <a:buClr>
                <a:srgbClr val="333333"/>
              </a:buClr>
              <a:buSzTx/>
              <a:buFont typeface="Wingdings" pitchFamily="2" charset="2"/>
              <a:buChar char="l"/>
              <a:tabLst/>
              <a:defRPr/>
            </a:pPr>
            <a:endParaRPr kumimoji="0" lang="zh-CN" altLang="en-US" sz="1600" b="0" i="0" u="none" strike="noStrike" kern="0" cap="none" spc="0" normalizeH="0" baseline="0" noProof="0" dirty="0">
              <a:ln>
                <a:noFill/>
              </a:ln>
              <a:solidFill>
                <a:srgbClr val="080808"/>
              </a:solidFill>
              <a:effectLst/>
              <a:uLnTx/>
              <a:uFillTx/>
              <a:latin typeface="Calibri" pitchFamily="34" charset="0"/>
              <a:cs typeface="Calibri" pitchFamily="34" charset="0"/>
              <a:sym typeface="Calibri" pitchFamily="34" charset="0"/>
            </a:endParaRPr>
          </a:p>
          <a:p>
            <a:pPr marL="357188" marR="0" lvl="0" indent="-357188" defTabSz="914400" eaLnBrk="1" fontAlgn="auto" latinLnBrk="0" hangingPunct="1">
              <a:lnSpc>
                <a:spcPct val="120000"/>
              </a:lnSpc>
              <a:spcBef>
                <a:spcPct val="50000"/>
              </a:spcBef>
              <a:spcAft>
                <a:spcPts val="0"/>
              </a:spcAft>
              <a:buClr>
                <a:srgbClr val="333333"/>
              </a:buClr>
              <a:buSzTx/>
              <a:buFont typeface="Wingdings" pitchFamily="2" charset="2"/>
              <a:buChar char="l"/>
              <a:tabLst/>
              <a:defRPr/>
            </a:pPr>
            <a:endParaRPr kumimoji="0" lang="zh-CN" altLang="en-US" sz="1600" b="0" i="0" u="none" strike="noStrike" kern="0" cap="none" spc="0" normalizeH="0" baseline="0" noProof="0" dirty="0">
              <a:ln>
                <a:noFill/>
              </a:ln>
              <a:solidFill>
                <a:srgbClr val="080808"/>
              </a:solidFill>
              <a:effectLst/>
              <a:uLnTx/>
              <a:uFillTx/>
              <a:latin typeface="Calibri" pitchFamily="34" charset="0"/>
              <a:cs typeface="Calibri" pitchFamily="34" charset="0"/>
              <a:sym typeface="Calibri" pitchFamily="34" charset="0"/>
            </a:endParaRPr>
          </a:p>
        </p:txBody>
      </p:sp>
      <p:pic>
        <p:nvPicPr>
          <p:cNvPr id="16" name="Picture 57"/>
          <p:cNvPicPr>
            <a:picLocks noChangeAspect="1" noChangeArrowheads="1"/>
          </p:cNvPicPr>
          <p:nvPr/>
        </p:nvPicPr>
        <p:blipFill>
          <a:blip r:embed="rId3">
            <a:lum bright="24000"/>
            <a:extLst>
              <a:ext uri="{28A0092B-C50C-407E-A947-70E740481C1C}">
                <a14:useLocalDpi xmlns:a14="http://schemas.microsoft.com/office/drawing/2010/main" val="0"/>
              </a:ext>
            </a:extLst>
          </a:blip>
          <a:srcRect t="50449" r="-420"/>
          <a:stretch>
            <a:fillRect/>
          </a:stretch>
        </p:blipFill>
        <p:spPr bwMode="auto">
          <a:xfrm>
            <a:off x="4870468" y="1417340"/>
            <a:ext cx="3960440" cy="9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7"/>
          <p:cNvPicPr>
            <a:picLocks noChangeAspect="1" noChangeArrowheads="1"/>
          </p:cNvPicPr>
          <p:nvPr/>
        </p:nvPicPr>
        <p:blipFill>
          <a:blip r:embed="rId3">
            <a:lum bright="24000"/>
            <a:extLst>
              <a:ext uri="{28A0092B-C50C-407E-A947-70E740481C1C}">
                <a14:useLocalDpi xmlns:a14="http://schemas.microsoft.com/office/drawing/2010/main" val="0"/>
              </a:ext>
            </a:extLst>
          </a:blip>
          <a:srcRect t="50449" r="-420"/>
          <a:stretch>
            <a:fillRect/>
          </a:stretch>
        </p:blipFill>
        <p:spPr bwMode="auto">
          <a:xfrm>
            <a:off x="5409123" y="5257463"/>
            <a:ext cx="5039405" cy="124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17"/>
          <p:cNvSpPr/>
          <p:nvPr/>
        </p:nvSpPr>
        <p:spPr bwMode="auto">
          <a:xfrm>
            <a:off x="2598542" y="4255009"/>
            <a:ext cx="1253378" cy="864096"/>
          </a:xfrm>
          <a:prstGeom prst="rect">
            <a:avLst/>
          </a:prstGeom>
          <a:blipFill>
            <a:blip r:embed="rId4"/>
            <a:stretch>
              <a:fillRect/>
            </a:stretch>
          </a:blipFill>
          <a:ln w="9525" cap="flat" cmpd="sng" algn="ctr">
            <a:solidFill>
              <a:srgbClr val="C2C1C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smtClean="0">
              <a:ln>
                <a:noFill/>
              </a:ln>
              <a:solidFill>
                <a:srgbClr val="C4261D"/>
              </a:solidFill>
              <a:effectLst/>
              <a:uLnTx/>
              <a:uFillTx/>
              <a:latin typeface="Arial" pitchFamily="34" charset="0"/>
              <a:ea typeface="宋体" pitchFamily="2" charset="-122"/>
            </a:endParaRPr>
          </a:p>
        </p:txBody>
      </p:sp>
      <p:sp>
        <p:nvSpPr>
          <p:cNvPr id="20" name="矩形 19"/>
          <p:cNvSpPr/>
          <p:nvPr/>
        </p:nvSpPr>
        <p:spPr bwMode="auto">
          <a:xfrm>
            <a:off x="870350" y="4255009"/>
            <a:ext cx="1253378" cy="864096"/>
          </a:xfrm>
          <a:prstGeom prst="rect">
            <a:avLst/>
          </a:prstGeom>
          <a:blipFill>
            <a:blip r:embed="rId5"/>
            <a:stretch>
              <a:fillRect/>
            </a:stretch>
          </a:blipFill>
          <a:ln w="9525" cap="flat" cmpd="sng" algn="ctr">
            <a:solidFill>
              <a:srgbClr val="C2C1C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smtClean="0">
              <a:ln>
                <a:noFill/>
              </a:ln>
              <a:solidFill>
                <a:srgbClr val="C4261D"/>
              </a:solidFill>
              <a:effectLst/>
              <a:uLnTx/>
              <a:uFillTx/>
              <a:latin typeface="Arial" pitchFamily="34" charset="0"/>
              <a:ea typeface="宋体" pitchFamily="2" charset="-122"/>
            </a:endParaRPr>
          </a:p>
        </p:txBody>
      </p:sp>
      <p:sp>
        <p:nvSpPr>
          <p:cNvPr id="21" name="矩形 20"/>
          <p:cNvSpPr/>
          <p:nvPr/>
        </p:nvSpPr>
        <p:spPr bwMode="auto">
          <a:xfrm>
            <a:off x="6948264" y="4255009"/>
            <a:ext cx="1327933" cy="864096"/>
          </a:xfrm>
          <a:prstGeom prst="rect">
            <a:avLst/>
          </a:prstGeom>
          <a:blipFill>
            <a:blip r:embed="rId6"/>
            <a:stretch>
              <a:fillRect/>
            </a:stretch>
          </a:blipFill>
          <a:ln w="9525" cap="flat" cmpd="sng" algn="ctr">
            <a:solidFill>
              <a:srgbClr val="C2C1C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smtClean="0">
              <a:ln>
                <a:noFill/>
              </a:ln>
              <a:solidFill>
                <a:srgbClr val="C4261D"/>
              </a:solidFill>
              <a:effectLst/>
              <a:uLnTx/>
              <a:uFillTx/>
              <a:latin typeface="Arial" pitchFamily="34" charset="0"/>
              <a:ea typeface="宋体" pitchFamily="2" charset="-122"/>
            </a:endParaRPr>
          </a:p>
        </p:txBody>
      </p:sp>
      <p:sp>
        <p:nvSpPr>
          <p:cNvPr id="23" name="矩形 22"/>
          <p:cNvSpPr/>
          <p:nvPr/>
        </p:nvSpPr>
        <p:spPr bwMode="auto">
          <a:xfrm>
            <a:off x="5298246" y="4255009"/>
            <a:ext cx="1361986" cy="864096"/>
          </a:xfrm>
          <a:prstGeom prst="rect">
            <a:avLst/>
          </a:prstGeom>
          <a:blipFill>
            <a:blip r:embed="rId7"/>
            <a:stretch>
              <a:fillRect/>
            </a:stretch>
          </a:blipFill>
          <a:ln w="9525" cap="flat" cmpd="sng" algn="ctr">
            <a:solidFill>
              <a:srgbClr val="C2C1C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smtClean="0">
              <a:ln>
                <a:noFill/>
              </a:ln>
              <a:solidFill>
                <a:srgbClr val="C4261D"/>
              </a:solidFill>
              <a:effectLst/>
              <a:uLnTx/>
              <a:uFillTx/>
              <a:latin typeface="Arial" pitchFamily="34" charset="0"/>
              <a:ea typeface="宋体" pitchFamily="2" charset="-122"/>
            </a:endParaRPr>
          </a:p>
        </p:txBody>
      </p:sp>
    </p:spTree>
    <p:extLst>
      <p:ext uri="{BB962C8B-B14F-4D97-AF65-F5344CB8AC3E}">
        <p14:creationId xmlns:p14="http://schemas.microsoft.com/office/powerpoint/2010/main" val="1794908143"/>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par>
                          <p:cTn id="23" fill="hold">
                            <p:stCondLst>
                              <p:cond delay="1500"/>
                            </p:stCondLst>
                            <p:childTnLst>
                              <p:par>
                                <p:cTn id="24" presetID="22" presetClass="entr" presetSubtype="1"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par>
                          <p:cTn id="27" fill="hold">
                            <p:stCondLst>
                              <p:cond delay="2000"/>
                            </p:stCondLst>
                            <p:childTnLst>
                              <p:par>
                                <p:cTn id="28" presetID="2" presetClass="entr" presetSubtype="12"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0-#ppt_w/2"/>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par>
                                <p:cTn id="32" presetID="2" presetClass="entr" presetSubtype="12" fill="hold" grpId="0" nodeType="withEffect">
                                  <p:stCondLst>
                                    <p:cond delay="20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0-#ppt_w/2"/>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2700"/>
                            </p:stCondLst>
                            <p:childTnLst>
                              <p:par>
                                <p:cTn id="37" presetID="47"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anim calcmode="lin" valueType="num">
                                      <p:cBhvr>
                                        <p:cTn id="40" dur="500" fill="hold"/>
                                        <p:tgtEl>
                                          <p:spTgt spid="14"/>
                                        </p:tgtEl>
                                        <p:attrNameLst>
                                          <p:attrName>ppt_x</p:attrName>
                                        </p:attrNameLst>
                                      </p:cBhvr>
                                      <p:tavLst>
                                        <p:tav tm="0">
                                          <p:val>
                                            <p:strVal val="#ppt_x"/>
                                          </p:val>
                                        </p:tav>
                                        <p:tav tm="100000">
                                          <p:val>
                                            <p:strVal val="#ppt_x"/>
                                          </p:val>
                                        </p:tav>
                                      </p:tavLst>
                                    </p:anim>
                                    <p:anim calcmode="lin" valueType="num">
                                      <p:cBhvr>
                                        <p:cTn id="41" dur="500" fill="hold"/>
                                        <p:tgtEl>
                                          <p:spTgt spid="14"/>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anim calcmode="lin" valueType="num">
                                      <p:cBhvr>
                                        <p:cTn id="45" dur="500" fill="hold"/>
                                        <p:tgtEl>
                                          <p:spTgt spid="16"/>
                                        </p:tgtEl>
                                        <p:attrNameLst>
                                          <p:attrName>ppt_x</p:attrName>
                                        </p:attrNameLst>
                                      </p:cBhvr>
                                      <p:tavLst>
                                        <p:tav tm="0">
                                          <p:val>
                                            <p:strVal val="#ppt_x"/>
                                          </p:val>
                                        </p:tav>
                                        <p:tav tm="100000">
                                          <p:val>
                                            <p:strVal val="#ppt_x"/>
                                          </p:val>
                                        </p:tav>
                                      </p:tavLst>
                                    </p:anim>
                                    <p:anim calcmode="lin" valueType="num">
                                      <p:cBhvr>
                                        <p:cTn id="46" dur="500" fill="hold"/>
                                        <p:tgtEl>
                                          <p:spTgt spid="16"/>
                                        </p:tgtEl>
                                        <p:attrNameLst>
                                          <p:attrName>ppt_y</p:attrName>
                                        </p:attrNameLst>
                                      </p:cBhvr>
                                      <p:tavLst>
                                        <p:tav tm="0">
                                          <p:val>
                                            <p:strVal val="#ppt_y-.1"/>
                                          </p:val>
                                        </p:tav>
                                        <p:tav tm="100000">
                                          <p:val>
                                            <p:strVal val="#ppt_y"/>
                                          </p:val>
                                        </p:tav>
                                      </p:tavLst>
                                    </p:anim>
                                  </p:childTnLst>
                                </p:cTn>
                              </p:par>
                            </p:childTnLst>
                          </p:cTn>
                        </p:par>
                        <p:par>
                          <p:cTn id="47" fill="hold">
                            <p:stCondLst>
                              <p:cond delay="3200"/>
                            </p:stCondLst>
                            <p:childTnLst>
                              <p:par>
                                <p:cTn id="48" presetID="22" presetClass="entr" presetSubtype="1"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up)">
                                      <p:cBhvr>
                                        <p:cTn id="50" dur="500"/>
                                        <p:tgtEl>
                                          <p:spTgt spid="15"/>
                                        </p:tgtEl>
                                      </p:cBhvr>
                                    </p:animEffect>
                                  </p:childTnLst>
                                </p:cTn>
                              </p:par>
                            </p:childTnLst>
                          </p:cTn>
                        </p:par>
                        <p:par>
                          <p:cTn id="51" fill="hold">
                            <p:stCondLst>
                              <p:cond delay="3700"/>
                            </p:stCondLst>
                            <p:childTnLst>
                              <p:par>
                                <p:cTn id="52" presetID="22" presetClass="entr" presetSubtype="1"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up)">
                                      <p:cBhvr>
                                        <p:cTn id="54" dur="500"/>
                                        <p:tgtEl>
                                          <p:spTgt spid="17"/>
                                        </p:tgtEl>
                                      </p:cBhvr>
                                    </p:animEffect>
                                  </p:childTnLst>
                                </p:cTn>
                              </p:par>
                            </p:childTnLst>
                          </p:cTn>
                        </p:par>
                        <p:par>
                          <p:cTn id="55" fill="hold">
                            <p:stCondLst>
                              <p:cond delay="4200"/>
                            </p:stCondLst>
                            <p:childTnLst>
                              <p:par>
                                <p:cTn id="56" presetID="2" presetClass="entr" presetSubtype="12"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500" fill="hold"/>
                                        <p:tgtEl>
                                          <p:spTgt spid="23"/>
                                        </p:tgtEl>
                                        <p:attrNameLst>
                                          <p:attrName>ppt_x</p:attrName>
                                        </p:attrNameLst>
                                      </p:cBhvr>
                                      <p:tavLst>
                                        <p:tav tm="0">
                                          <p:val>
                                            <p:strVal val="0-#ppt_w/2"/>
                                          </p:val>
                                        </p:tav>
                                        <p:tav tm="100000">
                                          <p:val>
                                            <p:strVal val="#ppt_x"/>
                                          </p:val>
                                        </p:tav>
                                      </p:tavLst>
                                    </p:anim>
                                    <p:anim calcmode="lin" valueType="num">
                                      <p:cBhvr additive="base">
                                        <p:cTn id="59" dur="500" fill="hold"/>
                                        <p:tgtEl>
                                          <p:spTgt spid="23"/>
                                        </p:tgtEl>
                                        <p:attrNameLst>
                                          <p:attrName>ppt_y</p:attrName>
                                        </p:attrNameLst>
                                      </p:cBhvr>
                                      <p:tavLst>
                                        <p:tav tm="0">
                                          <p:val>
                                            <p:strVal val="1+#ppt_h/2"/>
                                          </p:val>
                                        </p:tav>
                                        <p:tav tm="100000">
                                          <p:val>
                                            <p:strVal val="#ppt_y"/>
                                          </p:val>
                                        </p:tav>
                                      </p:tavLst>
                                    </p:anim>
                                  </p:childTnLst>
                                </p:cTn>
                              </p:par>
                              <p:par>
                                <p:cTn id="60" presetID="2" presetClass="entr" presetSubtype="12" fill="hold" grpId="0" nodeType="withEffect">
                                  <p:stCondLst>
                                    <p:cond delay="20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fill="hold"/>
                                        <p:tgtEl>
                                          <p:spTgt spid="21"/>
                                        </p:tgtEl>
                                        <p:attrNameLst>
                                          <p:attrName>ppt_x</p:attrName>
                                        </p:attrNameLst>
                                      </p:cBhvr>
                                      <p:tavLst>
                                        <p:tav tm="0">
                                          <p:val>
                                            <p:strVal val="0-#ppt_w/2"/>
                                          </p:val>
                                        </p:tav>
                                        <p:tav tm="100000">
                                          <p:val>
                                            <p:strVal val="#ppt_x"/>
                                          </p:val>
                                        </p:tav>
                                      </p:tavLst>
                                    </p:anim>
                                    <p:anim calcmode="lin" valueType="num">
                                      <p:cBhvr additive="base">
                                        <p:cTn id="6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5" grpId="0" animBg="1"/>
      <p:bldP spid="18" grpId="0" animBg="1"/>
      <p:bldP spid="20" grpId="0" animBg="1"/>
      <p:bldP spid="21"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2206" y="58657"/>
            <a:ext cx="3937746" cy="435930"/>
            <a:chOff x="274214" y="217809"/>
            <a:chExt cx="3937746" cy="435930"/>
          </a:xfrm>
        </p:grpSpPr>
        <p:grpSp>
          <p:nvGrpSpPr>
            <p:cNvPr id="3" name="组合 2"/>
            <p:cNvGrpSpPr/>
            <p:nvPr/>
          </p:nvGrpSpPr>
          <p:grpSpPr>
            <a:xfrm>
              <a:off x="274214" y="217809"/>
              <a:ext cx="454527" cy="435930"/>
              <a:chOff x="683568" y="1489348"/>
              <a:chExt cx="2638425" cy="2530475"/>
            </a:xfrm>
          </p:grpSpPr>
          <p:sp>
            <p:nvSpPr>
              <p:cNvPr id="5"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 name="TextBox 3"/>
            <p:cNvSpPr txBox="1"/>
            <p:nvPr/>
          </p:nvSpPr>
          <p:spPr>
            <a:xfrm>
              <a:off x="728742" y="235719"/>
              <a:ext cx="3483218"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rPr>
                <a:t>案例对比分析</a:t>
              </a:r>
              <a:endParaRPr lang="zh-CN" altLang="en-US" sz="2000" b="1" dirty="0">
                <a:solidFill>
                  <a:schemeClr val="bg1"/>
                </a:solidFill>
                <a:latin typeface="微软雅黑" pitchFamily="34" charset="-122"/>
                <a:ea typeface="微软雅黑" pitchFamily="34" charset="-122"/>
              </a:endParaRPr>
            </a:p>
          </p:txBody>
        </p:sp>
      </p:grpSp>
      <p:sp>
        <p:nvSpPr>
          <p:cNvPr id="9" name="圆角矩形 8"/>
          <p:cNvSpPr/>
          <p:nvPr/>
        </p:nvSpPr>
        <p:spPr bwMode="auto">
          <a:xfrm>
            <a:off x="1383737" y="1084173"/>
            <a:ext cx="2489968" cy="980256"/>
          </a:xfrm>
          <a:prstGeom prst="roundRect">
            <a:avLst>
              <a:gd name="adj" fmla="val 0"/>
            </a:avLst>
          </a:prstGeom>
          <a:solidFill>
            <a:srgbClr val="F8F8F8"/>
          </a:solidFill>
          <a:ln w="9525" cap="flat" cmpd="sng" algn="ctr">
            <a:solidFill>
              <a:schemeClr val="bg1">
                <a:lumMod val="6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smtClean="0">
              <a:ln>
                <a:noFill/>
              </a:ln>
              <a:solidFill>
                <a:srgbClr val="C4261D"/>
              </a:solidFill>
              <a:effectLst/>
              <a:uLnTx/>
              <a:uFillTx/>
              <a:latin typeface="Arial" pitchFamily="34" charset="0"/>
              <a:ea typeface="宋体" pitchFamily="2" charset="-122"/>
            </a:endParaRPr>
          </a:p>
        </p:txBody>
      </p:sp>
      <p:grpSp>
        <p:nvGrpSpPr>
          <p:cNvPr id="10" name="组合 9"/>
          <p:cNvGrpSpPr/>
          <p:nvPr/>
        </p:nvGrpSpPr>
        <p:grpSpPr>
          <a:xfrm rot="5400000">
            <a:off x="5899723" y="2339888"/>
            <a:ext cx="841115" cy="1693126"/>
            <a:chOff x="5075035" y="1195984"/>
            <a:chExt cx="1421099" cy="2422698"/>
          </a:xfrm>
        </p:grpSpPr>
        <p:sp>
          <p:nvSpPr>
            <p:cNvPr id="11" name="圆角矩形 10"/>
            <p:cNvSpPr/>
            <p:nvPr/>
          </p:nvSpPr>
          <p:spPr bwMode="auto">
            <a:xfrm>
              <a:off x="5075035" y="1195984"/>
              <a:ext cx="1421099" cy="2422698"/>
            </a:xfrm>
            <a:prstGeom prst="roundRect">
              <a:avLst/>
            </a:prstGeom>
            <a:solidFill>
              <a:schemeClr val="bg1">
                <a:lumMod val="6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smtClean="0">
                <a:ln>
                  <a:noFill/>
                </a:ln>
                <a:solidFill>
                  <a:srgbClr val="C4261D"/>
                </a:solidFill>
                <a:effectLst/>
                <a:uLnTx/>
                <a:uFillTx/>
                <a:latin typeface="Arial" pitchFamily="34" charset="0"/>
                <a:ea typeface="宋体" pitchFamily="2" charset="-122"/>
              </a:endParaRPr>
            </a:p>
          </p:txBody>
        </p:sp>
        <p:sp>
          <p:nvSpPr>
            <p:cNvPr id="12" name="圆角矩形 11"/>
            <p:cNvSpPr/>
            <p:nvPr/>
          </p:nvSpPr>
          <p:spPr bwMode="auto">
            <a:xfrm>
              <a:off x="5229298" y="1366342"/>
              <a:ext cx="1112573" cy="2081982"/>
            </a:xfrm>
            <a:prstGeom prst="roundRect">
              <a:avLst>
                <a:gd name="adj" fmla="val 13243"/>
              </a:avLst>
            </a:prstGeom>
            <a:solidFill>
              <a:srgbClr val="F8F8F8"/>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smtClean="0">
                <a:ln>
                  <a:noFill/>
                </a:ln>
                <a:solidFill>
                  <a:srgbClr val="C4261D"/>
                </a:solidFill>
                <a:effectLst/>
                <a:uLnTx/>
                <a:uFillTx/>
                <a:latin typeface="Arial" pitchFamily="34" charset="0"/>
                <a:ea typeface="宋体" pitchFamily="2" charset="-122"/>
              </a:endParaRPr>
            </a:p>
          </p:txBody>
        </p:sp>
      </p:grpSp>
      <p:grpSp>
        <p:nvGrpSpPr>
          <p:cNvPr id="13" name="组合 12"/>
          <p:cNvGrpSpPr/>
          <p:nvPr/>
        </p:nvGrpSpPr>
        <p:grpSpPr>
          <a:xfrm rot="5400000">
            <a:off x="2725640" y="2339888"/>
            <a:ext cx="841115" cy="1693126"/>
            <a:chOff x="5075035" y="1195984"/>
            <a:chExt cx="1421099" cy="2422698"/>
          </a:xfrm>
        </p:grpSpPr>
        <p:sp>
          <p:nvSpPr>
            <p:cNvPr id="14" name="圆角矩形 13"/>
            <p:cNvSpPr/>
            <p:nvPr/>
          </p:nvSpPr>
          <p:spPr bwMode="auto">
            <a:xfrm>
              <a:off x="5075035" y="1195984"/>
              <a:ext cx="1421099" cy="2422698"/>
            </a:xfrm>
            <a:prstGeom prst="roundRect">
              <a:avLst/>
            </a:prstGeom>
            <a:solidFill>
              <a:schemeClr val="bg1">
                <a:lumMod val="6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smtClean="0">
                <a:ln>
                  <a:noFill/>
                </a:ln>
                <a:solidFill>
                  <a:srgbClr val="C4261D"/>
                </a:solidFill>
                <a:effectLst/>
                <a:uLnTx/>
                <a:uFillTx/>
                <a:latin typeface="Arial" pitchFamily="34" charset="0"/>
                <a:ea typeface="宋体" pitchFamily="2" charset="-122"/>
              </a:endParaRPr>
            </a:p>
          </p:txBody>
        </p:sp>
        <p:sp>
          <p:nvSpPr>
            <p:cNvPr id="15" name="圆角矩形 14"/>
            <p:cNvSpPr/>
            <p:nvPr/>
          </p:nvSpPr>
          <p:spPr bwMode="auto">
            <a:xfrm>
              <a:off x="5229298" y="1366342"/>
              <a:ext cx="1112573" cy="2081982"/>
            </a:xfrm>
            <a:prstGeom prst="roundRect">
              <a:avLst>
                <a:gd name="adj" fmla="val 13243"/>
              </a:avLst>
            </a:prstGeom>
            <a:solidFill>
              <a:srgbClr val="F8F8F8"/>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smtClean="0">
                <a:ln>
                  <a:noFill/>
                </a:ln>
                <a:solidFill>
                  <a:srgbClr val="C4261D"/>
                </a:solidFill>
                <a:effectLst/>
                <a:uLnTx/>
                <a:uFillTx/>
                <a:latin typeface="Arial" pitchFamily="34" charset="0"/>
                <a:ea typeface="宋体" pitchFamily="2" charset="-122"/>
              </a:endParaRPr>
            </a:p>
          </p:txBody>
        </p:sp>
      </p:grpSp>
      <p:grpSp>
        <p:nvGrpSpPr>
          <p:cNvPr id="16" name="组合 15"/>
          <p:cNvGrpSpPr/>
          <p:nvPr/>
        </p:nvGrpSpPr>
        <p:grpSpPr>
          <a:xfrm>
            <a:off x="4251203" y="1274717"/>
            <a:ext cx="1068266" cy="1150735"/>
            <a:chOff x="5075035" y="1195984"/>
            <a:chExt cx="1421099" cy="2422698"/>
          </a:xfrm>
        </p:grpSpPr>
        <p:sp>
          <p:nvSpPr>
            <p:cNvPr id="17" name="圆角矩形 16"/>
            <p:cNvSpPr/>
            <p:nvPr/>
          </p:nvSpPr>
          <p:spPr bwMode="auto">
            <a:xfrm>
              <a:off x="5075035" y="1195984"/>
              <a:ext cx="1421099" cy="2422698"/>
            </a:xfrm>
            <a:prstGeom prst="roundRect">
              <a:avLst/>
            </a:prstGeom>
            <a:solidFill>
              <a:srgbClr val="013B6D"/>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smtClean="0">
                <a:ln>
                  <a:noFill/>
                </a:ln>
                <a:solidFill>
                  <a:srgbClr val="C4261D"/>
                </a:solidFill>
                <a:effectLst/>
                <a:uLnTx/>
                <a:uFillTx/>
                <a:latin typeface="Arial" pitchFamily="34" charset="0"/>
                <a:ea typeface="宋体" pitchFamily="2" charset="-122"/>
              </a:endParaRPr>
            </a:p>
          </p:txBody>
        </p:sp>
        <p:sp>
          <p:nvSpPr>
            <p:cNvPr id="18" name="圆角矩形 17"/>
            <p:cNvSpPr/>
            <p:nvPr/>
          </p:nvSpPr>
          <p:spPr bwMode="auto">
            <a:xfrm>
              <a:off x="5229298" y="1366342"/>
              <a:ext cx="1112573" cy="2081982"/>
            </a:xfrm>
            <a:prstGeom prst="roundRect">
              <a:avLst>
                <a:gd name="adj" fmla="val 13243"/>
              </a:avLst>
            </a:prstGeom>
            <a:solidFill>
              <a:srgbClr val="F8F8F8"/>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smtClean="0">
                <a:ln>
                  <a:noFill/>
                </a:ln>
                <a:solidFill>
                  <a:srgbClr val="C4261D"/>
                </a:solidFill>
                <a:effectLst/>
                <a:uLnTx/>
                <a:uFillTx/>
                <a:latin typeface="Arial" pitchFamily="34" charset="0"/>
                <a:ea typeface="宋体" pitchFamily="2" charset="-122"/>
              </a:endParaRPr>
            </a:p>
          </p:txBody>
        </p:sp>
      </p:grpSp>
      <p:grpSp>
        <p:nvGrpSpPr>
          <p:cNvPr id="19" name="组合 18"/>
          <p:cNvGrpSpPr/>
          <p:nvPr/>
        </p:nvGrpSpPr>
        <p:grpSpPr>
          <a:xfrm>
            <a:off x="4296402" y="3839806"/>
            <a:ext cx="1068266" cy="1150735"/>
            <a:chOff x="5075035" y="1195984"/>
            <a:chExt cx="1421099" cy="2422698"/>
          </a:xfrm>
        </p:grpSpPr>
        <p:sp>
          <p:nvSpPr>
            <p:cNvPr id="20" name="圆角矩形 19"/>
            <p:cNvSpPr/>
            <p:nvPr/>
          </p:nvSpPr>
          <p:spPr bwMode="auto">
            <a:xfrm>
              <a:off x="5075035" y="1195984"/>
              <a:ext cx="1421099" cy="2422698"/>
            </a:xfrm>
            <a:prstGeom prst="roundRect">
              <a:avLst/>
            </a:prstGeom>
            <a:solidFill>
              <a:srgbClr val="013B6D"/>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smtClean="0">
                <a:ln>
                  <a:noFill/>
                </a:ln>
                <a:solidFill>
                  <a:srgbClr val="C4261D"/>
                </a:solidFill>
                <a:effectLst/>
                <a:uLnTx/>
                <a:uFillTx/>
                <a:latin typeface="Arial" pitchFamily="34" charset="0"/>
                <a:ea typeface="宋体" pitchFamily="2" charset="-122"/>
              </a:endParaRPr>
            </a:p>
          </p:txBody>
        </p:sp>
        <p:sp>
          <p:nvSpPr>
            <p:cNvPr id="21" name="圆角矩形 20"/>
            <p:cNvSpPr/>
            <p:nvPr/>
          </p:nvSpPr>
          <p:spPr bwMode="auto">
            <a:xfrm>
              <a:off x="5229298" y="1366342"/>
              <a:ext cx="1112573" cy="2081982"/>
            </a:xfrm>
            <a:prstGeom prst="roundRect">
              <a:avLst>
                <a:gd name="adj" fmla="val 13243"/>
              </a:avLst>
            </a:prstGeom>
            <a:solidFill>
              <a:srgbClr val="F8F8F8"/>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smtClean="0">
                <a:ln>
                  <a:noFill/>
                </a:ln>
                <a:solidFill>
                  <a:srgbClr val="C4261D"/>
                </a:solidFill>
                <a:effectLst/>
                <a:uLnTx/>
                <a:uFillTx/>
                <a:latin typeface="Arial" pitchFamily="34" charset="0"/>
                <a:ea typeface="宋体" pitchFamily="2" charset="-122"/>
              </a:endParaRPr>
            </a:p>
          </p:txBody>
        </p:sp>
      </p:grpSp>
      <p:sp>
        <p:nvSpPr>
          <p:cNvPr id="22" name="矩形 21"/>
          <p:cNvSpPr/>
          <p:nvPr/>
        </p:nvSpPr>
        <p:spPr bwMode="auto">
          <a:xfrm rot="2700000">
            <a:off x="4156415" y="2583186"/>
            <a:ext cx="1204769" cy="1154067"/>
          </a:xfrm>
          <a:prstGeom prst="rect">
            <a:avLst/>
          </a:prstGeom>
          <a:solidFill>
            <a:srgbClr val="4D4D4D"/>
          </a:solidFill>
          <a:ln w="9525" cap="flat" cmpd="sng" algn="ctr">
            <a:solidFill>
              <a:srgbClr val="F8F8F8"/>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smtClean="0">
              <a:ln>
                <a:noFill/>
              </a:ln>
              <a:solidFill>
                <a:srgbClr val="C4261D"/>
              </a:solidFill>
              <a:effectLst/>
              <a:uLnTx/>
              <a:uFillTx/>
              <a:latin typeface="Arial" pitchFamily="34" charset="0"/>
              <a:ea typeface="宋体" pitchFamily="2" charset="-122"/>
            </a:endParaRPr>
          </a:p>
        </p:txBody>
      </p:sp>
      <p:sp>
        <p:nvSpPr>
          <p:cNvPr id="23" name="TextBox 22"/>
          <p:cNvSpPr txBox="1"/>
          <p:nvPr/>
        </p:nvSpPr>
        <p:spPr>
          <a:xfrm>
            <a:off x="4367165" y="1602764"/>
            <a:ext cx="996923" cy="461665"/>
          </a:xfrm>
          <a:prstGeom prst="rect">
            <a:avLst/>
          </a:prstGeom>
          <a:noFill/>
        </p:spPr>
        <p:txBody>
          <a:bodyPr wrap="square" rtlCol="0">
            <a:spAutoFit/>
          </a:bodyPr>
          <a:lstStyle/>
          <a:p>
            <a:r>
              <a:rPr lang="zh-CN" altLang="en-US" sz="2400" dirty="0" smtClean="0">
                <a:latin typeface="微软雅黑" pitchFamily="34" charset="-122"/>
                <a:ea typeface="微软雅黑" pitchFamily="34" charset="-122"/>
              </a:rPr>
              <a:t>威胁</a:t>
            </a:r>
            <a:endParaRPr lang="zh-CN" altLang="en-US" sz="2400" dirty="0">
              <a:latin typeface="微软雅黑" pitchFamily="34" charset="-122"/>
              <a:ea typeface="微软雅黑" pitchFamily="34" charset="-122"/>
            </a:endParaRPr>
          </a:p>
        </p:txBody>
      </p:sp>
      <p:sp>
        <p:nvSpPr>
          <p:cNvPr id="24" name="TextBox 23"/>
          <p:cNvSpPr txBox="1"/>
          <p:nvPr/>
        </p:nvSpPr>
        <p:spPr>
          <a:xfrm>
            <a:off x="4431875" y="4184340"/>
            <a:ext cx="996923" cy="461665"/>
          </a:xfrm>
          <a:prstGeom prst="rect">
            <a:avLst/>
          </a:prstGeom>
          <a:noFill/>
        </p:spPr>
        <p:txBody>
          <a:bodyPr wrap="square" rtlCol="0">
            <a:spAutoFit/>
          </a:bodyPr>
          <a:lstStyle/>
          <a:p>
            <a:r>
              <a:rPr lang="zh-CN" altLang="en-US" sz="2400" dirty="0" smtClean="0">
                <a:latin typeface="微软雅黑" pitchFamily="34" charset="-122"/>
                <a:ea typeface="微软雅黑" pitchFamily="34" charset="-122"/>
              </a:rPr>
              <a:t>机会</a:t>
            </a:r>
            <a:endParaRPr lang="zh-CN" altLang="en-US" sz="2400" dirty="0">
              <a:latin typeface="微软雅黑" pitchFamily="34" charset="-122"/>
              <a:ea typeface="微软雅黑" pitchFamily="34" charset="-122"/>
            </a:endParaRPr>
          </a:p>
        </p:txBody>
      </p:sp>
      <p:sp>
        <p:nvSpPr>
          <p:cNvPr id="25" name="TextBox 24"/>
          <p:cNvSpPr txBox="1"/>
          <p:nvPr/>
        </p:nvSpPr>
        <p:spPr>
          <a:xfrm>
            <a:off x="2686659" y="2955618"/>
            <a:ext cx="877229" cy="461665"/>
          </a:xfrm>
          <a:prstGeom prst="rect">
            <a:avLst/>
          </a:prstGeom>
          <a:noFill/>
        </p:spPr>
        <p:txBody>
          <a:bodyPr wrap="square" rtlCol="0">
            <a:spAutoFit/>
          </a:bodyPr>
          <a:lstStyle/>
          <a:p>
            <a:r>
              <a:rPr lang="zh-CN" altLang="en-US" sz="2400" dirty="0" smtClean="0">
                <a:latin typeface="微软雅黑" pitchFamily="34" charset="-122"/>
                <a:ea typeface="微软雅黑" pitchFamily="34" charset="-122"/>
              </a:rPr>
              <a:t>优势</a:t>
            </a:r>
            <a:endParaRPr lang="zh-CN" altLang="en-US" sz="2400" dirty="0">
              <a:latin typeface="微软雅黑" pitchFamily="34" charset="-122"/>
              <a:ea typeface="微软雅黑" pitchFamily="34" charset="-122"/>
            </a:endParaRPr>
          </a:p>
        </p:txBody>
      </p:sp>
      <p:sp>
        <p:nvSpPr>
          <p:cNvPr id="26" name="TextBox 25"/>
          <p:cNvSpPr txBox="1"/>
          <p:nvPr/>
        </p:nvSpPr>
        <p:spPr>
          <a:xfrm>
            <a:off x="5784907" y="2945185"/>
            <a:ext cx="1070747" cy="461665"/>
          </a:xfrm>
          <a:prstGeom prst="rect">
            <a:avLst/>
          </a:prstGeom>
          <a:noFill/>
        </p:spPr>
        <p:txBody>
          <a:bodyPr wrap="square" rtlCol="0">
            <a:spAutoFit/>
          </a:bodyPr>
          <a:lstStyle/>
          <a:p>
            <a:r>
              <a:rPr lang="zh-CN" altLang="en-US" sz="2400" dirty="0" smtClean="0">
                <a:latin typeface="微软雅黑" pitchFamily="34" charset="-122"/>
                <a:ea typeface="微软雅黑" pitchFamily="34" charset="-122"/>
              </a:rPr>
              <a:t>劣势</a:t>
            </a:r>
            <a:endParaRPr lang="zh-CN" altLang="en-US" sz="2400" dirty="0">
              <a:latin typeface="微软雅黑" pitchFamily="34" charset="-122"/>
              <a:ea typeface="微软雅黑" pitchFamily="34" charset="-122"/>
            </a:endParaRPr>
          </a:p>
        </p:txBody>
      </p:sp>
      <p:sp>
        <p:nvSpPr>
          <p:cNvPr id="27" name="TextBox 26"/>
          <p:cNvSpPr txBox="1"/>
          <p:nvPr/>
        </p:nvSpPr>
        <p:spPr>
          <a:xfrm>
            <a:off x="4286952" y="2848826"/>
            <a:ext cx="988829" cy="553998"/>
          </a:xfrm>
          <a:prstGeom prst="rect">
            <a:avLst/>
          </a:prstGeom>
          <a:noFill/>
        </p:spPr>
        <p:txBody>
          <a:bodyPr wrap="square" rtlCol="0">
            <a:spAutoFit/>
          </a:bodyPr>
          <a:lstStyle/>
          <a:p>
            <a:r>
              <a:rPr lang="en-US" altLang="zh-CN" sz="3000" dirty="0" smtClean="0">
                <a:solidFill>
                  <a:srgbClr val="F8F8F8"/>
                </a:solidFill>
                <a:latin typeface="+mn-ea"/>
                <a:ea typeface="+mn-ea"/>
              </a:rPr>
              <a:t>SWOT</a:t>
            </a:r>
            <a:endParaRPr lang="zh-CN" altLang="en-US" sz="3000" dirty="0">
              <a:solidFill>
                <a:srgbClr val="F8F8F8"/>
              </a:solidFill>
              <a:latin typeface="+mn-ea"/>
              <a:ea typeface="+mn-ea"/>
            </a:endParaRPr>
          </a:p>
        </p:txBody>
      </p:sp>
      <p:sp>
        <p:nvSpPr>
          <p:cNvPr id="28" name="TextBox 27"/>
          <p:cNvSpPr txBox="1"/>
          <p:nvPr/>
        </p:nvSpPr>
        <p:spPr>
          <a:xfrm>
            <a:off x="1606853" y="1240093"/>
            <a:ext cx="2236594"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chemeClr val="tx1">
                    <a:lumMod val="75000"/>
                    <a:lumOff val="25000"/>
                  </a:schemeClr>
                </a:solidFill>
                <a:effectLst/>
                <a:uLnTx/>
                <a:uFillTx/>
                <a:latin typeface="微软雅黑"/>
                <a:ea typeface="微软雅黑"/>
              </a:rPr>
              <a:t>这里输入段落文本这里输入段落文本这里输入段落文本这里输入段落文本</a:t>
            </a:r>
          </a:p>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chemeClr val="tx1">
                  <a:lumMod val="75000"/>
                  <a:lumOff val="25000"/>
                </a:schemeClr>
              </a:solidFill>
              <a:effectLst/>
              <a:uLnTx/>
              <a:uFillTx/>
              <a:latin typeface="微软雅黑"/>
              <a:ea typeface="微软雅黑"/>
            </a:endParaRPr>
          </a:p>
        </p:txBody>
      </p:sp>
      <p:sp>
        <p:nvSpPr>
          <p:cNvPr id="29" name="圆角矩形 28"/>
          <p:cNvSpPr/>
          <p:nvPr/>
        </p:nvSpPr>
        <p:spPr bwMode="auto">
          <a:xfrm>
            <a:off x="5802804" y="1112636"/>
            <a:ext cx="2489968" cy="980256"/>
          </a:xfrm>
          <a:prstGeom prst="roundRect">
            <a:avLst>
              <a:gd name="adj" fmla="val 0"/>
            </a:avLst>
          </a:prstGeom>
          <a:solidFill>
            <a:srgbClr val="F8F8F8"/>
          </a:solidFill>
          <a:ln w="9525" cap="flat" cmpd="sng" algn="ctr">
            <a:solidFill>
              <a:srgbClr val="013B6D"/>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smtClean="0">
              <a:ln>
                <a:noFill/>
              </a:ln>
              <a:solidFill>
                <a:srgbClr val="C4261D"/>
              </a:solidFill>
              <a:effectLst/>
              <a:uLnTx/>
              <a:uFillTx/>
              <a:latin typeface="Arial" pitchFamily="34" charset="0"/>
              <a:ea typeface="宋体" pitchFamily="2" charset="-122"/>
            </a:endParaRPr>
          </a:p>
        </p:txBody>
      </p:sp>
      <p:sp>
        <p:nvSpPr>
          <p:cNvPr id="30" name="TextBox 29"/>
          <p:cNvSpPr txBox="1"/>
          <p:nvPr/>
        </p:nvSpPr>
        <p:spPr>
          <a:xfrm>
            <a:off x="6025920" y="1268556"/>
            <a:ext cx="2236594"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chemeClr val="tx1">
                    <a:lumMod val="75000"/>
                    <a:lumOff val="25000"/>
                  </a:schemeClr>
                </a:solidFill>
                <a:effectLst/>
                <a:uLnTx/>
                <a:uFillTx/>
                <a:latin typeface="微软雅黑"/>
                <a:ea typeface="微软雅黑"/>
              </a:rPr>
              <a:t>这里输入段落文本这里输入段落文本这里输入段落文本这里输入段落文本</a:t>
            </a:r>
          </a:p>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chemeClr val="tx1">
                  <a:lumMod val="75000"/>
                  <a:lumOff val="25000"/>
                </a:schemeClr>
              </a:solidFill>
              <a:effectLst/>
              <a:uLnTx/>
              <a:uFillTx/>
              <a:latin typeface="微软雅黑"/>
              <a:ea typeface="微软雅黑"/>
            </a:endParaRPr>
          </a:p>
        </p:txBody>
      </p:sp>
      <p:sp>
        <p:nvSpPr>
          <p:cNvPr id="31" name="圆角矩形 30"/>
          <p:cNvSpPr/>
          <p:nvPr/>
        </p:nvSpPr>
        <p:spPr bwMode="auto">
          <a:xfrm>
            <a:off x="1441675" y="3912975"/>
            <a:ext cx="2489968" cy="980256"/>
          </a:xfrm>
          <a:prstGeom prst="roundRect">
            <a:avLst>
              <a:gd name="adj" fmla="val 0"/>
            </a:avLst>
          </a:prstGeom>
          <a:solidFill>
            <a:srgbClr val="F8F8F8"/>
          </a:solidFill>
          <a:ln w="9525" cap="flat" cmpd="sng" algn="ctr">
            <a:solidFill>
              <a:srgbClr val="013B6D"/>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smtClean="0">
              <a:ln>
                <a:noFill/>
              </a:ln>
              <a:solidFill>
                <a:srgbClr val="C4261D"/>
              </a:solidFill>
              <a:effectLst/>
              <a:uLnTx/>
              <a:uFillTx/>
              <a:latin typeface="Arial" pitchFamily="34" charset="0"/>
              <a:ea typeface="宋体" pitchFamily="2" charset="-122"/>
            </a:endParaRPr>
          </a:p>
        </p:txBody>
      </p:sp>
      <p:sp>
        <p:nvSpPr>
          <p:cNvPr id="32" name="TextBox 31"/>
          <p:cNvSpPr txBox="1"/>
          <p:nvPr/>
        </p:nvSpPr>
        <p:spPr>
          <a:xfrm>
            <a:off x="1664791" y="4068895"/>
            <a:ext cx="2236594"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chemeClr val="tx1">
                    <a:lumMod val="75000"/>
                    <a:lumOff val="25000"/>
                  </a:schemeClr>
                </a:solidFill>
                <a:effectLst/>
                <a:uLnTx/>
                <a:uFillTx/>
                <a:latin typeface="微软雅黑"/>
                <a:ea typeface="微软雅黑"/>
              </a:rPr>
              <a:t>这里输入段落文本这里输入段落文本这里输入段落文本这里输入段落文本</a:t>
            </a:r>
          </a:p>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chemeClr val="tx1">
                  <a:lumMod val="75000"/>
                  <a:lumOff val="25000"/>
                </a:schemeClr>
              </a:solidFill>
              <a:effectLst/>
              <a:uLnTx/>
              <a:uFillTx/>
              <a:latin typeface="微软雅黑"/>
              <a:ea typeface="微软雅黑"/>
            </a:endParaRPr>
          </a:p>
        </p:txBody>
      </p:sp>
      <p:sp>
        <p:nvSpPr>
          <p:cNvPr id="33" name="圆角矩形 32"/>
          <p:cNvSpPr/>
          <p:nvPr/>
        </p:nvSpPr>
        <p:spPr bwMode="auto">
          <a:xfrm>
            <a:off x="5826448" y="3929368"/>
            <a:ext cx="2489968" cy="980256"/>
          </a:xfrm>
          <a:prstGeom prst="roundRect">
            <a:avLst>
              <a:gd name="adj" fmla="val 0"/>
            </a:avLst>
          </a:prstGeom>
          <a:solidFill>
            <a:srgbClr val="F8F8F8"/>
          </a:solidFill>
          <a:ln w="9525" cap="flat" cmpd="sng" algn="ctr">
            <a:solidFill>
              <a:schemeClr val="bg1">
                <a:lumMod val="6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endParaRPr kumimoji="0" lang="zh-CN" altLang="en-US" sz="1800" b="0" i="0" u="none" strike="noStrike" kern="0" cap="none" spc="0" normalizeH="0" baseline="0" noProof="0" smtClean="0">
              <a:ln>
                <a:noFill/>
              </a:ln>
              <a:solidFill>
                <a:srgbClr val="C4261D"/>
              </a:solidFill>
              <a:effectLst/>
              <a:uLnTx/>
              <a:uFillTx/>
              <a:latin typeface="Arial" pitchFamily="34" charset="0"/>
              <a:ea typeface="宋体" pitchFamily="2" charset="-122"/>
            </a:endParaRPr>
          </a:p>
        </p:txBody>
      </p:sp>
      <p:sp>
        <p:nvSpPr>
          <p:cNvPr id="34" name="TextBox 33"/>
          <p:cNvSpPr txBox="1"/>
          <p:nvPr/>
        </p:nvSpPr>
        <p:spPr>
          <a:xfrm>
            <a:off x="6049564" y="4085288"/>
            <a:ext cx="2236594"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chemeClr val="tx1">
                    <a:lumMod val="75000"/>
                    <a:lumOff val="25000"/>
                  </a:schemeClr>
                </a:solidFill>
                <a:effectLst/>
                <a:uLnTx/>
                <a:uFillTx/>
                <a:latin typeface="微软雅黑"/>
                <a:ea typeface="微软雅黑"/>
              </a:rPr>
              <a:t>这里输入段落文本这里输入段落文本这里输入段落文本这里输入段落文本</a:t>
            </a:r>
          </a:p>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schemeClr val="tx1">
                  <a:lumMod val="75000"/>
                  <a:lumOff val="25000"/>
                </a:schemeClr>
              </a:solidFill>
              <a:effectLst/>
              <a:uLnTx/>
              <a:uFillTx/>
              <a:latin typeface="微软雅黑"/>
              <a:ea typeface="微软雅黑"/>
            </a:endParaRPr>
          </a:p>
        </p:txBody>
      </p:sp>
    </p:spTree>
    <p:extLst>
      <p:ext uri="{BB962C8B-B14F-4D97-AF65-F5344CB8AC3E}">
        <p14:creationId xmlns:p14="http://schemas.microsoft.com/office/powerpoint/2010/main" val="3140251385"/>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 calcmode="lin" valueType="num">
                                      <p:cBhvr>
                                        <p:cTn id="13" dur="500" fill="hold"/>
                                        <p:tgtEl>
                                          <p:spTgt spid="27"/>
                                        </p:tgtEl>
                                        <p:attrNameLst>
                                          <p:attrName>style.rotation</p:attrName>
                                        </p:attrNameLst>
                                      </p:cBhvr>
                                      <p:tavLst>
                                        <p:tav tm="0">
                                          <p:val>
                                            <p:fltVal val="360"/>
                                          </p:val>
                                        </p:tav>
                                        <p:tav tm="100000">
                                          <p:val>
                                            <p:fltVal val="0"/>
                                          </p:val>
                                        </p:tav>
                                      </p:tavLst>
                                    </p:anim>
                                    <p:animEffect transition="in" filter="fade">
                                      <p:cBhvr>
                                        <p:cTn id="14" dur="500"/>
                                        <p:tgtEl>
                                          <p:spTgt spid="27"/>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 calcmode="lin" valueType="num">
                                      <p:cBhvr>
                                        <p:cTn id="19" dur="500" fill="hold"/>
                                        <p:tgtEl>
                                          <p:spTgt spid="22"/>
                                        </p:tgtEl>
                                        <p:attrNameLst>
                                          <p:attrName>style.rotation</p:attrName>
                                        </p:attrNameLst>
                                      </p:cBhvr>
                                      <p:tavLst>
                                        <p:tav tm="0">
                                          <p:val>
                                            <p:fltVal val="360"/>
                                          </p:val>
                                        </p:tav>
                                        <p:tav tm="100000">
                                          <p:val>
                                            <p:fltVal val="0"/>
                                          </p:val>
                                        </p:tav>
                                      </p:tavLst>
                                    </p:anim>
                                    <p:animEffect transition="in" filter="fade">
                                      <p:cBhvr>
                                        <p:cTn id="20" dur="500"/>
                                        <p:tgtEl>
                                          <p:spTgt spid="22"/>
                                        </p:tgtEl>
                                      </p:cBhvr>
                                    </p:animEffect>
                                  </p:childTnLst>
                                </p:cTn>
                              </p:par>
                            </p:childTnLst>
                          </p:cTn>
                        </p:par>
                        <p:par>
                          <p:cTn id="21" fill="hold">
                            <p:stCondLst>
                              <p:cond delay="1000"/>
                            </p:stCondLst>
                            <p:childTnLst>
                              <p:par>
                                <p:cTn id="22" presetID="1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p:tgtEl>
                                          <p:spTgt spid="16"/>
                                        </p:tgtEl>
                                        <p:attrNameLst>
                                          <p:attrName>ppt_y</p:attrName>
                                        </p:attrNameLst>
                                      </p:cBhvr>
                                      <p:tavLst>
                                        <p:tav tm="0">
                                          <p:val>
                                            <p:strVal val="#ppt_y+#ppt_h*1.125000"/>
                                          </p:val>
                                        </p:tav>
                                        <p:tav tm="100000">
                                          <p:val>
                                            <p:strVal val="#ppt_y"/>
                                          </p:val>
                                        </p:tav>
                                      </p:tavLst>
                                    </p:anim>
                                    <p:animEffect transition="in" filter="wipe(up)">
                                      <p:cBhvr>
                                        <p:cTn id="25" dur="500"/>
                                        <p:tgtEl>
                                          <p:spTgt spid="16"/>
                                        </p:tgtEl>
                                      </p:cBhvr>
                                    </p:animEffect>
                                  </p:childTnLst>
                                </p:cTn>
                              </p:par>
                              <p:par>
                                <p:cTn id="26" presetID="12" presetClass="entr" presetSubtype="1"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p:tgtEl>
                                          <p:spTgt spid="19"/>
                                        </p:tgtEl>
                                        <p:attrNameLst>
                                          <p:attrName>ppt_y</p:attrName>
                                        </p:attrNameLst>
                                      </p:cBhvr>
                                      <p:tavLst>
                                        <p:tav tm="0">
                                          <p:val>
                                            <p:strVal val="#ppt_y-#ppt_h*1.125000"/>
                                          </p:val>
                                        </p:tav>
                                        <p:tav tm="100000">
                                          <p:val>
                                            <p:strVal val="#ppt_y"/>
                                          </p:val>
                                        </p:tav>
                                      </p:tavLst>
                                    </p:anim>
                                    <p:animEffect transition="in" filter="wipe(down)">
                                      <p:cBhvr>
                                        <p:cTn id="29" dur="500"/>
                                        <p:tgtEl>
                                          <p:spTgt spid="19"/>
                                        </p:tgtEl>
                                      </p:cBhvr>
                                    </p:animEffect>
                                  </p:childTnLst>
                                </p:cTn>
                              </p:par>
                            </p:childTnLst>
                          </p:cTn>
                        </p:par>
                        <p:par>
                          <p:cTn id="30" fill="hold">
                            <p:stCondLst>
                              <p:cond delay="1500"/>
                            </p:stCondLst>
                            <p:childTnLst>
                              <p:par>
                                <p:cTn id="31" presetID="31"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 calcmode="lin" valueType="num">
                                      <p:cBhvr>
                                        <p:cTn id="35" dur="500" fill="hold"/>
                                        <p:tgtEl>
                                          <p:spTgt spid="23"/>
                                        </p:tgtEl>
                                        <p:attrNameLst>
                                          <p:attrName>style.rotation</p:attrName>
                                        </p:attrNameLst>
                                      </p:cBhvr>
                                      <p:tavLst>
                                        <p:tav tm="0">
                                          <p:val>
                                            <p:fltVal val="90"/>
                                          </p:val>
                                        </p:tav>
                                        <p:tav tm="100000">
                                          <p:val>
                                            <p:fltVal val="0"/>
                                          </p:val>
                                        </p:tav>
                                      </p:tavLst>
                                    </p:anim>
                                    <p:animEffect transition="in" filter="fade">
                                      <p:cBhvr>
                                        <p:cTn id="36" dur="500"/>
                                        <p:tgtEl>
                                          <p:spTgt spid="2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fltVal val="0"/>
                                          </p:val>
                                        </p:tav>
                                        <p:tav tm="100000">
                                          <p:val>
                                            <p:strVal val="#ppt_w"/>
                                          </p:val>
                                        </p:tav>
                                      </p:tavLst>
                                    </p:anim>
                                    <p:anim calcmode="lin" valueType="num">
                                      <p:cBhvr>
                                        <p:cTn id="40" dur="500" fill="hold"/>
                                        <p:tgtEl>
                                          <p:spTgt spid="24"/>
                                        </p:tgtEl>
                                        <p:attrNameLst>
                                          <p:attrName>ppt_h</p:attrName>
                                        </p:attrNameLst>
                                      </p:cBhvr>
                                      <p:tavLst>
                                        <p:tav tm="0">
                                          <p:val>
                                            <p:fltVal val="0"/>
                                          </p:val>
                                        </p:tav>
                                        <p:tav tm="100000">
                                          <p:val>
                                            <p:strVal val="#ppt_h"/>
                                          </p:val>
                                        </p:tav>
                                      </p:tavLst>
                                    </p:anim>
                                    <p:anim calcmode="lin" valueType="num">
                                      <p:cBhvr>
                                        <p:cTn id="41" dur="500" fill="hold"/>
                                        <p:tgtEl>
                                          <p:spTgt spid="24"/>
                                        </p:tgtEl>
                                        <p:attrNameLst>
                                          <p:attrName>style.rotation</p:attrName>
                                        </p:attrNameLst>
                                      </p:cBhvr>
                                      <p:tavLst>
                                        <p:tav tm="0">
                                          <p:val>
                                            <p:fltVal val="90"/>
                                          </p:val>
                                        </p:tav>
                                        <p:tav tm="100000">
                                          <p:val>
                                            <p:fltVal val="0"/>
                                          </p:val>
                                        </p:tav>
                                      </p:tavLst>
                                    </p:anim>
                                    <p:animEffect transition="in" filter="fade">
                                      <p:cBhvr>
                                        <p:cTn id="42" dur="500"/>
                                        <p:tgtEl>
                                          <p:spTgt spid="24"/>
                                        </p:tgtEl>
                                      </p:cBhvr>
                                    </p:animEffect>
                                  </p:childTnLst>
                                </p:cTn>
                              </p:par>
                            </p:childTnLst>
                          </p:cTn>
                        </p:par>
                        <p:par>
                          <p:cTn id="43" fill="hold">
                            <p:stCondLst>
                              <p:cond delay="2000"/>
                            </p:stCondLst>
                            <p:childTnLst>
                              <p:par>
                                <p:cTn id="44" presetID="22" presetClass="entr" presetSubtype="8"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left)">
                                      <p:cBhvr>
                                        <p:cTn id="49" dur="500"/>
                                        <p:tgtEl>
                                          <p:spTgt spid="30"/>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right)">
                                      <p:cBhvr>
                                        <p:cTn id="52" dur="500"/>
                                        <p:tgtEl>
                                          <p:spTgt spid="32"/>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right)">
                                      <p:cBhvr>
                                        <p:cTn id="55" dur="500"/>
                                        <p:tgtEl>
                                          <p:spTgt spid="31"/>
                                        </p:tgtEl>
                                      </p:cBhvr>
                                    </p:animEffect>
                                  </p:childTnLst>
                                </p:cTn>
                              </p:par>
                            </p:childTnLst>
                          </p:cTn>
                        </p:par>
                        <p:par>
                          <p:cTn id="56" fill="hold">
                            <p:stCondLst>
                              <p:cond delay="2500"/>
                            </p:stCondLst>
                            <p:childTnLst>
                              <p:par>
                                <p:cTn id="57" presetID="12" presetClass="entr" presetSubtype="2"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p:tgtEl>
                                          <p:spTgt spid="13"/>
                                        </p:tgtEl>
                                        <p:attrNameLst>
                                          <p:attrName>ppt_x</p:attrName>
                                        </p:attrNameLst>
                                      </p:cBhvr>
                                      <p:tavLst>
                                        <p:tav tm="0">
                                          <p:val>
                                            <p:strVal val="#ppt_x+#ppt_w*1.125000"/>
                                          </p:val>
                                        </p:tav>
                                        <p:tav tm="100000">
                                          <p:val>
                                            <p:strVal val="#ppt_x"/>
                                          </p:val>
                                        </p:tav>
                                      </p:tavLst>
                                    </p:anim>
                                    <p:animEffect transition="in" filter="wipe(left)">
                                      <p:cBhvr>
                                        <p:cTn id="60" dur="500"/>
                                        <p:tgtEl>
                                          <p:spTgt spid="13"/>
                                        </p:tgtEl>
                                      </p:cBhvr>
                                    </p:animEffect>
                                  </p:childTnLst>
                                </p:cTn>
                              </p:par>
                              <p:par>
                                <p:cTn id="61" presetID="12" presetClass="entr" presetSubtype="8"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p:tgtEl>
                                          <p:spTgt spid="10"/>
                                        </p:tgtEl>
                                        <p:attrNameLst>
                                          <p:attrName>ppt_x</p:attrName>
                                        </p:attrNameLst>
                                      </p:cBhvr>
                                      <p:tavLst>
                                        <p:tav tm="0">
                                          <p:val>
                                            <p:strVal val="#ppt_x-#ppt_w*1.125000"/>
                                          </p:val>
                                        </p:tav>
                                        <p:tav tm="100000">
                                          <p:val>
                                            <p:strVal val="#ppt_x"/>
                                          </p:val>
                                        </p:tav>
                                      </p:tavLst>
                                    </p:anim>
                                    <p:animEffect transition="in" filter="wipe(right)">
                                      <p:cBhvr>
                                        <p:cTn id="64" dur="500"/>
                                        <p:tgtEl>
                                          <p:spTgt spid="10"/>
                                        </p:tgtEl>
                                      </p:cBhvr>
                                    </p:animEffect>
                                  </p:childTnLst>
                                </p:cTn>
                              </p:par>
                            </p:childTnLst>
                          </p:cTn>
                        </p:par>
                        <p:par>
                          <p:cTn id="65" fill="hold">
                            <p:stCondLst>
                              <p:cond delay="3000"/>
                            </p:stCondLst>
                            <p:childTnLst>
                              <p:par>
                                <p:cTn id="66" presetID="31" presetClass="entr" presetSubtype="0" fill="hold" grpId="0" nodeType="after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p:cTn id="68" dur="500" fill="hold"/>
                                        <p:tgtEl>
                                          <p:spTgt spid="25"/>
                                        </p:tgtEl>
                                        <p:attrNameLst>
                                          <p:attrName>ppt_w</p:attrName>
                                        </p:attrNameLst>
                                      </p:cBhvr>
                                      <p:tavLst>
                                        <p:tav tm="0">
                                          <p:val>
                                            <p:fltVal val="0"/>
                                          </p:val>
                                        </p:tav>
                                        <p:tav tm="100000">
                                          <p:val>
                                            <p:strVal val="#ppt_w"/>
                                          </p:val>
                                        </p:tav>
                                      </p:tavLst>
                                    </p:anim>
                                    <p:anim calcmode="lin" valueType="num">
                                      <p:cBhvr>
                                        <p:cTn id="69" dur="500" fill="hold"/>
                                        <p:tgtEl>
                                          <p:spTgt spid="25"/>
                                        </p:tgtEl>
                                        <p:attrNameLst>
                                          <p:attrName>ppt_h</p:attrName>
                                        </p:attrNameLst>
                                      </p:cBhvr>
                                      <p:tavLst>
                                        <p:tav tm="0">
                                          <p:val>
                                            <p:fltVal val="0"/>
                                          </p:val>
                                        </p:tav>
                                        <p:tav tm="100000">
                                          <p:val>
                                            <p:strVal val="#ppt_h"/>
                                          </p:val>
                                        </p:tav>
                                      </p:tavLst>
                                    </p:anim>
                                    <p:anim calcmode="lin" valueType="num">
                                      <p:cBhvr>
                                        <p:cTn id="70" dur="500" fill="hold"/>
                                        <p:tgtEl>
                                          <p:spTgt spid="25"/>
                                        </p:tgtEl>
                                        <p:attrNameLst>
                                          <p:attrName>style.rotation</p:attrName>
                                        </p:attrNameLst>
                                      </p:cBhvr>
                                      <p:tavLst>
                                        <p:tav tm="0">
                                          <p:val>
                                            <p:fltVal val="90"/>
                                          </p:val>
                                        </p:tav>
                                        <p:tav tm="100000">
                                          <p:val>
                                            <p:fltVal val="0"/>
                                          </p:val>
                                        </p:tav>
                                      </p:tavLst>
                                    </p:anim>
                                    <p:animEffect transition="in" filter="fade">
                                      <p:cBhvr>
                                        <p:cTn id="71" dur="500"/>
                                        <p:tgtEl>
                                          <p:spTgt spid="25"/>
                                        </p:tgtEl>
                                      </p:cBhvr>
                                    </p:animEffect>
                                  </p:childTnLst>
                                </p:cTn>
                              </p:par>
                              <p:par>
                                <p:cTn id="72" presetID="31" presetClass="entr" presetSubtype="0"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p:cTn id="74" dur="500" fill="hold"/>
                                        <p:tgtEl>
                                          <p:spTgt spid="26"/>
                                        </p:tgtEl>
                                        <p:attrNameLst>
                                          <p:attrName>ppt_w</p:attrName>
                                        </p:attrNameLst>
                                      </p:cBhvr>
                                      <p:tavLst>
                                        <p:tav tm="0">
                                          <p:val>
                                            <p:fltVal val="0"/>
                                          </p:val>
                                        </p:tav>
                                        <p:tav tm="100000">
                                          <p:val>
                                            <p:strVal val="#ppt_w"/>
                                          </p:val>
                                        </p:tav>
                                      </p:tavLst>
                                    </p:anim>
                                    <p:anim calcmode="lin" valueType="num">
                                      <p:cBhvr>
                                        <p:cTn id="75" dur="500" fill="hold"/>
                                        <p:tgtEl>
                                          <p:spTgt spid="26"/>
                                        </p:tgtEl>
                                        <p:attrNameLst>
                                          <p:attrName>ppt_h</p:attrName>
                                        </p:attrNameLst>
                                      </p:cBhvr>
                                      <p:tavLst>
                                        <p:tav tm="0">
                                          <p:val>
                                            <p:fltVal val="0"/>
                                          </p:val>
                                        </p:tav>
                                        <p:tav tm="100000">
                                          <p:val>
                                            <p:strVal val="#ppt_h"/>
                                          </p:val>
                                        </p:tav>
                                      </p:tavLst>
                                    </p:anim>
                                    <p:anim calcmode="lin" valueType="num">
                                      <p:cBhvr>
                                        <p:cTn id="76" dur="500" fill="hold"/>
                                        <p:tgtEl>
                                          <p:spTgt spid="26"/>
                                        </p:tgtEl>
                                        <p:attrNameLst>
                                          <p:attrName>style.rotation</p:attrName>
                                        </p:attrNameLst>
                                      </p:cBhvr>
                                      <p:tavLst>
                                        <p:tav tm="0">
                                          <p:val>
                                            <p:fltVal val="90"/>
                                          </p:val>
                                        </p:tav>
                                        <p:tav tm="100000">
                                          <p:val>
                                            <p:fltVal val="0"/>
                                          </p:val>
                                        </p:tav>
                                      </p:tavLst>
                                    </p:anim>
                                    <p:animEffect transition="in" filter="fade">
                                      <p:cBhvr>
                                        <p:cTn id="77" dur="500"/>
                                        <p:tgtEl>
                                          <p:spTgt spid="26"/>
                                        </p:tgtEl>
                                      </p:cBhvr>
                                    </p:animEffect>
                                  </p:childTnLst>
                                </p:cTn>
                              </p:par>
                            </p:childTnLst>
                          </p:cTn>
                        </p:par>
                        <p:par>
                          <p:cTn id="78" fill="hold">
                            <p:stCondLst>
                              <p:cond delay="3500"/>
                            </p:stCondLst>
                            <p:childTnLst>
                              <p:par>
                                <p:cTn id="79" presetID="22" presetClass="entr" presetSubtype="4" fill="hold" grpId="0" nodeType="after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wipe(down)">
                                      <p:cBhvr>
                                        <p:cTn id="81" dur="500"/>
                                        <p:tgtEl>
                                          <p:spTgt spid="28"/>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wipe(down)">
                                      <p:cBhvr>
                                        <p:cTn id="84" dur="500"/>
                                        <p:tgtEl>
                                          <p:spTgt spid="9"/>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up)">
                                      <p:cBhvr>
                                        <p:cTn id="9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P spid="23" grpId="0"/>
      <p:bldP spid="24" grpId="0"/>
      <p:bldP spid="25" grpId="0"/>
      <p:bldP spid="26" grpId="0"/>
      <p:bldP spid="27" grpId="0"/>
      <p:bldP spid="28" grpId="0"/>
      <p:bldP spid="29" grpId="0" animBg="1"/>
      <p:bldP spid="30" grpId="0"/>
      <p:bldP spid="31" grpId="0" animBg="1"/>
      <p:bldP spid="32" grpId="0"/>
      <p:bldP spid="33" grpId="0" animBg="1"/>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561356"/>
            <a:ext cx="9144000" cy="273630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TextBox 3"/>
          <p:cNvSpPr txBox="1"/>
          <p:nvPr/>
        </p:nvSpPr>
        <p:spPr>
          <a:xfrm>
            <a:off x="467544" y="442327"/>
            <a:ext cx="8280920" cy="830997"/>
          </a:xfrm>
          <a:prstGeom prst="rect">
            <a:avLst/>
          </a:prstGeom>
          <a:noFill/>
        </p:spPr>
        <p:txBody>
          <a:bodyPr wrap="square" rtlCol="0">
            <a:spAutoFit/>
          </a:bodyPr>
          <a:lstStyle/>
          <a:p>
            <a:r>
              <a:rPr lang="en-US" altLang="zh-CN" sz="4800" b="1" dirty="0" smtClean="0">
                <a:solidFill>
                  <a:srgbClr val="013B6D"/>
                </a:solidFill>
                <a:latin typeface="微软雅黑" pitchFamily="34" charset="-122"/>
                <a:ea typeface="微软雅黑" pitchFamily="34" charset="-122"/>
              </a:rPr>
              <a:t>Part 04  </a:t>
            </a:r>
            <a:r>
              <a:rPr lang="zh-CN" altLang="en-US" sz="4800" b="1" dirty="0" smtClean="0">
                <a:solidFill>
                  <a:srgbClr val="013B6D"/>
                </a:solidFill>
                <a:latin typeface="微软雅黑" pitchFamily="34" charset="-122"/>
                <a:ea typeface="微软雅黑" pitchFamily="34" charset="-122"/>
              </a:rPr>
              <a:t>研究成果与应用</a:t>
            </a:r>
            <a:endParaRPr lang="zh-CN" altLang="en-US" sz="4800" b="1" dirty="0">
              <a:solidFill>
                <a:srgbClr val="013B6D"/>
              </a:solidFill>
              <a:latin typeface="微软雅黑" pitchFamily="34" charset="-122"/>
              <a:ea typeface="微软雅黑" pitchFamily="34" charset="-122"/>
            </a:endParaRPr>
          </a:p>
        </p:txBody>
      </p:sp>
      <p:grpSp>
        <p:nvGrpSpPr>
          <p:cNvPr id="5" name="组合 4"/>
          <p:cNvGrpSpPr/>
          <p:nvPr/>
        </p:nvGrpSpPr>
        <p:grpSpPr>
          <a:xfrm>
            <a:off x="3347862" y="2350816"/>
            <a:ext cx="1545289" cy="385613"/>
            <a:chOff x="3276600" y="3624263"/>
            <a:chExt cx="1234165" cy="307975"/>
          </a:xfrm>
        </p:grpSpPr>
        <p:grpSp>
          <p:nvGrpSpPr>
            <p:cNvPr id="6" name="Group 10"/>
            <p:cNvGrpSpPr>
              <a:grpSpLocks/>
            </p:cNvGrpSpPr>
            <p:nvPr/>
          </p:nvGrpSpPr>
          <p:grpSpPr bwMode="auto">
            <a:xfrm>
              <a:off x="3276600" y="3649663"/>
              <a:ext cx="282575" cy="282575"/>
              <a:chOff x="0" y="0"/>
              <a:chExt cx="2494" cy="2494"/>
            </a:xfrm>
          </p:grpSpPr>
          <p:sp>
            <p:nvSpPr>
              <p:cNvPr id="8" name="AutoShape 11"/>
              <p:cNvSpPr>
                <a:spLocks noChangeArrowheads="1"/>
              </p:cNvSpPr>
              <p:nvPr/>
            </p:nvSpPr>
            <p:spPr bwMode="auto">
              <a:xfrm>
                <a:off x="0" y="0"/>
                <a:ext cx="2494" cy="2494"/>
              </a:xfrm>
              <a:custGeom>
                <a:avLst/>
                <a:gdLst>
                  <a:gd name="G0" fmla="+- 2321 0 0"/>
                  <a:gd name="G1" fmla="+- 21600 0 2321"/>
                  <a:gd name="G2" fmla="+- 21600 0 232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321" y="10800"/>
                    </a:moveTo>
                    <a:cubicBezTo>
                      <a:pt x="2321" y="15483"/>
                      <a:pt x="6117" y="19279"/>
                      <a:pt x="10800" y="19279"/>
                    </a:cubicBezTo>
                    <a:cubicBezTo>
                      <a:pt x="15483" y="19279"/>
                      <a:pt x="19279" y="15483"/>
                      <a:pt x="19279" y="10800"/>
                    </a:cubicBezTo>
                    <a:cubicBezTo>
                      <a:pt x="19279" y="6117"/>
                      <a:pt x="15483" y="2321"/>
                      <a:pt x="10800" y="2321"/>
                    </a:cubicBezTo>
                    <a:cubicBezTo>
                      <a:pt x="6117" y="2321"/>
                      <a:pt x="2321" y="6117"/>
                      <a:pt x="2321" y="10800"/>
                    </a:cubicBezTo>
                    <a:close/>
                  </a:path>
                </a:pathLst>
              </a:custGeom>
              <a:solidFill>
                <a:schemeClr val="bg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rgbClr val="C0504D"/>
                  </a:solidFill>
                </a:endParaRPr>
              </a:p>
            </p:txBody>
          </p:sp>
          <p:sp>
            <p:nvSpPr>
              <p:cNvPr id="9" name="AutoShape 12"/>
              <p:cNvSpPr>
                <a:spLocks noChangeArrowheads="1"/>
              </p:cNvSpPr>
              <p:nvPr/>
            </p:nvSpPr>
            <p:spPr bwMode="auto">
              <a:xfrm rot="5400000">
                <a:off x="646" y="574"/>
                <a:ext cx="1632" cy="1283"/>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rgbClr val="C0504D"/>
                  </a:solidFill>
                </a:endParaRPr>
              </a:p>
            </p:txBody>
          </p:sp>
        </p:grpSp>
        <p:sp>
          <p:nvSpPr>
            <p:cNvPr id="7" name="Text Box 13"/>
            <p:cNvSpPr txBox="1">
              <a:spLocks noChangeArrowheads="1"/>
            </p:cNvSpPr>
            <p:nvPr/>
          </p:nvSpPr>
          <p:spPr bwMode="auto">
            <a:xfrm>
              <a:off x="3625850" y="3624263"/>
              <a:ext cx="884915" cy="29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dirty="0" smtClean="0">
                  <a:solidFill>
                    <a:prstClr val="white"/>
                  </a:solidFill>
                  <a:ea typeface="微软雅黑" pitchFamily="34" charset="-122"/>
                </a:rPr>
                <a:t>研究目标</a:t>
              </a:r>
              <a:endParaRPr lang="zh-CN" altLang="en-US" dirty="0">
                <a:solidFill>
                  <a:prstClr val="white"/>
                </a:solidFill>
                <a:ea typeface="微软雅黑" pitchFamily="34" charset="-122"/>
              </a:endParaRPr>
            </a:p>
          </p:txBody>
        </p:sp>
      </p:grpSp>
      <p:grpSp>
        <p:nvGrpSpPr>
          <p:cNvPr id="10" name="组合 9"/>
          <p:cNvGrpSpPr/>
          <p:nvPr/>
        </p:nvGrpSpPr>
        <p:grpSpPr>
          <a:xfrm>
            <a:off x="3347858" y="2758367"/>
            <a:ext cx="1545289" cy="385613"/>
            <a:chOff x="3276600" y="3624263"/>
            <a:chExt cx="1234166" cy="307975"/>
          </a:xfrm>
        </p:grpSpPr>
        <p:grpSp>
          <p:nvGrpSpPr>
            <p:cNvPr id="11" name="Group 10"/>
            <p:cNvGrpSpPr>
              <a:grpSpLocks/>
            </p:cNvGrpSpPr>
            <p:nvPr/>
          </p:nvGrpSpPr>
          <p:grpSpPr bwMode="auto">
            <a:xfrm>
              <a:off x="3276600" y="3649663"/>
              <a:ext cx="282575" cy="282575"/>
              <a:chOff x="0" y="0"/>
              <a:chExt cx="2494" cy="2494"/>
            </a:xfrm>
          </p:grpSpPr>
          <p:sp>
            <p:nvSpPr>
              <p:cNvPr id="13" name="AutoShape 11"/>
              <p:cNvSpPr>
                <a:spLocks noChangeArrowheads="1"/>
              </p:cNvSpPr>
              <p:nvPr/>
            </p:nvSpPr>
            <p:spPr bwMode="auto">
              <a:xfrm>
                <a:off x="0" y="0"/>
                <a:ext cx="2494" cy="2494"/>
              </a:xfrm>
              <a:custGeom>
                <a:avLst/>
                <a:gdLst>
                  <a:gd name="G0" fmla="+- 2321 0 0"/>
                  <a:gd name="G1" fmla="+- 21600 0 2321"/>
                  <a:gd name="G2" fmla="+- 21600 0 232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321" y="10800"/>
                    </a:moveTo>
                    <a:cubicBezTo>
                      <a:pt x="2321" y="15483"/>
                      <a:pt x="6117" y="19279"/>
                      <a:pt x="10800" y="19279"/>
                    </a:cubicBezTo>
                    <a:cubicBezTo>
                      <a:pt x="15483" y="19279"/>
                      <a:pt x="19279" y="15483"/>
                      <a:pt x="19279" y="10800"/>
                    </a:cubicBezTo>
                    <a:cubicBezTo>
                      <a:pt x="19279" y="6117"/>
                      <a:pt x="15483" y="2321"/>
                      <a:pt x="10800" y="2321"/>
                    </a:cubicBezTo>
                    <a:cubicBezTo>
                      <a:pt x="6117" y="2321"/>
                      <a:pt x="2321" y="6117"/>
                      <a:pt x="2321" y="1080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rgbClr val="C0504D"/>
                  </a:solidFill>
                </a:endParaRPr>
              </a:p>
            </p:txBody>
          </p:sp>
          <p:sp>
            <p:nvSpPr>
              <p:cNvPr id="14" name="AutoShape 12"/>
              <p:cNvSpPr>
                <a:spLocks noChangeArrowheads="1"/>
              </p:cNvSpPr>
              <p:nvPr/>
            </p:nvSpPr>
            <p:spPr bwMode="auto">
              <a:xfrm rot="5400000">
                <a:off x="646" y="574"/>
                <a:ext cx="1632" cy="1283"/>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rgbClr val="C0504D"/>
                  </a:solidFill>
                </a:endParaRPr>
              </a:p>
            </p:txBody>
          </p:sp>
        </p:grpSp>
        <p:sp>
          <p:nvSpPr>
            <p:cNvPr id="12" name="Text Box 13"/>
            <p:cNvSpPr txBox="1">
              <a:spLocks noChangeArrowheads="1"/>
            </p:cNvSpPr>
            <p:nvPr/>
          </p:nvSpPr>
          <p:spPr bwMode="auto">
            <a:xfrm>
              <a:off x="3625850" y="3624263"/>
              <a:ext cx="884916" cy="29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dirty="0" smtClean="0">
                  <a:solidFill>
                    <a:prstClr val="white"/>
                  </a:solidFill>
                  <a:ea typeface="微软雅黑" pitchFamily="34" charset="-122"/>
                </a:rPr>
                <a:t>应用前景</a:t>
              </a:r>
              <a:endParaRPr lang="zh-CN" altLang="en-US" dirty="0">
                <a:solidFill>
                  <a:prstClr val="white"/>
                </a:solidFill>
                <a:ea typeface="微软雅黑" pitchFamily="34" charset="-122"/>
              </a:endParaRPr>
            </a:p>
          </p:txBody>
        </p:sp>
      </p:grpSp>
      <p:grpSp>
        <p:nvGrpSpPr>
          <p:cNvPr id="20" name="组合 19"/>
          <p:cNvGrpSpPr/>
          <p:nvPr/>
        </p:nvGrpSpPr>
        <p:grpSpPr>
          <a:xfrm>
            <a:off x="6228184" y="2382619"/>
            <a:ext cx="1545289" cy="385613"/>
            <a:chOff x="3276600" y="3624263"/>
            <a:chExt cx="1234165" cy="307975"/>
          </a:xfrm>
        </p:grpSpPr>
        <p:grpSp>
          <p:nvGrpSpPr>
            <p:cNvPr id="21" name="Group 10"/>
            <p:cNvGrpSpPr>
              <a:grpSpLocks/>
            </p:cNvGrpSpPr>
            <p:nvPr/>
          </p:nvGrpSpPr>
          <p:grpSpPr bwMode="auto">
            <a:xfrm>
              <a:off x="3276600" y="3649663"/>
              <a:ext cx="282575" cy="282575"/>
              <a:chOff x="0" y="0"/>
              <a:chExt cx="2494" cy="2494"/>
            </a:xfrm>
          </p:grpSpPr>
          <p:sp>
            <p:nvSpPr>
              <p:cNvPr id="23" name="AutoShape 11"/>
              <p:cNvSpPr>
                <a:spLocks noChangeArrowheads="1"/>
              </p:cNvSpPr>
              <p:nvPr/>
            </p:nvSpPr>
            <p:spPr bwMode="auto">
              <a:xfrm>
                <a:off x="0" y="0"/>
                <a:ext cx="2494" cy="2494"/>
              </a:xfrm>
              <a:custGeom>
                <a:avLst/>
                <a:gdLst>
                  <a:gd name="G0" fmla="+- 2321 0 0"/>
                  <a:gd name="G1" fmla="+- 21600 0 2321"/>
                  <a:gd name="G2" fmla="+- 21600 0 232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321" y="10800"/>
                    </a:moveTo>
                    <a:cubicBezTo>
                      <a:pt x="2321" y="15483"/>
                      <a:pt x="6117" y="19279"/>
                      <a:pt x="10800" y="19279"/>
                    </a:cubicBezTo>
                    <a:cubicBezTo>
                      <a:pt x="15483" y="19279"/>
                      <a:pt x="19279" y="15483"/>
                      <a:pt x="19279" y="10800"/>
                    </a:cubicBezTo>
                    <a:cubicBezTo>
                      <a:pt x="19279" y="6117"/>
                      <a:pt x="15483" y="2321"/>
                      <a:pt x="10800" y="2321"/>
                    </a:cubicBezTo>
                    <a:cubicBezTo>
                      <a:pt x="6117" y="2321"/>
                      <a:pt x="2321" y="6117"/>
                      <a:pt x="2321" y="1080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rgbClr val="C0504D"/>
                  </a:solidFill>
                </a:endParaRPr>
              </a:p>
            </p:txBody>
          </p:sp>
          <p:sp>
            <p:nvSpPr>
              <p:cNvPr id="24" name="AutoShape 12"/>
              <p:cNvSpPr>
                <a:spLocks noChangeArrowheads="1"/>
              </p:cNvSpPr>
              <p:nvPr/>
            </p:nvSpPr>
            <p:spPr bwMode="auto">
              <a:xfrm rot="5400000">
                <a:off x="646" y="574"/>
                <a:ext cx="1632" cy="1283"/>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rgbClr val="C0504D"/>
                  </a:solidFill>
                </a:endParaRPr>
              </a:p>
            </p:txBody>
          </p:sp>
        </p:grpSp>
        <p:sp>
          <p:nvSpPr>
            <p:cNvPr id="22" name="Text Box 13"/>
            <p:cNvSpPr txBox="1">
              <a:spLocks noChangeArrowheads="1"/>
            </p:cNvSpPr>
            <p:nvPr/>
          </p:nvSpPr>
          <p:spPr bwMode="auto">
            <a:xfrm>
              <a:off x="3625850" y="3624263"/>
              <a:ext cx="884915" cy="29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dirty="0" smtClean="0">
                  <a:solidFill>
                    <a:prstClr val="white"/>
                  </a:solidFill>
                  <a:ea typeface="微软雅黑" pitchFamily="34" charset="-122"/>
                </a:rPr>
                <a:t>成果形式</a:t>
              </a:r>
              <a:endParaRPr lang="zh-CN" altLang="en-US" dirty="0">
                <a:solidFill>
                  <a:prstClr val="white"/>
                </a:solidFill>
                <a:ea typeface="微软雅黑" pitchFamily="34" charset="-122"/>
              </a:endParaRPr>
            </a:p>
          </p:txBody>
        </p:sp>
      </p:grpSp>
      <p:sp>
        <p:nvSpPr>
          <p:cNvPr id="26" name="Freeform 7"/>
          <p:cNvSpPr>
            <a:spLocks noChangeAspect="1" noEditPoints="1"/>
          </p:cNvSpPr>
          <p:nvPr/>
        </p:nvSpPr>
        <p:spPr bwMode="auto">
          <a:xfrm>
            <a:off x="755576" y="1773411"/>
            <a:ext cx="2305050" cy="2308225"/>
          </a:xfrm>
          <a:custGeom>
            <a:avLst/>
            <a:gdLst>
              <a:gd name="T0" fmla="*/ 1152200 w 3543"/>
              <a:gd name="T1" fmla="*/ 0 h 3544"/>
              <a:gd name="T2" fmla="*/ 1390317 w 3543"/>
              <a:gd name="T3" fmla="*/ 685824 h 3544"/>
              <a:gd name="T4" fmla="*/ 1350630 w 3543"/>
              <a:gd name="T5" fmla="*/ 781566 h 3544"/>
              <a:gd name="T6" fmla="*/ 1294029 w 3543"/>
              <a:gd name="T7" fmla="*/ 827157 h 3544"/>
              <a:gd name="T8" fmla="*/ 1252391 w 3543"/>
              <a:gd name="T9" fmla="*/ 841486 h 3544"/>
              <a:gd name="T10" fmla="*/ 1201645 w 3543"/>
              <a:gd name="T11" fmla="*/ 844743 h 3544"/>
              <a:gd name="T12" fmla="*/ 1124224 w 3543"/>
              <a:gd name="T13" fmla="*/ 819993 h 3544"/>
              <a:gd name="T14" fmla="*/ 1074779 w 3543"/>
              <a:gd name="T15" fmla="*/ 775704 h 3544"/>
              <a:gd name="T16" fmla="*/ 1042900 w 3543"/>
              <a:gd name="T17" fmla="*/ 706015 h 3544"/>
              <a:gd name="T18" fmla="*/ 1039647 w 3543"/>
              <a:gd name="T19" fmla="*/ 655864 h 3544"/>
              <a:gd name="T20" fmla="*/ 1061767 w 3543"/>
              <a:gd name="T21" fmla="*/ 583569 h 3544"/>
              <a:gd name="T22" fmla="*/ 1104056 w 3543"/>
              <a:gd name="T23" fmla="*/ 532768 h 3544"/>
              <a:gd name="T24" fmla="*/ 1170416 w 3543"/>
              <a:gd name="T25" fmla="*/ 498900 h 3544"/>
              <a:gd name="T26" fmla="*/ 1220512 w 3543"/>
              <a:gd name="T27" fmla="*/ 493038 h 3544"/>
              <a:gd name="T28" fmla="*/ 1283619 w 3543"/>
              <a:gd name="T29" fmla="*/ 506715 h 3544"/>
              <a:gd name="T30" fmla="*/ 1347378 w 3543"/>
              <a:gd name="T31" fmla="*/ 552307 h 3544"/>
              <a:gd name="T32" fmla="*/ 1382510 w 3543"/>
              <a:gd name="T33" fmla="*/ 613529 h 3544"/>
              <a:gd name="T34" fmla="*/ 1443015 w 3543"/>
              <a:gd name="T35" fmla="*/ 578359 h 3544"/>
              <a:gd name="T36" fmla="*/ 1001262 w 3543"/>
              <a:gd name="T37" fmla="*/ 452006 h 3544"/>
              <a:gd name="T38" fmla="*/ 1118369 w 3543"/>
              <a:gd name="T39" fmla="*/ 894893 h 3544"/>
              <a:gd name="T40" fmla="*/ 1519785 w 3543"/>
              <a:gd name="T41" fmla="*/ 671495 h 3544"/>
              <a:gd name="T42" fmla="*/ 1119670 w 3543"/>
              <a:gd name="T43" fmla="*/ 1453713 h 3544"/>
              <a:gd name="T44" fmla="*/ 1008419 w 3543"/>
              <a:gd name="T45" fmla="*/ 1602210 h 3544"/>
              <a:gd name="T46" fmla="*/ 890661 w 3543"/>
              <a:gd name="T47" fmla="*/ 1655617 h 3544"/>
              <a:gd name="T48" fmla="*/ 811289 w 3543"/>
              <a:gd name="T49" fmla="*/ 1662130 h 3544"/>
              <a:gd name="T50" fmla="*/ 722158 w 3543"/>
              <a:gd name="T51" fmla="*/ 1645848 h 3544"/>
              <a:gd name="T52" fmla="*/ 599846 w 3543"/>
              <a:gd name="T53" fmla="*/ 1568342 h 3544"/>
              <a:gd name="T54" fmla="*/ 534137 w 3543"/>
              <a:gd name="T55" fmla="*/ 1469995 h 3544"/>
              <a:gd name="T56" fmla="*/ 510065 w 3543"/>
              <a:gd name="T57" fmla="*/ 1335175 h 3544"/>
              <a:gd name="T58" fmla="*/ 526330 w 3543"/>
              <a:gd name="T59" fmla="*/ 1245947 h 3544"/>
              <a:gd name="T60" fmla="*/ 596594 w 3543"/>
              <a:gd name="T61" fmla="*/ 1131317 h 3544"/>
              <a:gd name="T62" fmla="*/ 692231 w 3543"/>
              <a:gd name="T63" fmla="*/ 1062278 h 3544"/>
              <a:gd name="T64" fmla="*/ 821699 w 3543"/>
              <a:gd name="T65" fmla="*/ 1033621 h 3544"/>
              <a:gd name="T66" fmla="*/ 911480 w 3543"/>
              <a:gd name="T67" fmla="*/ 1045996 h 3544"/>
              <a:gd name="T68" fmla="*/ 1014274 w 3543"/>
              <a:gd name="T69" fmla="*/ 1097449 h 3544"/>
              <a:gd name="T70" fmla="*/ 1103405 w 3543"/>
              <a:gd name="T71" fmla="*/ 1204914 h 3544"/>
              <a:gd name="T72" fmla="*/ 1137236 w 3543"/>
              <a:gd name="T73" fmla="*/ 1325406 h 3544"/>
              <a:gd name="T74" fmla="*/ 1257596 w 3543"/>
              <a:gd name="T75" fmla="*/ 1291538 h 3544"/>
              <a:gd name="T76" fmla="*/ 550401 w 3543"/>
              <a:gd name="T77" fmla="*/ 877959 h 3544"/>
              <a:gd name="T78" fmla="*/ 556257 w 3543"/>
              <a:gd name="T79" fmla="*/ 1694696 h 3544"/>
              <a:gd name="T80" fmla="*/ 1348679 w 3543"/>
              <a:gd name="T81" fmla="*/ 1486929 h 3544"/>
              <a:gd name="T82" fmla="*/ 1895177 w 3543"/>
              <a:gd name="T83" fmla="*/ 1279163 h 3544"/>
              <a:gd name="T84" fmla="*/ 1817105 w 3543"/>
              <a:gd name="T85" fmla="*/ 1383372 h 3544"/>
              <a:gd name="T86" fmla="*/ 1734480 w 3543"/>
              <a:gd name="T87" fmla="*/ 1420496 h 3544"/>
              <a:gd name="T88" fmla="*/ 1678529 w 3543"/>
              <a:gd name="T89" fmla="*/ 1425055 h 3544"/>
              <a:gd name="T90" fmla="*/ 1616072 w 3543"/>
              <a:gd name="T91" fmla="*/ 1413983 h 3544"/>
              <a:gd name="T92" fmla="*/ 1530194 w 3543"/>
              <a:gd name="T93" fmla="*/ 1359274 h 3544"/>
              <a:gd name="T94" fmla="*/ 1484002 w 3543"/>
              <a:gd name="T95" fmla="*/ 1290235 h 3544"/>
              <a:gd name="T96" fmla="*/ 1467087 w 3543"/>
              <a:gd name="T97" fmla="*/ 1195796 h 3544"/>
              <a:gd name="T98" fmla="*/ 1478797 w 3543"/>
              <a:gd name="T99" fmla="*/ 1133271 h 3544"/>
              <a:gd name="T100" fmla="*/ 1527592 w 3543"/>
              <a:gd name="T101" fmla="*/ 1052509 h 3544"/>
              <a:gd name="T102" fmla="*/ 1594603 w 3543"/>
              <a:gd name="T103" fmla="*/ 1004312 h 3544"/>
              <a:gd name="T104" fmla="*/ 1685686 w 3543"/>
              <a:gd name="T105" fmla="*/ 983471 h 3544"/>
              <a:gd name="T106" fmla="*/ 1748793 w 3543"/>
              <a:gd name="T107" fmla="*/ 992589 h 3544"/>
              <a:gd name="T108" fmla="*/ 1821009 w 3543"/>
              <a:gd name="T109" fmla="*/ 1028411 h 3544"/>
              <a:gd name="T110" fmla="*/ 1884117 w 3543"/>
              <a:gd name="T111" fmla="*/ 1103962 h 3544"/>
              <a:gd name="T112" fmla="*/ 1907538 w 3543"/>
              <a:gd name="T113" fmla="*/ 1188632 h 3544"/>
              <a:gd name="T114" fmla="*/ 1992115 w 3543"/>
              <a:gd name="T115" fmla="*/ 1165185 h 3544"/>
              <a:gd name="T116" fmla="*/ 1495713 w 3543"/>
              <a:gd name="T117" fmla="*/ 874703 h 3544"/>
              <a:gd name="T118" fmla="*/ 1499616 w 3543"/>
              <a:gd name="T119" fmla="*/ 1447851 h 3544"/>
              <a:gd name="T120" fmla="*/ 2055873 w 3543"/>
              <a:gd name="T121" fmla="*/ 1301959 h 35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43" h="3544">
                <a:moveTo>
                  <a:pt x="1771" y="172"/>
                </a:moveTo>
                <a:cubicBezTo>
                  <a:pt x="2655" y="172"/>
                  <a:pt x="3372" y="888"/>
                  <a:pt x="3372" y="1772"/>
                </a:cubicBezTo>
                <a:cubicBezTo>
                  <a:pt x="3372" y="2655"/>
                  <a:pt x="2655" y="3372"/>
                  <a:pt x="1771" y="3372"/>
                </a:cubicBezTo>
                <a:cubicBezTo>
                  <a:pt x="888" y="3372"/>
                  <a:pt x="171" y="2655"/>
                  <a:pt x="171" y="1772"/>
                </a:cubicBezTo>
                <a:cubicBezTo>
                  <a:pt x="171" y="888"/>
                  <a:pt x="888" y="172"/>
                  <a:pt x="1771" y="172"/>
                </a:cubicBezTo>
                <a:close/>
                <a:moveTo>
                  <a:pt x="1771" y="0"/>
                </a:moveTo>
                <a:cubicBezTo>
                  <a:pt x="2750" y="0"/>
                  <a:pt x="3543" y="793"/>
                  <a:pt x="3543" y="1772"/>
                </a:cubicBezTo>
                <a:cubicBezTo>
                  <a:pt x="3543" y="2750"/>
                  <a:pt x="2750" y="3544"/>
                  <a:pt x="1771" y="3544"/>
                </a:cubicBezTo>
                <a:cubicBezTo>
                  <a:pt x="793" y="3544"/>
                  <a:pt x="0" y="2750"/>
                  <a:pt x="0" y="1772"/>
                </a:cubicBezTo>
                <a:cubicBezTo>
                  <a:pt x="0" y="793"/>
                  <a:pt x="793" y="0"/>
                  <a:pt x="1771" y="0"/>
                </a:cubicBezTo>
                <a:close/>
                <a:moveTo>
                  <a:pt x="2137" y="996"/>
                </a:moveTo>
                <a:cubicBezTo>
                  <a:pt x="2137" y="997"/>
                  <a:pt x="2137" y="998"/>
                  <a:pt x="2137" y="999"/>
                </a:cubicBezTo>
                <a:cubicBezTo>
                  <a:pt x="2137" y="1002"/>
                  <a:pt x="2138" y="1005"/>
                  <a:pt x="2138" y="1008"/>
                </a:cubicBezTo>
                <a:cubicBezTo>
                  <a:pt x="2138" y="1010"/>
                  <a:pt x="2138" y="1011"/>
                  <a:pt x="2138" y="1012"/>
                </a:cubicBezTo>
                <a:cubicBezTo>
                  <a:pt x="2138" y="1016"/>
                  <a:pt x="2139" y="1020"/>
                  <a:pt x="2139" y="1024"/>
                </a:cubicBezTo>
                <a:cubicBezTo>
                  <a:pt x="2139" y="1025"/>
                  <a:pt x="2139" y="1025"/>
                  <a:pt x="2139" y="1025"/>
                </a:cubicBezTo>
                <a:cubicBezTo>
                  <a:pt x="2139" y="1029"/>
                  <a:pt x="2139" y="1033"/>
                  <a:pt x="2138" y="1036"/>
                </a:cubicBezTo>
                <a:cubicBezTo>
                  <a:pt x="2138" y="1038"/>
                  <a:pt x="2138" y="1039"/>
                  <a:pt x="2138" y="1040"/>
                </a:cubicBezTo>
                <a:cubicBezTo>
                  <a:pt x="2138" y="1043"/>
                  <a:pt x="2138" y="1046"/>
                  <a:pt x="2138" y="1049"/>
                </a:cubicBezTo>
                <a:cubicBezTo>
                  <a:pt x="2138" y="1050"/>
                  <a:pt x="2138" y="1051"/>
                  <a:pt x="2137" y="1053"/>
                </a:cubicBezTo>
                <a:cubicBezTo>
                  <a:pt x="2135" y="1073"/>
                  <a:pt x="2131" y="1093"/>
                  <a:pt x="2125" y="1113"/>
                </a:cubicBezTo>
                <a:cubicBezTo>
                  <a:pt x="2124" y="1116"/>
                  <a:pt x="2123" y="1118"/>
                  <a:pt x="2122" y="1121"/>
                </a:cubicBezTo>
                <a:cubicBezTo>
                  <a:pt x="2122" y="1122"/>
                  <a:pt x="2121" y="1123"/>
                  <a:pt x="2121" y="1123"/>
                </a:cubicBezTo>
                <a:cubicBezTo>
                  <a:pt x="2120" y="1126"/>
                  <a:pt x="2119" y="1129"/>
                  <a:pt x="2118" y="1132"/>
                </a:cubicBezTo>
                <a:cubicBezTo>
                  <a:pt x="2118" y="1132"/>
                  <a:pt x="2118" y="1132"/>
                  <a:pt x="2117" y="1133"/>
                </a:cubicBezTo>
                <a:cubicBezTo>
                  <a:pt x="2114" y="1141"/>
                  <a:pt x="2109" y="1150"/>
                  <a:pt x="2105" y="1158"/>
                </a:cubicBezTo>
                <a:cubicBezTo>
                  <a:pt x="2105" y="1159"/>
                  <a:pt x="2104" y="1159"/>
                  <a:pt x="2104" y="1160"/>
                </a:cubicBezTo>
                <a:cubicBezTo>
                  <a:pt x="2103" y="1162"/>
                  <a:pt x="2101" y="1165"/>
                  <a:pt x="2100" y="1167"/>
                </a:cubicBezTo>
                <a:cubicBezTo>
                  <a:pt x="2099" y="1168"/>
                  <a:pt x="2099" y="1168"/>
                  <a:pt x="2099" y="1169"/>
                </a:cubicBezTo>
                <a:cubicBezTo>
                  <a:pt x="2092" y="1180"/>
                  <a:pt x="2085" y="1190"/>
                  <a:pt x="2076" y="1200"/>
                </a:cubicBezTo>
                <a:cubicBezTo>
                  <a:pt x="2076" y="1201"/>
                  <a:pt x="2076" y="1201"/>
                  <a:pt x="2075" y="1202"/>
                </a:cubicBezTo>
                <a:cubicBezTo>
                  <a:pt x="2073" y="1204"/>
                  <a:pt x="2071" y="1206"/>
                  <a:pt x="2069" y="1208"/>
                </a:cubicBezTo>
                <a:cubicBezTo>
                  <a:pt x="2069" y="1209"/>
                  <a:pt x="2069" y="1209"/>
                  <a:pt x="2068" y="1209"/>
                </a:cubicBezTo>
                <a:cubicBezTo>
                  <a:pt x="2062" y="1216"/>
                  <a:pt x="2055" y="1223"/>
                  <a:pt x="2048" y="1230"/>
                </a:cubicBezTo>
                <a:cubicBezTo>
                  <a:pt x="2048" y="1230"/>
                  <a:pt x="2047" y="1230"/>
                  <a:pt x="2047" y="1230"/>
                </a:cubicBezTo>
                <a:cubicBezTo>
                  <a:pt x="2045" y="1232"/>
                  <a:pt x="2043" y="1234"/>
                  <a:pt x="2040" y="1236"/>
                </a:cubicBezTo>
                <a:cubicBezTo>
                  <a:pt x="2040" y="1237"/>
                  <a:pt x="2039" y="1237"/>
                  <a:pt x="2039" y="1237"/>
                </a:cubicBezTo>
                <a:cubicBezTo>
                  <a:pt x="2036" y="1239"/>
                  <a:pt x="2034" y="1241"/>
                  <a:pt x="2032" y="1243"/>
                </a:cubicBezTo>
                <a:cubicBezTo>
                  <a:pt x="2018" y="1253"/>
                  <a:pt x="2004" y="1262"/>
                  <a:pt x="1989" y="1270"/>
                </a:cubicBezTo>
                <a:cubicBezTo>
                  <a:pt x="1986" y="1271"/>
                  <a:pt x="1982" y="1273"/>
                  <a:pt x="1979" y="1274"/>
                </a:cubicBezTo>
                <a:cubicBezTo>
                  <a:pt x="1978" y="1275"/>
                  <a:pt x="1976" y="1276"/>
                  <a:pt x="1975" y="1276"/>
                </a:cubicBezTo>
                <a:cubicBezTo>
                  <a:pt x="1973" y="1277"/>
                  <a:pt x="1970" y="1278"/>
                  <a:pt x="1968" y="1279"/>
                </a:cubicBezTo>
                <a:cubicBezTo>
                  <a:pt x="1966" y="1280"/>
                  <a:pt x="1965" y="1280"/>
                  <a:pt x="1964" y="1281"/>
                </a:cubicBezTo>
                <a:cubicBezTo>
                  <a:pt x="1960" y="1282"/>
                  <a:pt x="1957" y="1283"/>
                  <a:pt x="1953" y="1284"/>
                </a:cubicBezTo>
                <a:cubicBezTo>
                  <a:pt x="1953" y="1285"/>
                  <a:pt x="1953" y="1285"/>
                  <a:pt x="1952" y="1285"/>
                </a:cubicBezTo>
                <a:cubicBezTo>
                  <a:pt x="1948" y="1286"/>
                  <a:pt x="1945" y="1287"/>
                  <a:pt x="1941" y="1288"/>
                </a:cubicBezTo>
                <a:cubicBezTo>
                  <a:pt x="1939" y="1289"/>
                  <a:pt x="1938" y="1289"/>
                  <a:pt x="1937" y="1289"/>
                </a:cubicBezTo>
                <a:cubicBezTo>
                  <a:pt x="1934" y="1290"/>
                  <a:pt x="1931" y="1291"/>
                  <a:pt x="1928" y="1291"/>
                </a:cubicBezTo>
                <a:cubicBezTo>
                  <a:pt x="1927" y="1292"/>
                  <a:pt x="1926" y="1292"/>
                  <a:pt x="1925" y="1292"/>
                </a:cubicBezTo>
                <a:cubicBezTo>
                  <a:pt x="1920" y="1293"/>
                  <a:pt x="1916" y="1294"/>
                  <a:pt x="1912" y="1295"/>
                </a:cubicBezTo>
                <a:cubicBezTo>
                  <a:pt x="1908" y="1295"/>
                  <a:pt x="1904" y="1296"/>
                  <a:pt x="1900" y="1296"/>
                </a:cubicBezTo>
                <a:cubicBezTo>
                  <a:pt x="1899" y="1296"/>
                  <a:pt x="1897" y="1297"/>
                  <a:pt x="1896" y="1297"/>
                </a:cubicBezTo>
                <a:cubicBezTo>
                  <a:pt x="1893" y="1297"/>
                  <a:pt x="1890" y="1297"/>
                  <a:pt x="1887" y="1298"/>
                </a:cubicBezTo>
                <a:cubicBezTo>
                  <a:pt x="1886" y="1298"/>
                  <a:pt x="1885" y="1298"/>
                  <a:pt x="1883" y="1298"/>
                </a:cubicBezTo>
                <a:cubicBezTo>
                  <a:pt x="1879" y="1298"/>
                  <a:pt x="1875" y="1298"/>
                  <a:pt x="1871" y="1298"/>
                </a:cubicBezTo>
                <a:cubicBezTo>
                  <a:pt x="1871" y="1298"/>
                  <a:pt x="1870" y="1298"/>
                  <a:pt x="1870" y="1298"/>
                </a:cubicBezTo>
                <a:cubicBezTo>
                  <a:pt x="1866" y="1298"/>
                  <a:pt x="1863" y="1298"/>
                  <a:pt x="1859" y="1298"/>
                </a:cubicBezTo>
                <a:cubicBezTo>
                  <a:pt x="1858" y="1298"/>
                  <a:pt x="1856" y="1298"/>
                  <a:pt x="1855" y="1298"/>
                </a:cubicBezTo>
                <a:cubicBezTo>
                  <a:pt x="1852" y="1298"/>
                  <a:pt x="1849" y="1298"/>
                  <a:pt x="1847" y="1297"/>
                </a:cubicBezTo>
                <a:cubicBezTo>
                  <a:pt x="1845" y="1297"/>
                  <a:pt x="1844" y="1297"/>
                  <a:pt x="1843" y="1297"/>
                </a:cubicBezTo>
                <a:cubicBezTo>
                  <a:pt x="1839" y="1297"/>
                  <a:pt x="1835" y="1296"/>
                  <a:pt x="1831" y="1296"/>
                </a:cubicBezTo>
                <a:cubicBezTo>
                  <a:pt x="1815" y="1294"/>
                  <a:pt x="1798" y="1290"/>
                  <a:pt x="1783" y="1284"/>
                </a:cubicBezTo>
                <a:cubicBezTo>
                  <a:pt x="1780" y="1284"/>
                  <a:pt x="1777" y="1283"/>
                  <a:pt x="1774" y="1282"/>
                </a:cubicBezTo>
                <a:cubicBezTo>
                  <a:pt x="1774" y="1281"/>
                  <a:pt x="1773" y="1281"/>
                  <a:pt x="1772" y="1281"/>
                </a:cubicBezTo>
                <a:cubicBezTo>
                  <a:pt x="1769" y="1280"/>
                  <a:pt x="1767" y="1279"/>
                  <a:pt x="1764" y="1277"/>
                </a:cubicBezTo>
                <a:cubicBezTo>
                  <a:pt x="1763" y="1277"/>
                  <a:pt x="1763" y="1277"/>
                  <a:pt x="1763" y="1277"/>
                </a:cubicBezTo>
                <a:cubicBezTo>
                  <a:pt x="1754" y="1273"/>
                  <a:pt x="1745" y="1269"/>
                  <a:pt x="1737" y="1265"/>
                </a:cubicBezTo>
                <a:cubicBezTo>
                  <a:pt x="1737" y="1264"/>
                  <a:pt x="1736" y="1264"/>
                  <a:pt x="1736" y="1264"/>
                </a:cubicBezTo>
                <a:cubicBezTo>
                  <a:pt x="1733" y="1262"/>
                  <a:pt x="1731" y="1261"/>
                  <a:pt x="1728" y="1259"/>
                </a:cubicBezTo>
                <a:cubicBezTo>
                  <a:pt x="1728" y="1259"/>
                  <a:pt x="1727" y="1259"/>
                  <a:pt x="1726" y="1258"/>
                </a:cubicBezTo>
                <a:cubicBezTo>
                  <a:pt x="1716" y="1252"/>
                  <a:pt x="1705" y="1244"/>
                  <a:pt x="1695" y="1236"/>
                </a:cubicBezTo>
                <a:cubicBezTo>
                  <a:pt x="1695" y="1236"/>
                  <a:pt x="1694" y="1235"/>
                  <a:pt x="1694" y="1235"/>
                </a:cubicBezTo>
                <a:cubicBezTo>
                  <a:pt x="1691" y="1233"/>
                  <a:pt x="1689" y="1231"/>
                  <a:pt x="1687" y="1229"/>
                </a:cubicBezTo>
                <a:cubicBezTo>
                  <a:pt x="1687" y="1229"/>
                  <a:pt x="1686" y="1228"/>
                  <a:pt x="1686" y="1228"/>
                </a:cubicBezTo>
                <a:cubicBezTo>
                  <a:pt x="1679" y="1222"/>
                  <a:pt x="1672" y="1215"/>
                  <a:pt x="1666" y="1208"/>
                </a:cubicBezTo>
                <a:cubicBezTo>
                  <a:pt x="1666" y="1207"/>
                  <a:pt x="1665" y="1207"/>
                  <a:pt x="1665" y="1207"/>
                </a:cubicBezTo>
                <a:cubicBezTo>
                  <a:pt x="1663" y="1205"/>
                  <a:pt x="1661" y="1202"/>
                  <a:pt x="1659" y="1200"/>
                </a:cubicBezTo>
                <a:cubicBezTo>
                  <a:pt x="1659" y="1200"/>
                  <a:pt x="1658" y="1199"/>
                  <a:pt x="1658" y="1198"/>
                </a:cubicBezTo>
                <a:cubicBezTo>
                  <a:pt x="1656" y="1196"/>
                  <a:pt x="1654" y="1194"/>
                  <a:pt x="1652" y="1191"/>
                </a:cubicBezTo>
                <a:cubicBezTo>
                  <a:pt x="1640" y="1175"/>
                  <a:pt x="1629" y="1158"/>
                  <a:pt x="1621" y="1139"/>
                </a:cubicBezTo>
                <a:cubicBezTo>
                  <a:pt x="1620" y="1137"/>
                  <a:pt x="1620" y="1136"/>
                  <a:pt x="1619" y="1135"/>
                </a:cubicBezTo>
                <a:cubicBezTo>
                  <a:pt x="1618" y="1132"/>
                  <a:pt x="1617" y="1130"/>
                  <a:pt x="1616" y="1127"/>
                </a:cubicBezTo>
                <a:cubicBezTo>
                  <a:pt x="1616" y="1126"/>
                  <a:pt x="1615" y="1125"/>
                  <a:pt x="1615" y="1123"/>
                </a:cubicBezTo>
                <a:cubicBezTo>
                  <a:pt x="1613" y="1120"/>
                  <a:pt x="1612" y="1117"/>
                  <a:pt x="1611" y="1113"/>
                </a:cubicBezTo>
                <a:cubicBezTo>
                  <a:pt x="1611" y="1113"/>
                  <a:pt x="1611" y="1112"/>
                  <a:pt x="1611" y="1112"/>
                </a:cubicBezTo>
                <a:cubicBezTo>
                  <a:pt x="1609" y="1108"/>
                  <a:pt x="1608" y="1104"/>
                  <a:pt x="1607" y="1100"/>
                </a:cubicBezTo>
                <a:cubicBezTo>
                  <a:pt x="1607" y="1099"/>
                  <a:pt x="1606" y="1098"/>
                  <a:pt x="1606" y="1097"/>
                </a:cubicBezTo>
                <a:cubicBezTo>
                  <a:pt x="1605" y="1094"/>
                  <a:pt x="1605" y="1091"/>
                  <a:pt x="1604" y="1088"/>
                </a:cubicBezTo>
                <a:cubicBezTo>
                  <a:pt x="1604" y="1087"/>
                  <a:pt x="1603" y="1086"/>
                  <a:pt x="1603" y="1084"/>
                </a:cubicBezTo>
                <a:cubicBezTo>
                  <a:pt x="1602" y="1080"/>
                  <a:pt x="1602" y="1076"/>
                  <a:pt x="1601" y="1072"/>
                </a:cubicBezTo>
                <a:cubicBezTo>
                  <a:pt x="1600" y="1068"/>
                  <a:pt x="1600" y="1064"/>
                  <a:pt x="1599" y="1060"/>
                </a:cubicBezTo>
                <a:cubicBezTo>
                  <a:pt x="1599" y="1058"/>
                  <a:pt x="1599" y="1057"/>
                  <a:pt x="1599" y="1056"/>
                </a:cubicBezTo>
                <a:cubicBezTo>
                  <a:pt x="1598" y="1053"/>
                  <a:pt x="1598" y="1050"/>
                  <a:pt x="1598" y="1047"/>
                </a:cubicBezTo>
                <a:cubicBezTo>
                  <a:pt x="1598" y="1046"/>
                  <a:pt x="1598" y="1044"/>
                  <a:pt x="1598" y="1043"/>
                </a:cubicBezTo>
                <a:cubicBezTo>
                  <a:pt x="1597" y="1039"/>
                  <a:pt x="1597" y="1035"/>
                  <a:pt x="1597" y="1031"/>
                </a:cubicBezTo>
                <a:cubicBezTo>
                  <a:pt x="1597" y="1031"/>
                  <a:pt x="1597" y="1030"/>
                  <a:pt x="1597" y="1030"/>
                </a:cubicBezTo>
                <a:cubicBezTo>
                  <a:pt x="1597" y="1026"/>
                  <a:pt x="1597" y="1022"/>
                  <a:pt x="1597" y="1019"/>
                </a:cubicBezTo>
                <a:cubicBezTo>
                  <a:pt x="1597" y="1018"/>
                  <a:pt x="1597" y="1016"/>
                  <a:pt x="1597" y="1015"/>
                </a:cubicBezTo>
                <a:cubicBezTo>
                  <a:pt x="1598" y="1012"/>
                  <a:pt x="1598" y="1009"/>
                  <a:pt x="1598" y="1007"/>
                </a:cubicBezTo>
                <a:cubicBezTo>
                  <a:pt x="1598" y="1005"/>
                  <a:pt x="1598" y="1004"/>
                  <a:pt x="1598" y="1002"/>
                </a:cubicBezTo>
                <a:cubicBezTo>
                  <a:pt x="1599" y="999"/>
                  <a:pt x="1599" y="995"/>
                  <a:pt x="1600" y="991"/>
                </a:cubicBezTo>
                <a:cubicBezTo>
                  <a:pt x="1600" y="991"/>
                  <a:pt x="1600" y="991"/>
                  <a:pt x="1600" y="991"/>
                </a:cubicBezTo>
                <a:cubicBezTo>
                  <a:pt x="1602" y="974"/>
                  <a:pt x="1606" y="958"/>
                  <a:pt x="1611" y="942"/>
                </a:cubicBezTo>
                <a:cubicBezTo>
                  <a:pt x="1612" y="940"/>
                  <a:pt x="1613" y="937"/>
                  <a:pt x="1614" y="934"/>
                </a:cubicBezTo>
                <a:cubicBezTo>
                  <a:pt x="1614" y="933"/>
                  <a:pt x="1614" y="933"/>
                  <a:pt x="1615" y="932"/>
                </a:cubicBezTo>
                <a:cubicBezTo>
                  <a:pt x="1616" y="929"/>
                  <a:pt x="1617" y="926"/>
                  <a:pt x="1618" y="924"/>
                </a:cubicBezTo>
                <a:cubicBezTo>
                  <a:pt x="1618" y="923"/>
                  <a:pt x="1618" y="923"/>
                  <a:pt x="1618" y="923"/>
                </a:cubicBezTo>
                <a:cubicBezTo>
                  <a:pt x="1622" y="914"/>
                  <a:pt x="1626" y="905"/>
                  <a:pt x="1631" y="897"/>
                </a:cubicBezTo>
                <a:cubicBezTo>
                  <a:pt x="1631" y="896"/>
                  <a:pt x="1631" y="896"/>
                  <a:pt x="1632" y="896"/>
                </a:cubicBezTo>
                <a:cubicBezTo>
                  <a:pt x="1633" y="893"/>
                  <a:pt x="1635" y="890"/>
                  <a:pt x="1636" y="888"/>
                </a:cubicBezTo>
                <a:cubicBezTo>
                  <a:pt x="1636" y="887"/>
                  <a:pt x="1637" y="887"/>
                  <a:pt x="1637" y="886"/>
                </a:cubicBezTo>
                <a:cubicBezTo>
                  <a:pt x="1644" y="875"/>
                  <a:pt x="1651" y="865"/>
                  <a:pt x="1659" y="855"/>
                </a:cubicBezTo>
                <a:cubicBezTo>
                  <a:pt x="1660" y="855"/>
                  <a:pt x="1660" y="854"/>
                  <a:pt x="1661" y="854"/>
                </a:cubicBezTo>
                <a:cubicBezTo>
                  <a:pt x="1662" y="851"/>
                  <a:pt x="1664" y="849"/>
                  <a:pt x="1666" y="847"/>
                </a:cubicBezTo>
                <a:cubicBezTo>
                  <a:pt x="1667" y="846"/>
                  <a:pt x="1667" y="846"/>
                  <a:pt x="1667" y="846"/>
                </a:cubicBezTo>
                <a:cubicBezTo>
                  <a:pt x="1674" y="839"/>
                  <a:pt x="1681" y="832"/>
                  <a:pt x="1688" y="825"/>
                </a:cubicBezTo>
                <a:cubicBezTo>
                  <a:pt x="1688" y="825"/>
                  <a:pt x="1688" y="825"/>
                  <a:pt x="1688" y="825"/>
                </a:cubicBezTo>
                <a:cubicBezTo>
                  <a:pt x="1691" y="823"/>
                  <a:pt x="1693" y="821"/>
                  <a:pt x="1695" y="819"/>
                </a:cubicBezTo>
                <a:cubicBezTo>
                  <a:pt x="1696" y="819"/>
                  <a:pt x="1696" y="818"/>
                  <a:pt x="1697" y="818"/>
                </a:cubicBezTo>
                <a:cubicBezTo>
                  <a:pt x="1699" y="816"/>
                  <a:pt x="1702" y="814"/>
                  <a:pt x="1704" y="812"/>
                </a:cubicBezTo>
                <a:cubicBezTo>
                  <a:pt x="1717" y="802"/>
                  <a:pt x="1731" y="793"/>
                  <a:pt x="1746" y="786"/>
                </a:cubicBezTo>
                <a:cubicBezTo>
                  <a:pt x="1750" y="784"/>
                  <a:pt x="1753" y="782"/>
                  <a:pt x="1757" y="781"/>
                </a:cubicBezTo>
                <a:cubicBezTo>
                  <a:pt x="1758" y="780"/>
                  <a:pt x="1759" y="780"/>
                  <a:pt x="1761" y="779"/>
                </a:cubicBezTo>
                <a:cubicBezTo>
                  <a:pt x="1763" y="778"/>
                  <a:pt x="1766" y="777"/>
                  <a:pt x="1768" y="776"/>
                </a:cubicBezTo>
                <a:cubicBezTo>
                  <a:pt x="1769" y="775"/>
                  <a:pt x="1771" y="775"/>
                  <a:pt x="1772" y="774"/>
                </a:cubicBezTo>
                <a:cubicBezTo>
                  <a:pt x="1775" y="773"/>
                  <a:pt x="1779" y="772"/>
                  <a:pt x="1782" y="771"/>
                </a:cubicBezTo>
                <a:cubicBezTo>
                  <a:pt x="1783" y="771"/>
                  <a:pt x="1783" y="770"/>
                  <a:pt x="1783" y="770"/>
                </a:cubicBezTo>
                <a:cubicBezTo>
                  <a:pt x="1787" y="769"/>
                  <a:pt x="1791" y="768"/>
                  <a:pt x="1795" y="767"/>
                </a:cubicBezTo>
                <a:cubicBezTo>
                  <a:pt x="1796" y="767"/>
                  <a:pt x="1797" y="766"/>
                  <a:pt x="1799" y="766"/>
                </a:cubicBezTo>
                <a:cubicBezTo>
                  <a:pt x="1802" y="765"/>
                  <a:pt x="1805" y="764"/>
                  <a:pt x="1807" y="764"/>
                </a:cubicBezTo>
                <a:cubicBezTo>
                  <a:pt x="1809" y="763"/>
                  <a:pt x="1810" y="763"/>
                  <a:pt x="1811" y="763"/>
                </a:cubicBezTo>
                <a:cubicBezTo>
                  <a:pt x="1815" y="762"/>
                  <a:pt x="1819" y="761"/>
                  <a:pt x="1823" y="761"/>
                </a:cubicBezTo>
                <a:cubicBezTo>
                  <a:pt x="1828" y="760"/>
                  <a:pt x="1832" y="759"/>
                  <a:pt x="1836" y="759"/>
                </a:cubicBezTo>
                <a:cubicBezTo>
                  <a:pt x="1837" y="759"/>
                  <a:pt x="1838" y="759"/>
                  <a:pt x="1840" y="758"/>
                </a:cubicBezTo>
                <a:cubicBezTo>
                  <a:pt x="1843" y="758"/>
                  <a:pt x="1846" y="758"/>
                  <a:pt x="1849" y="758"/>
                </a:cubicBezTo>
                <a:cubicBezTo>
                  <a:pt x="1850" y="758"/>
                  <a:pt x="1851" y="757"/>
                  <a:pt x="1852" y="757"/>
                </a:cubicBezTo>
                <a:cubicBezTo>
                  <a:pt x="1856" y="757"/>
                  <a:pt x="1860" y="757"/>
                  <a:pt x="1864" y="757"/>
                </a:cubicBezTo>
                <a:cubicBezTo>
                  <a:pt x="1865" y="757"/>
                  <a:pt x="1865" y="757"/>
                  <a:pt x="1866" y="757"/>
                </a:cubicBezTo>
                <a:cubicBezTo>
                  <a:pt x="1869" y="757"/>
                  <a:pt x="1873" y="757"/>
                  <a:pt x="1876" y="757"/>
                </a:cubicBezTo>
                <a:cubicBezTo>
                  <a:pt x="1878" y="757"/>
                  <a:pt x="1879" y="757"/>
                  <a:pt x="1881" y="757"/>
                </a:cubicBezTo>
                <a:cubicBezTo>
                  <a:pt x="1883" y="757"/>
                  <a:pt x="1886" y="757"/>
                  <a:pt x="1889" y="758"/>
                </a:cubicBezTo>
                <a:cubicBezTo>
                  <a:pt x="1890" y="758"/>
                  <a:pt x="1892" y="758"/>
                  <a:pt x="1893" y="758"/>
                </a:cubicBezTo>
                <a:cubicBezTo>
                  <a:pt x="1897" y="758"/>
                  <a:pt x="1901" y="759"/>
                  <a:pt x="1904" y="759"/>
                </a:cubicBezTo>
                <a:lnTo>
                  <a:pt x="1905" y="759"/>
                </a:lnTo>
                <a:cubicBezTo>
                  <a:pt x="1921" y="761"/>
                  <a:pt x="1937" y="765"/>
                  <a:pt x="1953" y="771"/>
                </a:cubicBezTo>
                <a:cubicBezTo>
                  <a:pt x="1956" y="772"/>
                  <a:pt x="1959" y="773"/>
                  <a:pt x="1962" y="774"/>
                </a:cubicBezTo>
                <a:cubicBezTo>
                  <a:pt x="1962" y="774"/>
                  <a:pt x="1963" y="774"/>
                  <a:pt x="1964" y="774"/>
                </a:cubicBezTo>
                <a:cubicBezTo>
                  <a:pt x="1966" y="775"/>
                  <a:pt x="1969" y="776"/>
                  <a:pt x="1972" y="778"/>
                </a:cubicBezTo>
                <a:cubicBezTo>
                  <a:pt x="1972" y="778"/>
                  <a:pt x="1973" y="778"/>
                  <a:pt x="1973" y="778"/>
                </a:cubicBezTo>
                <a:cubicBezTo>
                  <a:pt x="1982" y="782"/>
                  <a:pt x="1990" y="786"/>
                  <a:pt x="1999" y="791"/>
                </a:cubicBezTo>
                <a:cubicBezTo>
                  <a:pt x="1999" y="791"/>
                  <a:pt x="2000" y="791"/>
                  <a:pt x="2000" y="791"/>
                </a:cubicBezTo>
                <a:cubicBezTo>
                  <a:pt x="2002" y="793"/>
                  <a:pt x="2005" y="794"/>
                  <a:pt x="2008" y="796"/>
                </a:cubicBezTo>
                <a:cubicBezTo>
                  <a:pt x="2008" y="796"/>
                  <a:pt x="2009" y="796"/>
                  <a:pt x="2009" y="797"/>
                </a:cubicBezTo>
                <a:cubicBezTo>
                  <a:pt x="2020" y="803"/>
                  <a:pt x="2031" y="811"/>
                  <a:pt x="2040" y="819"/>
                </a:cubicBezTo>
                <a:cubicBezTo>
                  <a:pt x="2041" y="819"/>
                  <a:pt x="2041" y="820"/>
                  <a:pt x="2042" y="820"/>
                </a:cubicBezTo>
                <a:cubicBezTo>
                  <a:pt x="2044" y="822"/>
                  <a:pt x="2046" y="824"/>
                  <a:pt x="2049" y="826"/>
                </a:cubicBezTo>
                <a:cubicBezTo>
                  <a:pt x="2049" y="826"/>
                  <a:pt x="2049" y="827"/>
                  <a:pt x="2050" y="827"/>
                </a:cubicBezTo>
                <a:cubicBezTo>
                  <a:pt x="2057" y="834"/>
                  <a:pt x="2063" y="840"/>
                  <a:pt x="2070" y="847"/>
                </a:cubicBezTo>
                <a:cubicBezTo>
                  <a:pt x="2070" y="848"/>
                  <a:pt x="2070" y="848"/>
                  <a:pt x="2071" y="848"/>
                </a:cubicBezTo>
                <a:cubicBezTo>
                  <a:pt x="2073" y="851"/>
                  <a:pt x="2075" y="853"/>
                  <a:pt x="2076" y="855"/>
                </a:cubicBezTo>
                <a:cubicBezTo>
                  <a:pt x="2077" y="856"/>
                  <a:pt x="2077" y="856"/>
                  <a:pt x="2078" y="857"/>
                </a:cubicBezTo>
                <a:cubicBezTo>
                  <a:pt x="2080" y="859"/>
                  <a:pt x="2082" y="861"/>
                  <a:pt x="2083" y="864"/>
                </a:cubicBezTo>
                <a:cubicBezTo>
                  <a:pt x="2093" y="877"/>
                  <a:pt x="2102" y="891"/>
                  <a:pt x="2110" y="906"/>
                </a:cubicBezTo>
                <a:cubicBezTo>
                  <a:pt x="2112" y="910"/>
                  <a:pt x="2113" y="913"/>
                  <a:pt x="2115" y="916"/>
                </a:cubicBezTo>
                <a:cubicBezTo>
                  <a:pt x="2115" y="918"/>
                  <a:pt x="2116" y="919"/>
                  <a:pt x="2116" y="920"/>
                </a:cubicBezTo>
                <a:cubicBezTo>
                  <a:pt x="2117" y="923"/>
                  <a:pt x="2118" y="925"/>
                  <a:pt x="2120" y="928"/>
                </a:cubicBezTo>
                <a:cubicBezTo>
                  <a:pt x="2120" y="929"/>
                  <a:pt x="2121" y="930"/>
                  <a:pt x="2121" y="932"/>
                </a:cubicBezTo>
                <a:cubicBezTo>
                  <a:pt x="2122" y="935"/>
                  <a:pt x="2124" y="938"/>
                  <a:pt x="2125" y="942"/>
                </a:cubicBezTo>
                <a:cubicBezTo>
                  <a:pt x="2125" y="942"/>
                  <a:pt x="2125" y="943"/>
                  <a:pt x="2125" y="943"/>
                </a:cubicBezTo>
                <a:cubicBezTo>
                  <a:pt x="2126" y="947"/>
                  <a:pt x="2128" y="951"/>
                  <a:pt x="2129" y="955"/>
                </a:cubicBezTo>
                <a:lnTo>
                  <a:pt x="2130" y="958"/>
                </a:lnTo>
                <a:cubicBezTo>
                  <a:pt x="2130" y="961"/>
                  <a:pt x="2131" y="964"/>
                  <a:pt x="2132" y="967"/>
                </a:cubicBezTo>
                <a:cubicBezTo>
                  <a:pt x="2132" y="968"/>
                  <a:pt x="2132" y="970"/>
                  <a:pt x="2133" y="971"/>
                </a:cubicBezTo>
                <a:cubicBezTo>
                  <a:pt x="2133" y="975"/>
                  <a:pt x="2134" y="979"/>
                  <a:pt x="2135" y="983"/>
                </a:cubicBezTo>
                <a:cubicBezTo>
                  <a:pt x="2136" y="987"/>
                  <a:pt x="2136" y="991"/>
                  <a:pt x="2137" y="996"/>
                </a:cubicBezTo>
                <a:close/>
                <a:moveTo>
                  <a:pt x="2336" y="1031"/>
                </a:moveTo>
                <a:lnTo>
                  <a:pt x="2309" y="873"/>
                </a:lnTo>
                <a:lnTo>
                  <a:pt x="2218" y="888"/>
                </a:lnTo>
                <a:cubicBezTo>
                  <a:pt x="2201" y="846"/>
                  <a:pt x="2177" y="807"/>
                  <a:pt x="2147" y="775"/>
                </a:cubicBezTo>
                <a:lnTo>
                  <a:pt x="2201" y="699"/>
                </a:lnTo>
                <a:lnTo>
                  <a:pt x="2071" y="606"/>
                </a:lnTo>
                <a:lnTo>
                  <a:pt x="2017" y="681"/>
                </a:lnTo>
                <a:cubicBezTo>
                  <a:pt x="1976" y="664"/>
                  <a:pt x="1932" y="653"/>
                  <a:pt x="1886" y="651"/>
                </a:cubicBezTo>
                <a:lnTo>
                  <a:pt x="1871" y="560"/>
                </a:lnTo>
                <a:lnTo>
                  <a:pt x="1713" y="586"/>
                </a:lnTo>
                <a:lnTo>
                  <a:pt x="1728" y="677"/>
                </a:lnTo>
                <a:cubicBezTo>
                  <a:pt x="1686" y="694"/>
                  <a:pt x="1648" y="719"/>
                  <a:pt x="1615" y="748"/>
                </a:cubicBezTo>
                <a:lnTo>
                  <a:pt x="1539" y="694"/>
                </a:lnTo>
                <a:lnTo>
                  <a:pt x="1446" y="825"/>
                </a:lnTo>
                <a:lnTo>
                  <a:pt x="1522" y="879"/>
                </a:lnTo>
                <a:cubicBezTo>
                  <a:pt x="1504" y="919"/>
                  <a:pt x="1494" y="963"/>
                  <a:pt x="1491" y="1009"/>
                </a:cubicBezTo>
                <a:lnTo>
                  <a:pt x="1400" y="1024"/>
                </a:lnTo>
                <a:lnTo>
                  <a:pt x="1426" y="1182"/>
                </a:lnTo>
                <a:lnTo>
                  <a:pt x="1518" y="1167"/>
                </a:lnTo>
                <a:cubicBezTo>
                  <a:pt x="1535" y="1210"/>
                  <a:pt x="1559" y="1248"/>
                  <a:pt x="1589" y="1281"/>
                </a:cubicBezTo>
                <a:lnTo>
                  <a:pt x="1535" y="1356"/>
                </a:lnTo>
                <a:lnTo>
                  <a:pt x="1665" y="1449"/>
                </a:lnTo>
                <a:lnTo>
                  <a:pt x="1719" y="1374"/>
                </a:lnTo>
                <a:cubicBezTo>
                  <a:pt x="1760" y="1391"/>
                  <a:pt x="1804" y="1402"/>
                  <a:pt x="1849" y="1404"/>
                </a:cubicBezTo>
                <a:lnTo>
                  <a:pt x="1864" y="1495"/>
                </a:lnTo>
                <a:lnTo>
                  <a:pt x="2023" y="1469"/>
                </a:lnTo>
                <a:lnTo>
                  <a:pt x="2007" y="1378"/>
                </a:lnTo>
                <a:cubicBezTo>
                  <a:pt x="2050" y="1361"/>
                  <a:pt x="2088" y="1337"/>
                  <a:pt x="2121" y="1307"/>
                </a:cubicBezTo>
                <a:lnTo>
                  <a:pt x="2196" y="1361"/>
                </a:lnTo>
                <a:lnTo>
                  <a:pt x="2289" y="1230"/>
                </a:lnTo>
                <a:lnTo>
                  <a:pt x="2214" y="1176"/>
                </a:lnTo>
                <a:cubicBezTo>
                  <a:pt x="2232" y="1136"/>
                  <a:pt x="2242" y="1092"/>
                  <a:pt x="2244" y="1046"/>
                </a:cubicBezTo>
                <a:lnTo>
                  <a:pt x="2336" y="1031"/>
                </a:lnTo>
                <a:close/>
                <a:moveTo>
                  <a:pt x="1745" y="2133"/>
                </a:moveTo>
                <a:cubicBezTo>
                  <a:pt x="1745" y="2136"/>
                  <a:pt x="1745" y="2138"/>
                  <a:pt x="1744" y="2140"/>
                </a:cubicBezTo>
                <a:cubicBezTo>
                  <a:pt x="1743" y="2145"/>
                  <a:pt x="1743" y="2150"/>
                  <a:pt x="1741" y="2156"/>
                </a:cubicBezTo>
                <a:cubicBezTo>
                  <a:pt x="1741" y="2158"/>
                  <a:pt x="1741" y="2160"/>
                  <a:pt x="1740" y="2162"/>
                </a:cubicBezTo>
                <a:cubicBezTo>
                  <a:pt x="1739" y="2170"/>
                  <a:pt x="1738" y="2177"/>
                  <a:pt x="1736" y="2184"/>
                </a:cubicBezTo>
                <a:cubicBezTo>
                  <a:pt x="1736" y="2184"/>
                  <a:pt x="1735" y="2185"/>
                  <a:pt x="1735" y="2186"/>
                </a:cubicBezTo>
                <a:cubicBezTo>
                  <a:pt x="1734" y="2192"/>
                  <a:pt x="1732" y="2198"/>
                  <a:pt x="1730" y="2204"/>
                </a:cubicBezTo>
                <a:cubicBezTo>
                  <a:pt x="1730" y="2207"/>
                  <a:pt x="1729" y="2209"/>
                  <a:pt x="1728" y="2212"/>
                </a:cubicBezTo>
                <a:cubicBezTo>
                  <a:pt x="1727" y="2216"/>
                  <a:pt x="1725" y="2221"/>
                  <a:pt x="1724" y="2225"/>
                </a:cubicBezTo>
                <a:cubicBezTo>
                  <a:pt x="1723" y="2228"/>
                  <a:pt x="1722" y="2230"/>
                  <a:pt x="1721" y="2232"/>
                </a:cubicBezTo>
                <a:cubicBezTo>
                  <a:pt x="1709" y="2267"/>
                  <a:pt x="1692" y="2300"/>
                  <a:pt x="1673" y="2330"/>
                </a:cubicBezTo>
                <a:cubicBezTo>
                  <a:pt x="1670" y="2335"/>
                  <a:pt x="1667" y="2340"/>
                  <a:pt x="1664" y="2344"/>
                </a:cubicBezTo>
                <a:cubicBezTo>
                  <a:pt x="1663" y="2345"/>
                  <a:pt x="1662" y="2346"/>
                  <a:pt x="1662" y="2347"/>
                </a:cubicBezTo>
                <a:cubicBezTo>
                  <a:pt x="1659" y="2351"/>
                  <a:pt x="1655" y="2356"/>
                  <a:pt x="1652" y="2360"/>
                </a:cubicBezTo>
                <a:cubicBezTo>
                  <a:pt x="1652" y="2360"/>
                  <a:pt x="1651" y="2361"/>
                  <a:pt x="1651" y="2362"/>
                </a:cubicBezTo>
                <a:cubicBezTo>
                  <a:pt x="1641" y="2375"/>
                  <a:pt x="1630" y="2388"/>
                  <a:pt x="1618" y="2400"/>
                </a:cubicBezTo>
                <a:cubicBezTo>
                  <a:pt x="1617" y="2401"/>
                  <a:pt x="1617" y="2402"/>
                  <a:pt x="1616" y="2402"/>
                </a:cubicBezTo>
                <a:cubicBezTo>
                  <a:pt x="1613" y="2406"/>
                  <a:pt x="1609" y="2410"/>
                  <a:pt x="1605" y="2414"/>
                </a:cubicBezTo>
                <a:cubicBezTo>
                  <a:pt x="1604" y="2415"/>
                  <a:pt x="1603" y="2415"/>
                  <a:pt x="1603" y="2416"/>
                </a:cubicBezTo>
                <a:cubicBezTo>
                  <a:pt x="1586" y="2432"/>
                  <a:pt x="1569" y="2447"/>
                  <a:pt x="1550" y="2460"/>
                </a:cubicBezTo>
                <a:cubicBezTo>
                  <a:pt x="1549" y="2461"/>
                  <a:pt x="1548" y="2462"/>
                  <a:pt x="1547" y="2462"/>
                </a:cubicBezTo>
                <a:cubicBezTo>
                  <a:pt x="1543" y="2465"/>
                  <a:pt x="1539" y="2468"/>
                  <a:pt x="1534" y="2471"/>
                </a:cubicBezTo>
                <a:cubicBezTo>
                  <a:pt x="1534" y="2472"/>
                  <a:pt x="1533" y="2472"/>
                  <a:pt x="1532" y="2473"/>
                </a:cubicBezTo>
                <a:cubicBezTo>
                  <a:pt x="1518" y="2482"/>
                  <a:pt x="1503" y="2491"/>
                  <a:pt x="1488" y="2498"/>
                </a:cubicBezTo>
                <a:cubicBezTo>
                  <a:pt x="1488" y="2499"/>
                  <a:pt x="1487" y="2499"/>
                  <a:pt x="1486" y="2499"/>
                </a:cubicBezTo>
                <a:cubicBezTo>
                  <a:pt x="1482" y="2502"/>
                  <a:pt x="1477" y="2504"/>
                  <a:pt x="1472" y="2506"/>
                </a:cubicBezTo>
                <a:cubicBezTo>
                  <a:pt x="1471" y="2507"/>
                  <a:pt x="1470" y="2507"/>
                  <a:pt x="1469" y="2508"/>
                </a:cubicBezTo>
                <a:cubicBezTo>
                  <a:pt x="1464" y="2510"/>
                  <a:pt x="1459" y="2512"/>
                  <a:pt x="1454" y="2515"/>
                </a:cubicBezTo>
                <a:cubicBezTo>
                  <a:pt x="1427" y="2526"/>
                  <a:pt x="1398" y="2535"/>
                  <a:pt x="1369" y="2542"/>
                </a:cubicBezTo>
                <a:cubicBezTo>
                  <a:pt x="1362" y="2543"/>
                  <a:pt x="1356" y="2544"/>
                  <a:pt x="1349" y="2545"/>
                </a:cubicBezTo>
                <a:cubicBezTo>
                  <a:pt x="1347" y="2546"/>
                  <a:pt x="1344" y="2546"/>
                  <a:pt x="1342" y="2547"/>
                </a:cubicBezTo>
                <a:cubicBezTo>
                  <a:pt x="1337" y="2547"/>
                  <a:pt x="1332" y="2548"/>
                  <a:pt x="1327" y="2549"/>
                </a:cubicBezTo>
                <a:cubicBezTo>
                  <a:pt x="1325" y="2549"/>
                  <a:pt x="1322" y="2549"/>
                  <a:pt x="1320" y="2550"/>
                </a:cubicBezTo>
                <a:cubicBezTo>
                  <a:pt x="1313" y="2550"/>
                  <a:pt x="1307" y="2551"/>
                  <a:pt x="1300" y="2551"/>
                </a:cubicBezTo>
                <a:cubicBezTo>
                  <a:pt x="1300" y="2551"/>
                  <a:pt x="1299" y="2551"/>
                  <a:pt x="1298" y="2552"/>
                </a:cubicBezTo>
                <a:cubicBezTo>
                  <a:pt x="1291" y="2552"/>
                  <a:pt x="1284" y="2552"/>
                  <a:pt x="1277" y="2552"/>
                </a:cubicBezTo>
                <a:cubicBezTo>
                  <a:pt x="1274" y="2552"/>
                  <a:pt x="1272" y="2552"/>
                  <a:pt x="1270" y="2552"/>
                </a:cubicBezTo>
                <a:cubicBezTo>
                  <a:pt x="1264" y="2552"/>
                  <a:pt x="1259" y="2552"/>
                  <a:pt x="1254" y="2552"/>
                </a:cubicBezTo>
                <a:cubicBezTo>
                  <a:pt x="1252" y="2552"/>
                  <a:pt x="1249" y="2552"/>
                  <a:pt x="1247" y="2552"/>
                </a:cubicBezTo>
                <a:cubicBezTo>
                  <a:pt x="1240" y="2552"/>
                  <a:pt x="1232" y="2551"/>
                  <a:pt x="1225" y="2551"/>
                </a:cubicBezTo>
                <a:cubicBezTo>
                  <a:pt x="1217" y="2550"/>
                  <a:pt x="1210" y="2549"/>
                  <a:pt x="1203" y="2548"/>
                </a:cubicBezTo>
                <a:cubicBezTo>
                  <a:pt x="1200" y="2548"/>
                  <a:pt x="1198" y="2548"/>
                  <a:pt x="1196" y="2547"/>
                </a:cubicBezTo>
                <a:cubicBezTo>
                  <a:pt x="1191" y="2547"/>
                  <a:pt x="1185" y="2546"/>
                  <a:pt x="1180" y="2545"/>
                </a:cubicBezTo>
                <a:cubicBezTo>
                  <a:pt x="1178" y="2544"/>
                  <a:pt x="1176" y="2544"/>
                  <a:pt x="1173" y="2544"/>
                </a:cubicBezTo>
                <a:cubicBezTo>
                  <a:pt x="1166" y="2542"/>
                  <a:pt x="1159" y="2541"/>
                  <a:pt x="1152" y="2539"/>
                </a:cubicBezTo>
                <a:cubicBezTo>
                  <a:pt x="1152" y="2539"/>
                  <a:pt x="1151" y="2539"/>
                  <a:pt x="1150" y="2538"/>
                </a:cubicBezTo>
                <a:cubicBezTo>
                  <a:pt x="1144" y="2537"/>
                  <a:pt x="1138" y="2535"/>
                  <a:pt x="1131" y="2533"/>
                </a:cubicBezTo>
                <a:cubicBezTo>
                  <a:pt x="1129" y="2533"/>
                  <a:pt x="1127" y="2532"/>
                  <a:pt x="1124" y="2531"/>
                </a:cubicBezTo>
                <a:cubicBezTo>
                  <a:pt x="1120" y="2530"/>
                  <a:pt x="1115" y="2528"/>
                  <a:pt x="1110" y="2527"/>
                </a:cubicBezTo>
                <a:cubicBezTo>
                  <a:pt x="1108" y="2526"/>
                  <a:pt x="1106" y="2525"/>
                  <a:pt x="1103" y="2524"/>
                </a:cubicBezTo>
                <a:cubicBezTo>
                  <a:pt x="1097" y="2522"/>
                  <a:pt x="1090" y="2519"/>
                  <a:pt x="1084" y="2517"/>
                </a:cubicBezTo>
                <a:cubicBezTo>
                  <a:pt x="1056" y="2506"/>
                  <a:pt x="1030" y="2492"/>
                  <a:pt x="1005" y="2476"/>
                </a:cubicBezTo>
                <a:cubicBezTo>
                  <a:pt x="1001" y="2473"/>
                  <a:pt x="996" y="2470"/>
                  <a:pt x="992" y="2467"/>
                </a:cubicBezTo>
                <a:cubicBezTo>
                  <a:pt x="991" y="2466"/>
                  <a:pt x="990" y="2465"/>
                  <a:pt x="989" y="2465"/>
                </a:cubicBezTo>
                <a:cubicBezTo>
                  <a:pt x="984" y="2462"/>
                  <a:pt x="980" y="2458"/>
                  <a:pt x="976" y="2455"/>
                </a:cubicBezTo>
                <a:cubicBezTo>
                  <a:pt x="975" y="2455"/>
                  <a:pt x="975" y="2454"/>
                  <a:pt x="974" y="2454"/>
                </a:cubicBezTo>
                <a:cubicBezTo>
                  <a:pt x="961" y="2444"/>
                  <a:pt x="948" y="2433"/>
                  <a:pt x="935" y="2421"/>
                </a:cubicBezTo>
                <a:cubicBezTo>
                  <a:pt x="935" y="2421"/>
                  <a:pt x="934" y="2420"/>
                  <a:pt x="933" y="2419"/>
                </a:cubicBezTo>
                <a:cubicBezTo>
                  <a:pt x="930" y="2416"/>
                  <a:pt x="926" y="2412"/>
                  <a:pt x="922" y="2408"/>
                </a:cubicBezTo>
                <a:cubicBezTo>
                  <a:pt x="921" y="2407"/>
                  <a:pt x="920" y="2406"/>
                  <a:pt x="920" y="2405"/>
                </a:cubicBezTo>
                <a:cubicBezTo>
                  <a:pt x="904" y="2389"/>
                  <a:pt x="889" y="2372"/>
                  <a:pt x="876" y="2353"/>
                </a:cubicBezTo>
                <a:cubicBezTo>
                  <a:pt x="875" y="2352"/>
                  <a:pt x="874" y="2351"/>
                  <a:pt x="874" y="2350"/>
                </a:cubicBezTo>
                <a:cubicBezTo>
                  <a:pt x="870" y="2346"/>
                  <a:pt x="868" y="2342"/>
                  <a:pt x="865" y="2337"/>
                </a:cubicBezTo>
                <a:cubicBezTo>
                  <a:pt x="864" y="2337"/>
                  <a:pt x="864" y="2336"/>
                  <a:pt x="863" y="2335"/>
                </a:cubicBezTo>
                <a:cubicBezTo>
                  <a:pt x="854" y="2321"/>
                  <a:pt x="845" y="2306"/>
                  <a:pt x="837" y="2291"/>
                </a:cubicBezTo>
                <a:cubicBezTo>
                  <a:pt x="837" y="2291"/>
                  <a:pt x="837" y="2290"/>
                  <a:pt x="836" y="2289"/>
                </a:cubicBezTo>
                <a:cubicBezTo>
                  <a:pt x="834" y="2285"/>
                  <a:pt x="832" y="2280"/>
                  <a:pt x="829" y="2275"/>
                </a:cubicBezTo>
                <a:cubicBezTo>
                  <a:pt x="829" y="2274"/>
                  <a:pt x="828" y="2273"/>
                  <a:pt x="828" y="2272"/>
                </a:cubicBezTo>
                <a:cubicBezTo>
                  <a:pt x="825" y="2267"/>
                  <a:pt x="823" y="2262"/>
                  <a:pt x="821" y="2257"/>
                </a:cubicBezTo>
                <a:cubicBezTo>
                  <a:pt x="807" y="2224"/>
                  <a:pt x="797" y="2188"/>
                  <a:pt x="790" y="2152"/>
                </a:cubicBezTo>
                <a:cubicBezTo>
                  <a:pt x="790" y="2150"/>
                  <a:pt x="790" y="2147"/>
                  <a:pt x="789" y="2145"/>
                </a:cubicBezTo>
                <a:cubicBezTo>
                  <a:pt x="788" y="2140"/>
                  <a:pt x="788" y="2135"/>
                  <a:pt x="787" y="2130"/>
                </a:cubicBezTo>
                <a:cubicBezTo>
                  <a:pt x="787" y="2128"/>
                  <a:pt x="787" y="2125"/>
                  <a:pt x="786" y="2123"/>
                </a:cubicBezTo>
                <a:cubicBezTo>
                  <a:pt x="785" y="2116"/>
                  <a:pt x="785" y="2110"/>
                  <a:pt x="785" y="2104"/>
                </a:cubicBezTo>
                <a:cubicBezTo>
                  <a:pt x="785" y="2103"/>
                  <a:pt x="784" y="2102"/>
                  <a:pt x="784" y="2101"/>
                </a:cubicBezTo>
                <a:cubicBezTo>
                  <a:pt x="784" y="2094"/>
                  <a:pt x="784" y="2087"/>
                  <a:pt x="783" y="2080"/>
                </a:cubicBezTo>
                <a:cubicBezTo>
                  <a:pt x="783" y="2078"/>
                  <a:pt x="783" y="2075"/>
                  <a:pt x="783" y="2073"/>
                </a:cubicBezTo>
                <a:cubicBezTo>
                  <a:pt x="783" y="2068"/>
                  <a:pt x="783" y="2062"/>
                  <a:pt x="784" y="2057"/>
                </a:cubicBezTo>
                <a:cubicBezTo>
                  <a:pt x="784" y="2055"/>
                  <a:pt x="784" y="2052"/>
                  <a:pt x="784" y="2050"/>
                </a:cubicBezTo>
                <a:cubicBezTo>
                  <a:pt x="784" y="2043"/>
                  <a:pt x="785" y="2035"/>
                  <a:pt x="785" y="2028"/>
                </a:cubicBezTo>
                <a:cubicBezTo>
                  <a:pt x="786" y="2020"/>
                  <a:pt x="787" y="2013"/>
                  <a:pt x="788" y="2006"/>
                </a:cubicBezTo>
                <a:cubicBezTo>
                  <a:pt x="788" y="2003"/>
                  <a:pt x="788" y="2001"/>
                  <a:pt x="788" y="1999"/>
                </a:cubicBezTo>
                <a:cubicBezTo>
                  <a:pt x="789" y="1994"/>
                  <a:pt x="790" y="1988"/>
                  <a:pt x="791" y="1983"/>
                </a:cubicBezTo>
                <a:cubicBezTo>
                  <a:pt x="792" y="1981"/>
                  <a:pt x="792" y="1979"/>
                  <a:pt x="792" y="1976"/>
                </a:cubicBezTo>
                <a:cubicBezTo>
                  <a:pt x="794" y="1969"/>
                  <a:pt x="795" y="1962"/>
                  <a:pt x="797" y="1955"/>
                </a:cubicBezTo>
                <a:cubicBezTo>
                  <a:pt x="797" y="1955"/>
                  <a:pt x="797" y="1954"/>
                  <a:pt x="798" y="1953"/>
                </a:cubicBezTo>
                <a:cubicBezTo>
                  <a:pt x="799" y="1947"/>
                  <a:pt x="801" y="1941"/>
                  <a:pt x="802" y="1934"/>
                </a:cubicBezTo>
                <a:cubicBezTo>
                  <a:pt x="803" y="1932"/>
                  <a:pt x="804" y="1930"/>
                  <a:pt x="805" y="1927"/>
                </a:cubicBezTo>
                <a:cubicBezTo>
                  <a:pt x="806" y="1923"/>
                  <a:pt x="808" y="1918"/>
                  <a:pt x="809" y="1913"/>
                </a:cubicBezTo>
                <a:cubicBezTo>
                  <a:pt x="810" y="1911"/>
                  <a:pt x="811" y="1909"/>
                  <a:pt x="812" y="1906"/>
                </a:cubicBezTo>
                <a:cubicBezTo>
                  <a:pt x="814" y="1900"/>
                  <a:pt x="816" y="1894"/>
                  <a:pt x="819" y="1887"/>
                </a:cubicBezTo>
                <a:cubicBezTo>
                  <a:pt x="819" y="1887"/>
                  <a:pt x="819" y="1887"/>
                  <a:pt x="819" y="1887"/>
                </a:cubicBezTo>
                <a:cubicBezTo>
                  <a:pt x="830" y="1860"/>
                  <a:pt x="844" y="1833"/>
                  <a:pt x="860" y="1808"/>
                </a:cubicBezTo>
                <a:cubicBezTo>
                  <a:pt x="863" y="1804"/>
                  <a:pt x="866" y="1799"/>
                  <a:pt x="869" y="1795"/>
                </a:cubicBezTo>
                <a:cubicBezTo>
                  <a:pt x="870" y="1794"/>
                  <a:pt x="870" y="1793"/>
                  <a:pt x="871" y="1792"/>
                </a:cubicBezTo>
                <a:cubicBezTo>
                  <a:pt x="874" y="1788"/>
                  <a:pt x="877" y="1783"/>
                  <a:pt x="880" y="1779"/>
                </a:cubicBezTo>
                <a:cubicBezTo>
                  <a:pt x="881" y="1778"/>
                  <a:pt x="881" y="1778"/>
                  <a:pt x="882" y="1777"/>
                </a:cubicBezTo>
                <a:cubicBezTo>
                  <a:pt x="892" y="1764"/>
                  <a:pt x="903" y="1751"/>
                  <a:pt x="915" y="1738"/>
                </a:cubicBezTo>
                <a:cubicBezTo>
                  <a:pt x="915" y="1738"/>
                  <a:pt x="916" y="1737"/>
                  <a:pt x="917" y="1737"/>
                </a:cubicBezTo>
                <a:cubicBezTo>
                  <a:pt x="920" y="1733"/>
                  <a:pt x="924" y="1729"/>
                  <a:pt x="928" y="1725"/>
                </a:cubicBezTo>
                <a:cubicBezTo>
                  <a:pt x="929" y="1724"/>
                  <a:pt x="929" y="1724"/>
                  <a:pt x="930" y="1723"/>
                </a:cubicBezTo>
                <a:cubicBezTo>
                  <a:pt x="947" y="1707"/>
                  <a:pt x="964" y="1692"/>
                  <a:pt x="983" y="1679"/>
                </a:cubicBezTo>
                <a:cubicBezTo>
                  <a:pt x="983" y="1678"/>
                  <a:pt x="984" y="1677"/>
                  <a:pt x="985" y="1677"/>
                </a:cubicBezTo>
                <a:cubicBezTo>
                  <a:pt x="990" y="1674"/>
                  <a:pt x="994" y="1671"/>
                  <a:pt x="998" y="1668"/>
                </a:cubicBezTo>
                <a:cubicBezTo>
                  <a:pt x="999" y="1667"/>
                  <a:pt x="1000" y="1667"/>
                  <a:pt x="1001" y="1666"/>
                </a:cubicBezTo>
                <a:cubicBezTo>
                  <a:pt x="1015" y="1657"/>
                  <a:pt x="1029" y="1648"/>
                  <a:pt x="1045" y="1640"/>
                </a:cubicBezTo>
                <a:cubicBezTo>
                  <a:pt x="1045" y="1640"/>
                  <a:pt x="1046" y="1640"/>
                  <a:pt x="1046" y="1639"/>
                </a:cubicBezTo>
                <a:cubicBezTo>
                  <a:pt x="1051" y="1637"/>
                  <a:pt x="1056" y="1635"/>
                  <a:pt x="1061" y="1632"/>
                </a:cubicBezTo>
                <a:cubicBezTo>
                  <a:pt x="1062" y="1632"/>
                  <a:pt x="1063" y="1631"/>
                  <a:pt x="1064" y="1631"/>
                </a:cubicBezTo>
                <a:cubicBezTo>
                  <a:pt x="1069" y="1629"/>
                  <a:pt x="1074" y="1626"/>
                  <a:pt x="1079" y="1624"/>
                </a:cubicBezTo>
                <a:cubicBezTo>
                  <a:pt x="1106" y="1613"/>
                  <a:pt x="1134" y="1604"/>
                  <a:pt x="1164" y="1597"/>
                </a:cubicBezTo>
                <a:cubicBezTo>
                  <a:pt x="1170" y="1596"/>
                  <a:pt x="1177" y="1595"/>
                  <a:pt x="1184" y="1593"/>
                </a:cubicBezTo>
                <a:cubicBezTo>
                  <a:pt x="1186" y="1593"/>
                  <a:pt x="1189" y="1593"/>
                  <a:pt x="1191" y="1592"/>
                </a:cubicBezTo>
                <a:cubicBezTo>
                  <a:pt x="1196" y="1592"/>
                  <a:pt x="1201" y="1591"/>
                  <a:pt x="1206" y="1590"/>
                </a:cubicBezTo>
                <a:cubicBezTo>
                  <a:pt x="1208" y="1590"/>
                  <a:pt x="1211" y="1590"/>
                  <a:pt x="1213" y="1589"/>
                </a:cubicBezTo>
                <a:cubicBezTo>
                  <a:pt x="1219" y="1589"/>
                  <a:pt x="1226" y="1588"/>
                  <a:pt x="1232" y="1588"/>
                </a:cubicBezTo>
                <a:cubicBezTo>
                  <a:pt x="1233" y="1588"/>
                  <a:pt x="1234" y="1587"/>
                  <a:pt x="1234" y="1587"/>
                </a:cubicBezTo>
                <a:cubicBezTo>
                  <a:pt x="1242" y="1587"/>
                  <a:pt x="1249" y="1587"/>
                  <a:pt x="1256" y="1587"/>
                </a:cubicBezTo>
                <a:cubicBezTo>
                  <a:pt x="1258" y="1587"/>
                  <a:pt x="1261" y="1587"/>
                  <a:pt x="1263" y="1587"/>
                </a:cubicBezTo>
                <a:cubicBezTo>
                  <a:pt x="1268" y="1586"/>
                  <a:pt x="1274" y="1587"/>
                  <a:pt x="1279" y="1587"/>
                </a:cubicBezTo>
                <a:cubicBezTo>
                  <a:pt x="1281" y="1587"/>
                  <a:pt x="1283" y="1587"/>
                  <a:pt x="1286" y="1587"/>
                </a:cubicBezTo>
                <a:cubicBezTo>
                  <a:pt x="1293" y="1587"/>
                  <a:pt x="1300" y="1588"/>
                  <a:pt x="1308" y="1588"/>
                </a:cubicBezTo>
                <a:cubicBezTo>
                  <a:pt x="1315" y="1589"/>
                  <a:pt x="1323" y="1590"/>
                  <a:pt x="1330" y="1591"/>
                </a:cubicBezTo>
                <a:cubicBezTo>
                  <a:pt x="1333" y="1591"/>
                  <a:pt x="1334" y="1591"/>
                  <a:pt x="1337" y="1592"/>
                </a:cubicBezTo>
                <a:cubicBezTo>
                  <a:pt x="1342" y="1592"/>
                  <a:pt x="1347" y="1593"/>
                  <a:pt x="1353" y="1594"/>
                </a:cubicBezTo>
                <a:cubicBezTo>
                  <a:pt x="1355" y="1595"/>
                  <a:pt x="1357" y="1595"/>
                  <a:pt x="1359" y="1595"/>
                </a:cubicBezTo>
                <a:cubicBezTo>
                  <a:pt x="1367" y="1597"/>
                  <a:pt x="1373" y="1598"/>
                  <a:pt x="1380" y="1600"/>
                </a:cubicBezTo>
                <a:cubicBezTo>
                  <a:pt x="1381" y="1600"/>
                  <a:pt x="1382" y="1600"/>
                  <a:pt x="1383" y="1601"/>
                </a:cubicBezTo>
                <a:cubicBezTo>
                  <a:pt x="1389" y="1602"/>
                  <a:pt x="1395" y="1604"/>
                  <a:pt x="1401" y="1606"/>
                </a:cubicBezTo>
                <a:cubicBezTo>
                  <a:pt x="1404" y="1606"/>
                  <a:pt x="1406" y="1607"/>
                  <a:pt x="1408" y="1608"/>
                </a:cubicBezTo>
                <a:cubicBezTo>
                  <a:pt x="1413" y="1609"/>
                  <a:pt x="1418" y="1611"/>
                  <a:pt x="1422" y="1612"/>
                </a:cubicBezTo>
                <a:cubicBezTo>
                  <a:pt x="1425" y="1613"/>
                  <a:pt x="1427" y="1614"/>
                  <a:pt x="1430" y="1615"/>
                </a:cubicBezTo>
                <a:cubicBezTo>
                  <a:pt x="1436" y="1617"/>
                  <a:pt x="1442" y="1619"/>
                  <a:pt x="1448" y="1622"/>
                </a:cubicBezTo>
                <a:lnTo>
                  <a:pt x="1449" y="1622"/>
                </a:lnTo>
                <a:cubicBezTo>
                  <a:pt x="1476" y="1633"/>
                  <a:pt x="1503" y="1647"/>
                  <a:pt x="1527" y="1663"/>
                </a:cubicBezTo>
                <a:cubicBezTo>
                  <a:pt x="1532" y="1666"/>
                  <a:pt x="1537" y="1669"/>
                  <a:pt x="1541" y="1672"/>
                </a:cubicBezTo>
                <a:cubicBezTo>
                  <a:pt x="1542" y="1673"/>
                  <a:pt x="1543" y="1673"/>
                  <a:pt x="1544" y="1674"/>
                </a:cubicBezTo>
                <a:cubicBezTo>
                  <a:pt x="1548" y="1677"/>
                  <a:pt x="1553" y="1680"/>
                  <a:pt x="1557" y="1684"/>
                </a:cubicBezTo>
                <a:cubicBezTo>
                  <a:pt x="1557" y="1684"/>
                  <a:pt x="1558" y="1684"/>
                  <a:pt x="1559" y="1685"/>
                </a:cubicBezTo>
                <a:cubicBezTo>
                  <a:pt x="1572" y="1695"/>
                  <a:pt x="1585" y="1706"/>
                  <a:pt x="1597" y="1718"/>
                </a:cubicBezTo>
                <a:cubicBezTo>
                  <a:pt x="1598" y="1718"/>
                  <a:pt x="1599" y="1719"/>
                  <a:pt x="1599" y="1720"/>
                </a:cubicBezTo>
                <a:cubicBezTo>
                  <a:pt x="1603" y="1723"/>
                  <a:pt x="1607" y="1727"/>
                  <a:pt x="1611" y="1731"/>
                </a:cubicBezTo>
                <a:cubicBezTo>
                  <a:pt x="1612" y="1732"/>
                  <a:pt x="1612" y="1732"/>
                  <a:pt x="1613" y="1733"/>
                </a:cubicBezTo>
                <a:cubicBezTo>
                  <a:pt x="1629" y="1750"/>
                  <a:pt x="1644" y="1767"/>
                  <a:pt x="1657" y="1786"/>
                </a:cubicBezTo>
                <a:cubicBezTo>
                  <a:pt x="1658" y="1787"/>
                  <a:pt x="1658" y="1787"/>
                  <a:pt x="1659" y="1788"/>
                </a:cubicBezTo>
                <a:cubicBezTo>
                  <a:pt x="1662" y="1793"/>
                  <a:pt x="1665" y="1797"/>
                  <a:pt x="1668" y="1801"/>
                </a:cubicBezTo>
                <a:cubicBezTo>
                  <a:pt x="1669" y="1802"/>
                  <a:pt x="1669" y="1803"/>
                  <a:pt x="1670" y="1804"/>
                </a:cubicBezTo>
                <a:cubicBezTo>
                  <a:pt x="1679" y="1818"/>
                  <a:pt x="1688" y="1832"/>
                  <a:pt x="1696" y="1848"/>
                </a:cubicBezTo>
                <a:cubicBezTo>
                  <a:pt x="1696" y="1848"/>
                  <a:pt x="1696" y="1849"/>
                  <a:pt x="1696" y="1850"/>
                </a:cubicBezTo>
                <a:cubicBezTo>
                  <a:pt x="1699" y="1854"/>
                  <a:pt x="1701" y="1859"/>
                  <a:pt x="1703" y="1864"/>
                </a:cubicBezTo>
                <a:cubicBezTo>
                  <a:pt x="1704" y="1865"/>
                  <a:pt x="1704" y="1866"/>
                  <a:pt x="1705" y="1867"/>
                </a:cubicBezTo>
                <a:cubicBezTo>
                  <a:pt x="1707" y="1872"/>
                  <a:pt x="1709" y="1877"/>
                  <a:pt x="1711" y="1882"/>
                </a:cubicBezTo>
                <a:cubicBezTo>
                  <a:pt x="1723" y="1909"/>
                  <a:pt x="1732" y="1937"/>
                  <a:pt x="1738" y="1967"/>
                </a:cubicBezTo>
                <a:cubicBezTo>
                  <a:pt x="1740" y="1974"/>
                  <a:pt x="1741" y="1980"/>
                  <a:pt x="1742" y="1987"/>
                </a:cubicBezTo>
                <a:cubicBezTo>
                  <a:pt x="1743" y="1989"/>
                  <a:pt x="1743" y="1992"/>
                  <a:pt x="1744" y="1994"/>
                </a:cubicBezTo>
                <a:cubicBezTo>
                  <a:pt x="1744" y="1999"/>
                  <a:pt x="1745" y="2004"/>
                  <a:pt x="1746" y="2009"/>
                </a:cubicBezTo>
                <a:cubicBezTo>
                  <a:pt x="1746" y="2011"/>
                  <a:pt x="1746" y="2014"/>
                  <a:pt x="1746" y="2016"/>
                </a:cubicBezTo>
                <a:cubicBezTo>
                  <a:pt x="1747" y="2022"/>
                  <a:pt x="1748" y="2029"/>
                  <a:pt x="1748" y="2035"/>
                </a:cubicBezTo>
                <a:cubicBezTo>
                  <a:pt x="1748" y="2036"/>
                  <a:pt x="1748" y="2037"/>
                  <a:pt x="1748" y="2038"/>
                </a:cubicBezTo>
                <a:cubicBezTo>
                  <a:pt x="1749" y="2045"/>
                  <a:pt x="1749" y="2052"/>
                  <a:pt x="1749" y="2059"/>
                </a:cubicBezTo>
                <a:lnTo>
                  <a:pt x="1749" y="2066"/>
                </a:lnTo>
                <a:cubicBezTo>
                  <a:pt x="1749" y="2071"/>
                  <a:pt x="1749" y="2077"/>
                  <a:pt x="1749" y="2082"/>
                </a:cubicBezTo>
                <a:cubicBezTo>
                  <a:pt x="1749" y="2084"/>
                  <a:pt x="1749" y="2087"/>
                  <a:pt x="1749" y="2089"/>
                </a:cubicBezTo>
                <a:cubicBezTo>
                  <a:pt x="1749" y="2096"/>
                  <a:pt x="1748" y="2104"/>
                  <a:pt x="1748" y="2111"/>
                </a:cubicBezTo>
                <a:cubicBezTo>
                  <a:pt x="1747" y="2118"/>
                  <a:pt x="1746" y="2126"/>
                  <a:pt x="1745" y="2133"/>
                </a:cubicBezTo>
                <a:close/>
                <a:moveTo>
                  <a:pt x="2073" y="2283"/>
                </a:moveTo>
                <a:lnTo>
                  <a:pt x="2098" y="1998"/>
                </a:lnTo>
                <a:lnTo>
                  <a:pt x="1933" y="1983"/>
                </a:lnTo>
                <a:cubicBezTo>
                  <a:pt x="1923" y="1903"/>
                  <a:pt x="1898" y="1826"/>
                  <a:pt x="1861" y="1756"/>
                </a:cubicBezTo>
                <a:lnTo>
                  <a:pt x="1988" y="1650"/>
                </a:lnTo>
                <a:lnTo>
                  <a:pt x="1804" y="1431"/>
                </a:lnTo>
                <a:lnTo>
                  <a:pt x="1677" y="1537"/>
                </a:lnTo>
                <a:cubicBezTo>
                  <a:pt x="1615" y="1489"/>
                  <a:pt x="1543" y="1451"/>
                  <a:pt x="1465" y="1427"/>
                </a:cubicBezTo>
                <a:lnTo>
                  <a:pt x="1480" y="1262"/>
                </a:lnTo>
                <a:lnTo>
                  <a:pt x="1195" y="1238"/>
                </a:lnTo>
                <a:lnTo>
                  <a:pt x="1181" y="1402"/>
                </a:lnTo>
                <a:cubicBezTo>
                  <a:pt x="1099" y="1413"/>
                  <a:pt x="1023" y="1438"/>
                  <a:pt x="953" y="1474"/>
                </a:cubicBezTo>
                <a:lnTo>
                  <a:pt x="846" y="1348"/>
                </a:lnTo>
                <a:lnTo>
                  <a:pt x="628" y="1532"/>
                </a:lnTo>
                <a:lnTo>
                  <a:pt x="734" y="1659"/>
                </a:lnTo>
                <a:cubicBezTo>
                  <a:pt x="686" y="1721"/>
                  <a:pt x="648" y="1793"/>
                  <a:pt x="624" y="1870"/>
                </a:cubicBezTo>
                <a:lnTo>
                  <a:pt x="459" y="1856"/>
                </a:lnTo>
                <a:lnTo>
                  <a:pt x="435" y="2141"/>
                </a:lnTo>
                <a:lnTo>
                  <a:pt x="599" y="2155"/>
                </a:lnTo>
                <a:cubicBezTo>
                  <a:pt x="610" y="2236"/>
                  <a:pt x="635" y="2313"/>
                  <a:pt x="671" y="2383"/>
                </a:cubicBezTo>
                <a:lnTo>
                  <a:pt x="545" y="2489"/>
                </a:lnTo>
                <a:lnTo>
                  <a:pt x="729" y="2708"/>
                </a:lnTo>
                <a:lnTo>
                  <a:pt x="855" y="2602"/>
                </a:lnTo>
                <a:cubicBezTo>
                  <a:pt x="918" y="2650"/>
                  <a:pt x="989" y="2688"/>
                  <a:pt x="1067" y="2712"/>
                </a:cubicBezTo>
                <a:lnTo>
                  <a:pt x="1053" y="2877"/>
                </a:lnTo>
                <a:lnTo>
                  <a:pt x="1338" y="2901"/>
                </a:lnTo>
                <a:lnTo>
                  <a:pt x="1352" y="2736"/>
                </a:lnTo>
                <a:cubicBezTo>
                  <a:pt x="1433" y="2726"/>
                  <a:pt x="1510" y="2701"/>
                  <a:pt x="1580" y="2664"/>
                </a:cubicBezTo>
                <a:lnTo>
                  <a:pt x="1686" y="2791"/>
                </a:lnTo>
                <a:lnTo>
                  <a:pt x="1905" y="2607"/>
                </a:lnTo>
                <a:lnTo>
                  <a:pt x="1799" y="2480"/>
                </a:lnTo>
                <a:cubicBezTo>
                  <a:pt x="1847" y="2418"/>
                  <a:pt x="1885" y="2346"/>
                  <a:pt x="1909" y="2269"/>
                </a:cubicBezTo>
                <a:lnTo>
                  <a:pt x="2073" y="2283"/>
                </a:lnTo>
                <a:close/>
                <a:moveTo>
                  <a:pt x="2930" y="1894"/>
                </a:moveTo>
                <a:cubicBezTo>
                  <a:pt x="2930" y="1896"/>
                  <a:pt x="2930" y="1897"/>
                  <a:pt x="2929" y="1899"/>
                </a:cubicBezTo>
                <a:cubicBezTo>
                  <a:pt x="2929" y="1903"/>
                  <a:pt x="2928" y="1906"/>
                  <a:pt x="2927" y="1910"/>
                </a:cubicBezTo>
                <a:cubicBezTo>
                  <a:pt x="2927" y="1912"/>
                  <a:pt x="2927" y="1913"/>
                  <a:pt x="2927" y="1915"/>
                </a:cubicBezTo>
                <a:cubicBezTo>
                  <a:pt x="2926" y="1920"/>
                  <a:pt x="2925" y="1925"/>
                  <a:pt x="2923" y="1930"/>
                </a:cubicBezTo>
                <a:cubicBezTo>
                  <a:pt x="2923" y="1930"/>
                  <a:pt x="2923" y="1931"/>
                  <a:pt x="2923" y="1931"/>
                </a:cubicBezTo>
                <a:cubicBezTo>
                  <a:pt x="2922" y="1936"/>
                  <a:pt x="2921" y="1940"/>
                  <a:pt x="2919" y="1944"/>
                </a:cubicBezTo>
                <a:cubicBezTo>
                  <a:pt x="2919" y="1946"/>
                  <a:pt x="2918" y="1948"/>
                  <a:pt x="2918" y="1949"/>
                </a:cubicBezTo>
                <a:cubicBezTo>
                  <a:pt x="2917" y="1953"/>
                  <a:pt x="2916" y="1956"/>
                  <a:pt x="2915" y="1959"/>
                </a:cubicBezTo>
                <a:cubicBezTo>
                  <a:pt x="2914" y="1961"/>
                  <a:pt x="2914" y="1962"/>
                  <a:pt x="2913" y="1964"/>
                </a:cubicBezTo>
                <a:cubicBezTo>
                  <a:pt x="2904" y="1989"/>
                  <a:pt x="2893" y="2012"/>
                  <a:pt x="2879" y="2033"/>
                </a:cubicBezTo>
                <a:cubicBezTo>
                  <a:pt x="2877" y="2036"/>
                  <a:pt x="2875" y="2039"/>
                  <a:pt x="2873" y="2042"/>
                </a:cubicBezTo>
                <a:cubicBezTo>
                  <a:pt x="2872" y="2043"/>
                  <a:pt x="2872" y="2044"/>
                  <a:pt x="2871" y="2044"/>
                </a:cubicBezTo>
                <a:cubicBezTo>
                  <a:pt x="2869" y="2048"/>
                  <a:pt x="2867" y="2051"/>
                  <a:pt x="2865" y="2054"/>
                </a:cubicBezTo>
                <a:cubicBezTo>
                  <a:pt x="2864" y="2054"/>
                  <a:pt x="2864" y="2054"/>
                  <a:pt x="2864" y="2055"/>
                </a:cubicBezTo>
                <a:cubicBezTo>
                  <a:pt x="2857" y="2064"/>
                  <a:pt x="2849" y="2073"/>
                  <a:pt x="2841" y="2082"/>
                </a:cubicBezTo>
                <a:cubicBezTo>
                  <a:pt x="2840" y="2082"/>
                  <a:pt x="2840" y="2083"/>
                  <a:pt x="2839" y="2083"/>
                </a:cubicBezTo>
                <a:cubicBezTo>
                  <a:pt x="2837" y="2086"/>
                  <a:pt x="2834" y="2089"/>
                  <a:pt x="2832" y="2091"/>
                </a:cubicBezTo>
                <a:cubicBezTo>
                  <a:pt x="2831" y="2092"/>
                  <a:pt x="2830" y="2093"/>
                  <a:pt x="2830" y="2093"/>
                </a:cubicBezTo>
                <a:cubicBezTo>
                  <a:pt x="2818" y="2104"/>
                  <a:pt x="2806" y="2115"/>
                  <a:pt x="2793" y="2124"/>
                </a:cubicBezTo>
                <a:cubicBezTo>
                  <a:pt x="2792" y="2124"/>
                  <a:pt x="2792" y="2125"/>
                  <a:pt x="2791" y="2125"/>
                </a:cubicBezTo>
                <a:cubicBezTo>
                  <a:pt x="2788" y="2128"/>
                  <a:pt x="2785" y="2130"/>
                  <a:pt x="2782" y="2132"/>
                </a:cubicBezTo>
                <a:cubicBezTo>
                  <a:pt x="2782" y="2132"/>
                  <a:pt x="2781" y="2132"/>
                  <a:pt x="2780" y="2133"/>
                </a:cubicBezTo>
                <a:cubicBezTo>
                  <a:pt x="2770" y="2139"/>
                  <a:pt x="2760" y="2145"/>
                  <a:pt x="2750" y="2151"/>
                </a:cubicBezTo>
                <a:cubicBezTo>
                  <a:pt x="2749" y="2151"/>
                  <a:pt x="2749" y="2151"/>
                  <a:pt x="2748" y="2152"/>
                </a:cubicBezTo>
                <a:cubicBezTo>
                  <a:pt x="2745" y="2153"/>
                  <a:pt x="2741" y="2155"/>
                  <a:pt x="2738" y="2156"/>
                </a:cubicBezTo>
                <a:cubicBezTo>
                  <a:pt x="2737" y="2157"/>
                  <a:pt x="2737" y="2157"/>
                  <a:pt x="2736" y="2158"/>
                </a:cubicBezTo>
                <a:cubicBezTo>
                  <a:pt x="2732" y="2159"/>
                  <a:pt x="2729" y="2161"/>
                  <a:pt x="2725" y="2162"/>
                </a:cubicBezTo>
                <a:cubicBezTo>
                  <a:pt x="2706" y="2170"/>
                  <a:pt x="2686" y="2177"/>
                  <a:pt x="2666" y="2181"/>
                </a:cubicBezTo>
                <a:cubicBezTo>
                  <a:pt x="2661" y="2182"/>
                  <a:pt x="2656" y="2183"/>
                  <a:pt x="2652" y="2184"/>
                </a:cubicBezTo>
                <a:cubicBezTo>
                  <a:pt x="2650" y="2184"/>
                  <a:pt x="2648" y="2184"/>
                  <a:pt x="2647" y="2185"/>
                </a:cubicBezTo>
                <a:cubicBezTo>
                  <a:pt x="2643" y="2185"/>
                  <a:pt x="2640" y="2186"/>
                  <a:pt x="2636" y="2186"/>
                </a:cubicBezTo>
                <a:cubicBezTo>
                  <a:pt x="2635" y="2186"/>
                  <a:pt x="2633" y="2187"/>
                  <a:pt x="2631" y="2187"/>
                </a:cubicBezTo>
                <a:cubicBezTo>
                  <a:pt x="2627" y="2187"/>
                  <a:pt x="2622" y="2188"/>
                  <a:pt x="2618" y="2188"/>
                </a:cubicBezTo>
                <a:cubicBezTo>
                  <a:pt x="2617" y="2188"/>
                  <a:pt x="2617" y="2188"/>
                  <a:pt x="2616" y="2188"/>
                </a:cubicBezTo>
                <a:cubicBezTo>
                  <a:pt x="2611" y="2188"/>
                  <a:pt x="2606" y="2189"/>
                  <a:pt x="2601" y="2189"/>
                </a:cubicBezTo>
                <a:cubicBezTo>
                  <a:pt x="2599" y="2189"/>
                  <a:pt x="2598" y="2189"/>
                  <a:pt x="2596" y="2189"/>
                </a:cubicBezTo>
                <a:cubicBezTo>
                  <a:pt x="2592" y="2189"/>
                  <a:pt x="2589" y="2189"/>
                  <a:pt x="2585" y="2189"/>
                </a:cubicBezTo>
                <a:cubicBezTo>
                  <a:pt x="2583" y="2189"/>
                  <a:pt x="2582" y="2189"/>
                  <a:pt x="2580" y="2188"/>
                </a:cubicBezTo>
                <a:cubicBezTo>
                  <a:pt x="2575" y="2188"/>
                  <a:pt x="2570" y="2188"/>
                  <a:pt x="2565" y="2188"/>
                </a:cubicBezTo>
                <a:cubicBezTo>
                  <a:pt x="2559" y="2187"/>
                  <a:pt x="2554" y="2186"/>
                  <a:pt x="2549" y="2186"/>
                </a:cubicBezTo>
                <a:cubicBezTo>
                  <a:pt x="2547" y="2186"/>
                  <a:pt x="2546" y="2185"/>
                  <a:pt x="2544" y="2185"/>
                </a:cubicBezTo>
                <a:cubicBezTo>
                  <a:pt x="2540" y="2185"/>
                  <a:pt x="2537" y="2184"/>
                  <a:pt x="2533" y="2183"/>
                </a:cubicBezTo>
                <a:cubicBezTo>
                  <a:pt x="2531" y="2183"/>
                  <a:pt x="2530" y="2183"/>
                  <a:pt x="2528" y="2182"/>
                </a:cubicBezTo>
                <a:cubicBezTo>
                  <a:pt x="2523" y="2181"/>
                  <a:pt x="2518" y="2180"/>
                  <a:pt x="2514" y="2179"/>
                </a:cubicBezTo>
                <a:cubicBezTo>
                  <a:pt x="2513" y="2179"/>
                  <a:pt x="2513" y="2179"/>
                  <a:pt x="2512" y="2179"/>
                </a:cubicBezTo>
                <a:cubicBezTo>
                  <a:pt x="2508" y="2178"/>
                  <a:pt x="2503" y="2177"/>
                  <a:pt x="2499" y="2175"/>
                </a:cubicBezTo>
                <a:cubicBezTo>
                  <a:pt x="2497" y="2175"/>
                  <a:pt x="2496" y="2174"/>
                  <a:pt x="2494" y="2174"/>
                </a:cubicBezTo>
                <a:cubicBezTo>
                  <a:pt x="2491" y="2173"/>
                  <a:pt x="2487" y="2172"/>
                  <a:pt x="2484" y="2171"/>
                </a:cubicBezTo>
                <a:cubicBezTo>
                  <a:pt x="2482" y="2170"/>
                  <a:pt x="2481" y="2170"/>
                  <a:pt x="2479" y="2169"/>
                </a:cubicBezTo>
                <a:cubicBezTo>
                  <a:pt x="2475" y="2167"/>
                  <a:pt x="2470" y="2166"/>
                  <a:pt x="2466" y="2164"/>
                </a:cubicBezTo>
                <a:cubicBezTo>
                  <a:pt x="2446" y="2156"/>
                  <a:pt x="2428" y="2146"/>
                  <a:pt x="2410" y="2135"/>
                </a:cubicBezTo>
                <a:cubicBezTo>
                  <a:pt x="2407" y="2133"/>
                  <a:pt x="2404" y="2131"/>
                  <a:pt x="2401" y="2129"/>
                </a:cubicBezTo>
                <a:cubicBezTo>
                  <a:pt x="2400" y="2128"/>
                  <a:pt x="2399" y="2128"/>
                  <a:pt x="2399" y="2127"/>
                </a:cubicBezTo>
                <a:cubicBezTo>
                  <a:pt x="2396" y="2125"/>
                  <a:pt x="2393" y="2123"/>
                  <a:pt x="2390" y="2121"/>
                </a:cubicBezTo>
                <a:cubicBezTo>
                  <a:pt x="2389" y="2120"/>
                  <a:pt x="2389" y="2120"/>
                  <a:pt x="2389" y="2120"/>
                </a:cubicBezTo>
                <a:cubicBezTo>
                  <a:pt x="2379" y="2112"/>
                  <a:pt x="2370" y="2105"/>
                  <a:pt x="2361" y="2097"/>
                </a:cubicBezTo>
                <a:cubicBezTo>
                  <a:pt x="2361" y="2096"/>
                  <a:pt x="2360" y="2096"/>
                  <a:pt x="2360" y="2095"/>
                </a:cubicBezTo>
                <a:cubicBezTo>
                  <a:pt x="2357" y="2093"/>
                  <a:pt x="2355" y="2090"/>
                  <a:pt x="2352" y="2087"/>
                </a:cubicBezTo>
                <a:cubicBezTo>
                  <a:pt x="2351" y="2087"/>
                  <a:pt x="2351" y="2086"/>
                  <a:pt x="2350" y="2086"/>
                </a:cubicBezTo>
                <a:cubicBezTo>
                  <a:pt x="2339" y="2074"/>
                  <a:pt x="2329" y="2062"/>
                  <a:pt x="2319" y="2049"/>
                </a:cubicBezTo>
                <a:cubicBezTo>
                  <a:pt x="2319" y="2048"/>
                  <a:pt x="2318" y="2048"/>
                  <a:pt x="2318" y="2047"/>
                </a:cubicBezTo>
                <a:cubicBezTo>
                  <a:pt x="2316" y="2044"/>
                  <a:pt x="2314" y="2041"/>
                  <a:pt x="2312" y="2038"/>
                </a:cubicBezTo>
                <a:cubicBezTo>
                  <a:pt x="2311" y="2037"/>
                  <a:pt x="2311" y="2037"/>
                  <a:pt x="2310" y="2036"/>
                </a:cubicBezTo>
                <a:cubicBezTo>
                  <a:pt x="2304" y="2026"/>
                  <a:pt x="2298" y="2016"/>
                  <a:pt x="2292" y="2005"/>
                </a:cubicBezTo>
                <a:cubicBezTo>
                  <a:pt x="2292" y="2005"/>
                  <a:pt x="2292" y="2005"/>
                  <a:pt x="2292" y="2004"/>
                </a:cubicBezTo>
                <a:cubicBezTo>
                  <a:pt x="2290" y="2001"/>
                  <a:pt x="2288" y="1997"/>
                  <a:pt x="2287" y="1994"/>
                </a:cubicBezTo>
                <a:cubicBezTo>
                  <a:pt x="2286" y="1993"/>
                  <a:pt x="2286" y="1992"/>
                  <a:pt x="2286" y="1992"/>
                </a:cubicBezTo>
                <a:cubicBezTo>
                  <a:pt x="2284" y="1988"/>
                  <a:pt x="2283" y="1985"/>
                  <a:pt x="2281" y="1981"/>
                </a:cubicBezTo>
                <a:cubicBezTo>
                  <a:pt x="2271" y="1958"/>
                  <a:pt x="2264" y="1933"/>
                  <a:pt x="2259" y="1908"/>
                </a:cubicBezTo>
                <a:cubicBezTo>
                  <a:pt x="2259" y="1906"/>
                  <a:pt x="2259" y="1904"/>
                  <a:pt x="2258" y="1902"/>
                </a:cubicBezTo>
                <a:cubicBezTo>
                  <a:pt x="2258" y="1899"/>
                  <a:pt x="2258" y="1896"/>
                  <a:pt x="2257" y="1892"/>
                </a:cubicBezTo>
                <a:cubicBezTo>
                  <a:pt x="2257" y="1891"/>
                  <a:pt x="2257" y="1889"/>
                  <a:pt x="2257" y="1887"/>
                </a:cubicBezTo>
                <a:cubicBezTo>
                  <a:pt x="2256" y="1883"/>
                  <a:pt x="2256" y="1878"/>
                  <a:pt x="2255" y="1874"/>
                </a:cubicBezTo>
                <a:cubicBezTo>
                  <a:pt x="2255" y="1873"/>
                  <a:pt x="2255" y="1872"/>
                  <a:pt x="2255" y="1872"/>
                </a:cubicBezTo>
                <a:cubicBezTo>
                  <a:pt x="2255" y="1867"/>
                  <a:pt x="2255" y="1862"/>
                  <a:pt x="2254" y="1857"/>
                </a:cubicBezTo>
                <a:cubicBezTo>
                  <a:pt x="2254" y="1855"/>
                  <a:pt x="2254" y="1854"/>
                  <a:pt x="2254" y="1852"/>
                </a:cubicBezTo>
                <a:cubicBezTo>
                  <a:pt x="2254" y="1848"/>
                  <a:pt x="2254" y="1844"/>
                  <a:pt x="2255" y="1841"/>
                </a:cubicBezTo>
                <a:cubicBezTo>
                  <a:pt x="2255" y="1839"/>
                  <a:pt x="2255" y="1838"/>
                  <a:pt x="2255" y="1836"/>
                </a:cubicBezTo>
                <a:cubicBezTo>
                  <a:pt x="2255" y="1831"/>
                  <a:pt x="2255" y="1826"/>
                  <a:pt x="2256" y="1820"/>
                </a:cubicBezTo>
                <a:cubicBezTo>
                  <a:pt x="2256" y="1815"/>
                  <a:pt x="2257" y="1810"/>
                  <a:pt x="2257" y="1805"/>
                </a:cubicBezTo>
                <a:cubicBezTo>
                  <a:pt x="2258" y="1803"/>
                  <a:pt x="2258" y="1802"/>
                  <a:pt x="2258" y="1800"/>
                </a:cubicBezTo>
                <a:cubicBezTo>
                  <a:pt x="2259" y="1796"/>
                  <a:pt x="2259" y="1793"/>
                  <a:pt x="2260" y="1789"/>
                </a:cubicBezTo>
                <a:cubicBezTo>
                  <a:pt x="2260" y="1787"/>
                  <a:pt x="2260" y="1786"/>
                  <a:pt x="2261" y="1784"/>
                </a:cubicBezTo>
                <a:cubicBezTo>
                  <a:pt x="2262" y="1779"/>
                  <a:pt x="2263" y="1774"/>
                  <a:pt x="2264" y="1770"/>
                </a:cubicBezTo>
                <a:cubicBezTo>
                  <a:pt x="2264" y="1769"/>
                  <a:pt x="2264" y="1768"/>
                  <a:pt x="2264" y="1768"/>
                </a:cubicBezTo>
                <a:cubicBezTo>
                  <a:pt x="2266" y="1763"/>
                  <a:pt x="2267" y="1759"/>
                  <a:pt x="2268" y="1755"/>
                </a:cubicBezTo>
                <a:cubicBezTo>
                  <a:pt x="2268" y="1753"/>
                  <a:pt x="2269" y="1751"/>
                  <a:pt x="2269" y="1750"/>
                </a:cubicBezTo>
                <a:cubicBezTo>
                  <a:pt x="2270" y="1746"/>
                  <a:pt x="2272" y="1743"/>
                  <a:pt x="2273" y="1740"/>
                </a:cubicBezTo>
                <a:cubicBezTo>
                  <a:pt x="2273" y="1738"/>
                  <a:pt x="2274" y="1737"/>
                  <a:pt x="2274" y="1735"/>
                </a:cubicBezTo>
                <a:cubicBezTo>
                  <a:pt x="2276" y="1731"/>
                  <a:pt x="2278" y="1726"/>
                  <a:pt x="2279" y="1722"/>
                </a:cubicBezTo>
                <a:cubicBezTo>
                  <a:pt x="2279" y="1722"/>
                  <a:pt x="2279" y="1722"/>
                  <a:pt x="2279" y="1722"/>
                </a:cubicBezTo>
                <a:cubicBezTo>
                  <a:pt x="2287" y="1702"/>
                  <a:pt x="2297" y="1684"/>
                  <a:pt x="2308" y="1666"/>
                </a:cubicBezTo>
                <a:cubicBezTo>
                  <a:pt x="2310" y="1663"/>
                  <a:pt x="2312" y="1660"/>
                  <a:pt x="2315" y="1657"/>
                </a:cubicBezTo>
                <a:cubicBezTo>
                  <a:pt x="2315" y="1656"/>
                  <a:pt x="2316" y="1655"/>
                  <a:pt x="2316" y="1655"/>
                </a:cubicBezTo>
                <a:cubicBezTo>
                  <a:pt x="2318" y="1652"/>
                  <a:pt x="2320" y="1649"/>
                  <a:pt x="2323" y="1646"/>
                </a:cubicBezTo>
                <a:cubicBezTo>
                  <a:pt x="2323" y="1645"/>
                  <a:pt x="2323" y="1645"/>
                  <a:pt x="2324" y="1644"/>
                </a:cubicBezTo>
                <a:cubicBezTo>
                  <a:pt x="2331" y="1635"/>
                  <a:pt x="2339" y="1626"/>
                  <a:pt x="2347" y="1617"/>
                </a:cubicBezTo>
                <a:cubicBezTo>
                  <a:pt x="2347" y="1617"/>
                  <a:pt x="2348" y="1616"/>
                  <a:pt x="2348" y="1616"/>
                </a:cubicBezTo>
                <a:cubicBezTo>
                  <a:pt x="2351" y="1613"/>
                  <a:pt x="2353" y="1610"/>
                  <a:pt x="2356" y="1608"/>
                </a:cubicBezTo>
                <a:cubicBezTo>
                  <a:pt x="2356" y="1607"/>
                  <a:pt x="2357" y="1607"/>
                  <a:pt x="2358" y="1606"/>
                </a:cubicBezTo>
                <a:cubicBezTo>
                  <a:pt x="2369" y="1595"/>
                  <a:pt x="2381" y="1585"/>
                  <a:pt x="2394" y="1575"/>
                </a:cubicBezTo>
                <a:cubicBezTo>
                  <a:pt x="2395" y="1575"/>
                  <a:pt x="2396" y="1574"/>
                  <a:pt x="2396" y="1574"/>
                </a:cubicBezTo>
                <a:cubicBezTo>
                  <a:pt x="2399" y="1572"/>
                  <a:pt x="2402" y="1569"/>
                  <a:pt x="2405" y="1567"/>
                </a:cubicBezTo>
                <a:cubicBezTo>
                  <a:pt x="2406" y="1567"/>
                  <a:pt x="2406" y="1567"/>
                  <a:pt x="2407" y="1566"/>
                </a:cubicBezTo>
                <a:cubicBezTo>
                  <a:pt x="2417" y="1560"/>
                  <a:pt x="2427" y="1554"/>
                  <a:pt x="2438" y="1548"/>
                </a:cubicBezTo>
                <a:cubicBezTo>
                  <a:pt x="2438" y="1548"/>
                  <a:pt x="2439" y="1548"/>
                  <a:pt x="2439" y="1548"/>
                </a:cubicBezTo>
                <a:cubicBezTo>
                  <a:pt x="2443" y="1546"/>
                  <a:pt x="2446" y="1544"/>
                  <a:pt x="2449" y="1543"/>
                </a:cubicBezTo>
                <a:cubicBezTo>
                  <a:pt x="2450" y="1542"/>
                  <a:pt x="2451" y="1542"/>
                  <a:pt x="2451" y="1542"/>
                </a:cubicBezTo>
                <a:cubicBezTo>
                  <a:pt x="2455" y="1540"/>
                  <a:pt x="2459" y="1538"/>
                  <a:pt x="2462" y="1537"/>
                </a:cubicBezTo>
                <a:cubicBezTo>
                  <a:pt x="2481" y="1529"/>
                  <a:pt x="2501" y="1522"/>
                  <a:pt x="2522" y="1518"/>
                </a:cubicBezTo>
                <a:cubicBezTo>
                  <a:pt x="2526" y="1517"/>
                  <a:pt x="2531" y="1516"/>
                  <a:pt x="2536" y="1515"/>
                </a:cubicBezTo>
                <a:cubicBezTo>
                  <a:pt x="2537" y="1515"/>
                  <a:pt x="2539" y="1515"/>
                  <a:pt x="2541" y="1514"/>
                </a:cubicBezTo>
                <a:cubicBezTo>
                  <a:pt x="2544" y="1514"/>
                  <a:pt x="2548" y="1513"/>
                  <a:pt x="2551" y="1513"/>
                </a:cubicBezTo>
                <a:cubicBezTo>
                  <a:pt x="2553" y="1513"/>
                  <a:pt x="2555" y="1513"/>
                  <a:pt x="2556" y="1512"/>
                </a:cubicBezTo>
                <a:cubicBezTo>
                  <a:pt x="2561" y="1512"/>
                  <a:pt x="2565" y="1511"/>
                  <a:pt x="2570" y="1511"/>
                </a:cubicBezTo>
                <a:cubicBezTo>
                  <a:pt x="2570" y="1511"/>
                  <a:pt x="2571" y="1511"/>
                  <a:pt x="2571" y="1511"/>
                </a:cubicBezTo>
                <a:cubicBezTo>
                  <a:pt x="2576" y="1511"/>
                  <a:pt x="2581" y="1511"/>
                  <a:pt x="2586" y="1510"/>
                </a:cubicBezTo>
                <a:cubicBezTo>
                  <a:pt x="2588" y="1510"/>
                  <a:pt x="2590" y="1510"/>
                  <a:pt x="2591" y="1510"/>
                </a:cubicBezTo>
                <a:cubicBezTo>
                  <a:pt x="2595" y="1510"/>
                  <a:pt x="2599" y="1510"/>
                  <a:pt x="2603" y="1511"/>
                </a:cubicBezTo>
                <a:cubicBezTo>
                  <a:pt x="2604" y="1511"/>
                  <a:pt x="2606" y="1511"/>
                  <a:pt x="2607" y="1511"/>
                </a:cubicBezTo>
                <a:cubicBezTo>
                  <a:pt x="2612" y="1511"/>
                  <a:pt x="2618" y="1511"/>
                  <a:pt x="2623" y="1512"/>
                </a:cubicBezTo>
                <a:cubicBezTo>
                  <a:pt x="2628" y="1512"/>
                  <a:pt x="2633" y="1513"/>
                  <a:pt x="2638" y="1513"/>
                </a:cubicBezTo>
                <a:cubicBezTo>
                  <a:pt x="2640" y="1514"/>
                  <a:pt x="2642" y="1514"/>
                  <a:pt x="2643" y="1514"/>
                </a:cubicBezTo>
                <a:cubicBezTo>
                  <a:pt x="2647" y="1515"/>
                  <a:pt x="2651" y="1515"/>
                  <a:pt x="2654" y="1516"/>
                </a:cubicBezTo>
                <a:cubicBezTo>
                  <a:pt x="2656" y="1516"/>
                  <a:pt x="2657" y="1516"/>
                  <a:pt x="2659" y="1517"/>
                </a:cubicBezTo>
                <a:cubicBezTo>
                  <a:pt x="2664" y="1518"/>
                  <a:pt x="2669" y="1519"/>
                  <a:pt x="2674" y="1520"/>
                </a:cubicBezTo>
                <a:cubicBezTo>
                  <a:pt x="2674" y="1520"/>
                  <a:pt x="2675" y="1520"/>
                  <a:pt x="2675" y="1520"/>
                </a:cubicBezTo>
                <a:cubicBezTo>
                  <a:pt x="2680" y="1521"/>
                  <a:pt x="2684" y="1523"/>
                  <a:pt x="2688" y="1524"/>
                </a:cubicBezTo>
                <a:cubicBezTo>
                  <a:pt x="2690" y="1524"/>
                  <a:pt x="2692" y="1525"/>
                  <a:pt x="2693" y="1525"/>
                </a:cubicBezTo>
                <a:cubicBezTo>
                  <a:pt x="2697" y="1526"/>
                  <a:pt x="2700" y="1527"/>
                  <a:pt x="2703" y="1529"/>
                </a:cubicBezTo>
                <a:cubicBezTo>
                  <a:pt x="2705" y="1529"/>
                  <a:pt x="2707" y="1530"/>
                  <a:pt x="2708" y="1530"/>
                </a:cubicBezTo>
                <a:cubicBezTo>
                  <a:pt x="2713" y="1532"/>
                  <a:pt x="2717" y="1533"/>
                  <a:pt x="2722" y="1535"/>
                </a:cubicBezTo>
                <a:cubicBezTo>
                  <a:pt x="2741" y="1543"/>
                  <a:pt x="2760" y="1553"/>
                  <a:pt x="2777" y="1564"/>
                </a:cubicBezTo>
                <a:cubicBezTo>
                  <a:pt x="2780" y="1566"/>
                  <a:pt x="2783" y="1568"/>
                  <a:pt x="2787" y="1571"/>
                </a:cubicBezTo>
                <a:cubicBezTo>
                  <a:pt x="2787" y="1571"/>
                  <a:pt x="2788" y="1571"/>
                  <a:pt x="2789" y="1572"/>
                </a:cubicBezTo>
                <a:cubicBezTo>
                  <a:pt x="2792" y="1574"/>
                  <a:pt x="2795" y="1576"/>
                  <a:pt x="2798" y="1579"/>
                </a:cubicBezTo>
                <a:cubicBezTo>
                  <a:pt x="2798" y="1579"/>
                  <a:pt x="2798" y="1579"/>
                  <a:pt x="2799" y="1579"/>
                </a:cubicBezTo>
                <a:cubicBezTo>
                  <a:pt x="2808" y="1587"/>
                  <a:pt x="2818" y="1594"/>
                  <a:pt x="2826" y="1603"/>
                </a:cubicBezTo>
                <a:cubicBezTo>
                  <a:pt x="2827" y="1603"/>
                  <a:pt x="2827" y="1603"/>
                  <a:pt x="2828" y="1604"/>
                </a:cubicBezTo>
                <a:cubicBezTo>
                  <a:pt x="2830" y="1606"/>
                  <a:pt x="2833" y="1609"/>
                  <a:pt x="2836" y="1612"/>
                </a:cubicBezTo>
                <a:cubicBezTo>
                  <a:pt x="2836" y="1612"/>
                  <a:pt x="2837" y="1613"/>
                  <a:pt x="2837" y="1613"/>
                </a:cubicBezTo>
                <a:cubicBezTo>
                  <a:pt x="2848" y="1625"/>
                  <a:pt x="2859" y="1637"/>
                  <a:pt x="2868" y="1650"/>
                </a:cubicBezTo>
                <a:cubicBezTo>
                  <a:pt x="2869" y="1651"/>
                  <a:pt x="2869" y="1652"/>
                  <a:pt x="2870" y="1652"/>
                </a:cubicBezTo>
                <a:cubicBezTo>
                  <a:pt x="2872" y="1655"/>
                  <a:pt x="2874" y="1658"/>
                  <a:pt x="2876" y="1661"/>
                </a:cubicBezTo>
                <a:cubicBezTo>
                  <a:pt x="2876" y="1662"/>
                  <a:pt x="2877" y="1662"/>
                  <a:pt x="2877" y="1663"/>
                </a:cubicBezTo>
                <a:cubicBezTo>
                  <a:pt x="2884" y="1673"/>
                  <a:pt x="2889" y="1683"/>
                  <a:pt x="2895" y="1694"/>
                </a:cubicBezTo>
                <a:cubicBezTo>
                  <a:pt x="2895" y="1694"/>
                  <a:pt x="2895" y="1695"/>
                  <a:pt x="2896" y="1695"/>
                </a:cubicBezTo>
                <a:cubicBezTo>
                  <a:pt x="2897" y="1698"/>
                  <a:pt x="2899" y="1702"/>
                  <a:pt x="2901" y="1705"/>
                </a:cubicBezTo>
                <a:cubicBezTo>
                  <a:pt x="2901" y="1706"/>
                  <a:pt x="2901" y="1707"/>
                  <a:pt x="2902" y="1708"/>
                </a:cubicBezTo>
                <a:cubicBezTo>
                  <a:pt x="2903" y="1711"/>
                  <a:pt x="2905" y="1714"/>
                  <a:pt x="2906" y="1718"/>
                </a:cubicBezTo>
                <a:cubicBezTo>
                  <a:pt x="2914" y="1737"/>
                  <a:pt x="2921" y="1757"/>
                  <a:pt x="2925" y="1777"/>
                </a:cubicBezTo>
                <a:lnTo>
                  <a:pt x="2925" y="1778"/>
                </a:lnTo>
                <a:cubicBezTo>
                  <a:pt x="2926" y="1782"/>
                  <a:pt x="2927" y="1787"/>
                  <a:pt x="2928" y="1792"/>
                </a:cubicBezTo>
                <a:cubicBezTo>
                  <a:pt x="2928" y="1793"/>
                  <a:pt x="2929" y="1795"/>
                  <a:pt x="2929" y="1797"/>
                </a:cubicBezTo>
                <a:cubicBezTo>
                  <a:pt x="2929" y="1800"/>
                  <a:pt x="2930" y="1803"/>
                  <a:pt x="2930" y="1807"/>
                </a:cubicBezTo>
                <a:cubicBezTo>
                  <a:pt x="2930" y="1809"/>
                  <a:pt x="2931" y="1810"/>
                  <a:pt x="2931" y="1812"/>
                </a:cubicBezTo>
                <a:cubicBezTo>
                  <a:pt x="2931" y="1817"/>
                  <a:pt x="2932" y="1821"/>
                  <a:pt x="2932" y="1825"/>
                </a:cubicBezTo>
                <a:cubicBezTo>
                  <a:pt x="2932" y="1826"/>
                  <a:pt x="2932" y="1827"/>
                  <a:pt x="2932" y="1827"/>
                </a:cubicBezTo>
                <a:cubicBezTo>
                  <a:pt x="2933" y="1832"/>
                  <a:pt x="2933" y="1837"/>
                  <a:pt x="2933" y="1842"/>
                </a:cubicBezTo>
                <a:lnTo>
                  <a:pt x="2933" y="1847"/>
                </a:lnTo>
                <a:cubicBezTo>
                  <a:pt x="2933" y="1851"/>
                  <a:pt x="2933" y="1855"/>
                  <a:pt x="2933" y="1858"/>
                </a:cubicBezTo>
                <a:cubicBezTo>
                  <a:pt x="2933" y="1860"/>
                  <a:pt x="2933" y="1862"/>
                  <a:pt x="2933" y="1863"/>
                </a:cubicBezTo>
                <a:cubicBezTo>
                  <a:pt x="2932" y="1868"/>
                  <a:pt x="2932" y="1874"/>
                  <a:pt x="2932" y="1879"/>
                </a:cubicBezTo>
                <a:cubicBezTo>
                  <a:pt x="2931" y="1884"/>
                  <a:pt x="2931" y="1889"/>
                  <a:pt x="2930" y="1894"/>
                </a:cubicBezTo>
                <a:close/>
                <a:moveTo>
                  <a:pt x="3160" y="1999"/>
                </a:moveTo>
                <a:lnTo>
                  <a:pt x="3178" y="1799"/>
                </a:lnTo>
                <a:lnTo>
                  <a:pt x="3062" y="1789"/>
                </a:lnTo>
                <a:cubicBezTo>
                  <a:pt x="3055" y="1732"/>
                  <a:pt x="3037" y="1679"/>
                  <a:pt x="3012" y="1629"/>
                </a:cubicBezTo>
                <a:lnTo>
                  <a:pt x="3100" y="1555"/>
                </a:lnTo>
                <a:lnTo>
                  <a:pt x="2971" y="1401"/>
                </a:lnTo>
                <a:lnTo>
                  <a:pt x="2882" y="1476"/>
                </a:lnTo>
                <a:cubicBezTo>
                  <a:pt x="2838" y="1442"/>
                  <a:pt x="2788" y="1415"/>
                  <a:pt x="2734" y="1398"/>
                </a:cubicBezTo>
                <a:lnTo>
                  <a:pt x="2744" y="1283"/>
                </a:lnTo>
                <a:lnTo>
                  <a:pt x="2543" y="1265"/>
                </a:lnTo>
                <a:lnTo>
                  <a:pt x="2533" y="1381"/>
                </a:lnTo>
                <a:cubicBezTo>
                  <a:pt x="2476" y="1388"/>
                  <a:pt x="2423" y="1406"/>
                  <a:pt x="2374" y="1432"/>
                </a:cubicBezTo>
                <a:lnTo>
                  <a:pt x="2299" y="1343"/>
                </a:lnTo>
                <a:lnTo>
                  <a:pt x="2145" y="1472"/>
                </a:lnTo>
                <a:lnTo>
                  <a:pt x="2220" y="1561"/>
                </a:lnTo>
                <a:cubicBezTo>
                  <a:pt x="2186" y="1605"/>
                  <a:pt x="2159" y="1655"/>
                  <a:pt x="2143" y="1710"/>
                </a:cubicBezTo>
                <a:lnTo>
                  <a:pt x="2027" y="1700"/>
                </a:lnTo>
                <a:lnTo>
                  <a:pt x="2010" y="1900"/>
                </a:lnTo>
                <a:lnTo>
                  <a:pt x="2125" y="1910"/>
                </a:lnTo>
                <a:cubicBezTo>
                  <a:pt x="2132" y="1967"/>
                  <a:pt x="2150" y="2021"/>
                  <a:pt x="2176" y="2070"/>
                </a:cubicBezTo>
                <a:lnTo>
                  <a:pt x="2087" y="2144"/>
                </a:lnTo>
                <a:lnTo>
                  <a:pt x="2216" y="2298"/>
                </a:lnTo>
                <a:lnTo>
                  <a:pt x="2305" y="2223"/>
                </a:lnTo>
                <a:cubicBezTo>
                  <a:pt x="2349" y="2257"/>
                  <a:pt x="2399" y="2284"/>
                  <a:pt x="2454" y="2301"/>
                </a:cubicBezTo>
                <a:lnTo>
                  <a:pt x="2444" y="2416"/>
                </a:lnTo>
                <a:lnTo>
                  <a:pt x="2644" y="2434"/>
                </a:lnTo>
                <a:lnTo>
                  <a:pt x="2654" y="2318"/>
                </a:lnTo>
                <a:cubicBezTo>
                  <a:pt x="2711" y="2311"/>
                  <a:pt x="2765" y="2293"/>
                  <a:pt x="2814" y="2267"/>
                </a:cubicBezTo>
                <a:lnTo>
                  <a:pt x="2889" y="2356"/>
                </a:lnTo>
                <a:lnTo>
                  <a:pt x="3042" y="2227"/>
                </a:lnTo>
                <a:lnTo>
                  <a:pt x="2968" y="2138"/>
                </a:lnTo>
                <a:cubicBezTo>
                  <a:pt x="3001" y="2094"/>
                  <a:pt x="3028" y="2044"/>
                  <a:pt x="3045" y="1989"/>
                </a:cubicBezTo>
                <a:lnTo>
                  <a:pt x="3160" y="1999"/>
                </a:lnTo>
                <a:close/>
              </a:path>
            </a:pathLst>
          </a:custGeom>
          <a:solidFill>
            <a:schemeClr val="bg1"/>
          </a:solidFill>
          <a:ln>
            <a:noFill/>
          </a:ln>
        </p:spPr>
        <p:txBody>
          <a:bodyPr/>
          <a:lstStyle/>
          <a:p>
            <a:endParaRPr lang="zh-CN" altLang="en-US"/>
          </a:p>
        </p:txBody>
      </p:sp>
    </p:spTree>
    <p:extLst>
      <p:ext uri="{BB962C8B-B14F-4D97-AF65-F5344CB8AC3E}">
        <p14:creationId xmlns:p14="http://schemas.microsoft.com/office/powerpoint/2010/main" val="3652184320"/>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par>
                          <p:cTn id="11" fill="hold">
                            <p:stCondLst>
                              <p:cond delay="22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2700"/>
                            </p:stCondLst>
                            <p:childTnLst>
                              <p:par>
                                <p:cTn id="16" presetID="15" presetClass="entr" presetSubtype="0"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1000" fill="hold"/>
                                        <p:tgtEl>
                                          <p:spTgt spid="26"/>
                                        </p:tgtEl>
                                        <p:attrNameLst>
                                          <p:attrName>ppt_w</p:attrName>
                                        </p:attrNameLst>
                                      </p:cBhvr>
                                      <p:tavLst>
                                        <p:tav tm="0">
                                          <p:val>
                                            <p:fltVal val="0"/>
                                          </p:val>
                                        </p:tav>
                                        <p:tav tm="100000">
                                          <p:val>
                                            <p:strVal val="#ppt_w"/>
                                          </p:val>
                                        </p:tav>
                                      </p:tavLst>
                                    </p:anim>
                                    <p:anim calcmode="lin" valueType="num">
                                      <p:cBhvr>
                                        <p:cTn id="19" dur="1000" fill="hold"/>
                                        <p:tgtEl>
                                          <p:spTgt spid="26"/>
                                        </p:tgtEl>
                                        <p:attrNameLst>
                                          <p:attrName>ppt_h</p:attrName>
                                        </p:attrNameLst>
                                      </p:cBhvr>
                                      <p:tavLst>
                                        <p:tav tm="0">
                                          <p:val>
                                            <p:fltVal val="0"/>
                                          </p:val>
                                        </p:tav>
                                        <p:tav tm="100000">
                                          <p:val>
                                            <p:strVal val="#ppt_h"/>
                                          </p:val>
                                        </p:tav>
                                      </p:tavLst>
                                    </p:anim>
                                    <p:anim calcmode="lin" valueType="num">
                                      <p:cBhvr>
                                        <p:cTn id="20"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26"/>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3700"/>
                            </p:stCondLst>
                            <p:childTnLst>
                              <p:par>
                                <p:cTn id="23" presetID="2" presetClass="entr" presetSubtype="12"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12" fill="hold" nodeType="withEffect">
                                  <p:stCondLst>
                                    <p:cond delay="10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0-#ppt_w/2"/>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12" fill="hold" nodeType="withEffect">
                                  <p:stCondLst>
                                    <p:cond delay="30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0-#ppt_w/2"/>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1270000" y="965200"/>
            <a:ext cx="590550" cy="520700"/>
          </a:xfrm>
          <a:prstGeom prst="rect">
            <a:avLst/>
          </a:prstGeom>
          <a:solidFill>
            <a:srgbClr val="013B6D"/>
          </a:solidFill>
          <a:ln w="25400" cap="flat" cmpd="sng" algn="ctr">
            <a:noFill/>
            <a:prstDash val="solid"/>
          </a:ln>
          <a:effectLst/>
        </p:spPr>
        <p:txBody>
          <a:bodyPr anchor="ctr"/>
          <a:lstStyle/>
          <a:p>
            <a:pPr algn="ctr" fontAlgn="auto">
              <a:spcBef>
                <a:spcPts val="0"/>
              </a:spcBef>
              <a:spcAft>
                <a:spcPts val="0"/>
              </a:spcAft>
              <a:defRPr/>
            </a:pPr>
            <a:r>
              <a:rPr lang="en-US" altLang="zh-CN" sz="2000" b="1" kern="0" spc="300" dirty="0">
                <a:solidFill>
                  <a:prstClr val="white"/>
                </a:solidFill>
                <a:latin typeface="微软雅黑" pitchFamily="34" charset="-122"/>
                <a:ea typeface="微软雅黑" pitchFamily="34" charset="-122"/>
              </a:rPr>
              <a:t>01</a:t>
            </a:r>
            <a:endParaRPr lang="zh-CN" altLang="en-US" sz="2000" b="1" kern="0" spc="300" dirty="0">
              <a:solidFill>
                <a:prstClr val="white"/>
              </a:solidFill>
              <a:latin typeface="微软雅黑" pitchFamily="34" charset="-122"/>
              <a:ea typeface="微软雅黑" pitchFamily="34" charset="-122"/>
            </a:endParaRPr>
          </a:p>
        </p:txBody>
      </p:sp>
      <p:sp>
        <p:nvSpPr>
          <p:cNvPr id="3" name="矩形 2"/>
          <p:cNvSpPr/>
          <p:nvPr/>
        </p:nvSpPr>
        <p:spPr bwMode="auto">
          <a:xfrm>
            <a:off x="1270000" y="1584325"/>
            <a:ext cx="590550" cy="522288"/>
          </a:xfrm>
          <a:prstGeom prst="rect">
            <a:avLst/>
          </a:prstGeom>
          <a:solidFill>
            <a:srgbClr val="013B6D"/>
          </a:solidFill>
          <a:ln w="25400" cap="flat" cmpd="sng" algn="ctr">
            <a:noFill/>
            <a:prstDash val="solid"/>
          </a:ln>
          <a:effectLst/>
        </p:spPr>
        <p:txBody>
          <a:bodyPr anchor="ctr"/>
          <a:lstStyle/>
          <a:p>
            <a:pPr algn="ctr" fontAlgn="auto">
              <a:spcBef>
                <a:spcPts val="0"/>
              </a:spcBef>
              <a:spcAft>
                <a:spcPts val="0"/>
              </a:spcAft>
              <a:defRPr/>
            </a:pPr>
            <a:r>
              <a:rPr lang="en-US" altLang="zh-CN" sz="2000" b="1" kern="0" spc="300" dirty="0">
                <a:solidFill>
                  <a:prstClr val="white"/>
                </a:solidFill>
                <a:latin typeface="微软雅黑" pitchFamily="34" charset="-122"/>
                <a:ea typeface="微软雅黑" pitchFamily="34" charset="-122"/>
              </a:rPr>
              <a:t>02</a:t>
            </a:r>
            <a:endParaRPr lang="zh-CN" altLang="en-US" sz="2000" b="1" kern="0" spc="300" dirty="0">
              <a:solidFill>
                <a:prstClr val="white"/>
              </a:solidFill>
              <a:latin typeface="微软雅黑" pitchFamily="34" charset="-122"/>
              <a:ea typeface="微软雅黑" pitchFamily="34" charset="-122"/>
            </a:endParaRPr>
          </a:p>
        </p:txBody>
      </p:sp>
      <p:sp>
        <p:nvSpPr>
          <p:cNvPr id="4" name="矩形 3"/>
          <p:cNvSpPr/>
          <p:nvPr/>
        </p:nvSpPr>
        <p:spPr bwMode="auto">
          <a:xfrm>
            <a:off x="1270000" y="2205038"/>
            <a:ext cx="590550" cy="520700"/>
          </a:xfrm>
          <a:prstGeom prst="rect">
            <a:avLst/>
          </a:prstGeom>
          <a:solidFill>
            <a:srgbClr val="013B6D"/>
          </a:solidFill>
          <a:ln w="25400" cap="flat" cmpd="sng" algn="ctr">
            <a:noFill/>
            <a:prstDash val="solid"/>
          </a:ln>
          <a:effectLst/>
        </p:spPr>
        <p:txBody>
          <a:bodyPr anchor="ctr"/>
          <a:lstStyle/>
          <a:p>
            <a:pPr algn="ctr" fontAlgn="auto">
              <a:spcBef>
                <a:spcPts val="0"/>
              </a:spcBef>
              <a:spcAft>
                <a:spcPts val="0"/>
              </a:spcAft>
              <a:defRPr/>
            </a:pPr>
            <a:r>
              <a:rPr lang="en-US" altLang="zh-CN" sz="2000" b="1" kern="0" spc="300" dirty="0">
                <a:solidFill>
                  <a:prstClr val="white"/>
                </a:solidFill>
                <a:latin typeface="微软雅黑" pitchFamily="34" charset="-122"/>
                <a:ea typeface="微软雅黑" pitchFamily="34" charset="-122"/>
              </a:rPr>
              <a:t>03</a:t>
            </a:r>
            <a:endParaRPr lang="zh-CN" altLang="en-US" sz="2000" b="1" kern="0" spc="300" dirty="0">
              <a:solidFill>
                <a:prstClr val="white"/>
              </a:solidFill>
              <a:latin typeface="微软雅黑" pitchFamily="34" charset="-122"/>
              <a:ea typeface="微软雅黑" pitchFamily="34" charset="-122"/>
            </a:endParaRPr>
          </a:p>
        </p:txBody>
      </p:sp>
      <p:sp>
        <p:nvSpPr>
          <p:cNvPr id="5" name="矩形 4"/>
          <p:cNvSpPr/>
          <p:nvPr/>
        </p:nvSpPr>
        <p:spPr>
          <a:xfrm>
            <a:off x="1933575" y="979488"/>
            <a:ext cx="3117850" cy="522287"/>
          </a:xfrm>
          <a:prstGeom prst="rect">
            <a:avLst/>
          </a:prstGeom>
          <a:solidFill>
            <a:srgbClr val="E7E6E6">
              <a:lumMod val="90000"/>
            </a:srgbClr>
          </a:solidFill>
          <a:ln w="12700" cap="flat" cmpd="sng" algn="ctr">
            <a:noFill/>
            <a:prstDash val="solid"/>
            <a:miter lim="800000"/>
          </a:ln>
          <a:effectLst/>
        </p:spPr>
        <p:txBody>
          <a:bodyPr anchor="ctr"/>
          <a:lstStyle/>
          <a:p>
            <a:pPr algn="ctr"/>
            <a:r>
              <a:rPr lang="zh-CN" altLang="en-US" b="1" dirty="0">
                <a:latin typeface="微软雅黑"/>
                <a:ea typeface="微软雅黑"/>
              </a:rPr>
              <a:t>绪论</a:t>
            </a:r>
          </a:p>
        </p:txBody>
      </p:sp>
      <p:sp>
        <p:nvSpPr>
          <p:cNvPr id="6" name="矩形 5"/>
          <p:cNvSpPr/>
          <p:nvPr/>
        </p:nvSpPr>
        <p:spPr>
          <a:xfrm>
            <a:off x="1933575" y="1595438"/>
            <a:ext cx="3117850" cy="522287"/>
          </a:xfrm>
          <a:prstGeom prst="rect">
            <a:avLst/>
          </a:prstGeom>
          <a:solidFill>
            <a:srgbClr val="E7E6E6">
              <a:lumMod val="90000"/>
            </a:srgbClr>
          </a:solidFill>
          <a:ln w="12700" cap="flat" cmpd="sng" algn="ctr">
            <a:noFill/>
            <a:prstDash val="solid"/>
            <a:miter lim="800000"/>
          </a:ln>
          <a:effectLst/>
        </p:spPr>
        <p:txBody>
          <a:bodyPr anchor="ctr"/>
          <a:lstStyle/>
          <a:p>
            <a:pPr algn="ctr"/>
            <a:r>
              <a:rPr lang="zh-CN" altLang="en-US" b="1" dirty="0">
                <a:latin typeface="微软雅黑"/>
                <a:ea typeface="微软雅黑"/>
              </a:rPr>
              <a:t>研究方法与研究思路</a:t>
            </a:r>
          </a:p>
        </p:txBody>
      </p:sp>
      <p:sp>
        <p:nvSpPr>
          <p:cNvPr id="7" name="矩形 6"/>
          <p:cNvSpPr/>
          <p:nvPr/>
        </p:nvSpPr>
        <p:spPr>
          <a:xfrm>
            <a:off x="1933575" y="2211388"/>
            <a:ext cx="3117850" cy="522287"/>
          </a:xfrm>
          <a:prstGeom prst="rect">
            <a:avLst/>
          </a:prstGeom>
          <a:solidFill>
            <a:srgbClr val="E7E6E6">
              <a:lumMod val="90000"/>
            </a:srgbClr>
          </a:solidFill>
          <a:ln w="12700" cap="flat" cmpd="sng" algn="ctr">
            <a:noFill/>
            <a:prstDash val="solid"/>
            <a:miter lim="800000"/>
          </a:ln>
          <a:effectLst/>
        </p:spPr>
        <p:txBody>
          <a:bodyPr anchor="ctr"/>
          <a:lstStyle/>
          <a:p>
            <a:pPr algn="ctr"/>
            <a:r>
              <a:rPr lang="zh-CN" altLang="en-US" b="1" dirty="0">
                <a:latin typeface="微软雅黑"/>
                <a:ea typeface="微软雅黑"/>
              </a:rPr>
              <a:t>关键技术和实践难点</a:t>
            </a:r>
          </a:p>
        </p:txBody>
      </p:sp>
      <p:sp>
        <p:nvSpPr>
          <p:cNvPr id="8" name="矩形 7"/>
          <p:cNvSpPr/>
          <p:nvPr/>
        </p:nvSpPr>
        <p:spPr bwMode="auto">
          <a:xfrm>
            <a:off x="1270000" y="2824163"/>
            <a:ext cx="590550" cy="522287"/>
          </a:xfrm>
          <a:prstGeom prst="rect">
            <a:avLst/>
          </a:prstGeom>
          <a:solidFill>
            <a:srgbClr val="013B6D"/>
          </a:solidFill>
          <a:ln w="25400" cap="flat" cmpd="sng" algn="ctr">
            <a:noFill/>
            <a:prstDash val="solid"/>
          </a:ln>
          <a:effectLst/>
        </p:spPr>
        <p:txBody>
          <a:bodyPr anchor="ctr"/>
          <a:lstStyle/>
          <a:p>
            <a:pPr algn="ctr" fontAlgn="auto">
              <a:spcBef>
                <a:spcPts val="0"/>
              </a:spcBef>
              <a:spcAft>
                <a:spcPts val="0"/>
              </a:spcAft>
              <a:defRPr/>
            </a:pPr>
            <a:r>
              <a:rPr lang="en-US" altLang="zh-CN" sz="2000" b="1" kern="0" spc="300" dirty="0">
                <a:solidFill>
                  <a:prstClr val="white"/>
                </a:solidFill>
                <a:latin typeface="微软雅黑" pitchFamily="34" charset="-122"/>
                <a:ea typeface="微软雅黑" pitchFamily="34" charset="-122"/>
              </a:rPr>
              <a:t>04</a:t>
            </a:r>
            <a:endParaRPr lang="zh-CN" altLang="en-US" sz="2000" b="1" kern="0" spc="300" dirty="0">
              <a:solidFill>
                <a:prstClr val="white"/>
              </a:solidFill>
              <a:latin typeface="微软雅黑" pitchFamily="34" charset="-122"/>
              <a:ea typeface="微软雅黑" pitchFamily="34" charset="-122"/>
            </a:endParaRPr>
          </a:p>
        </p:txBody>
      </p:sp>
      <p:sp>
        <p:nvSpPr>
          <p:cNvPr id="9" name="矩形 8"/>
          <p:cNvSpPr/>
          <p:nvPr/>
        </p:nvSpPr>
        <p:spPr>
          <a:xfrm>
            <a:off x="1933575" y="2828925"/>
            <a:ext cx="3117850" cy="520700"/>
          </a:xfrm>
          <a:prstGeom prst="rect">
            <a:avLst/>
          </a:prstGeom>
          <a:solidFill>
            <a:srgbClr val="E7E6E6">
              <a:lumMod val="90000"/>
            </a:srgbClr>
          </a:solidFill>
          <a:ln w="12700" cap="flat" cmpd="sng" algn="ctr">
            <a:noFill/>
            <a:prstDash val="solid"/>
            <a:miter lim="800000"/>
          </a:ln>
          <a:effectLst/>
        </p:spPr>
        <p:txBody>
          <a:bodyPr anchor="ctr"/>
          <a:lstStyle/>
          <a:p>
            <a:pPr algn="ctr"/>
            <a:r>
              <a:rPr lang="zh-CN" altLang="en-US" b="1" dirty="0">
                <a:latin typeface="微软雅黑"/>
                <a:ea typeface="微软雅黑"/>
              </a:rPr>
              <a:t>研究成果与应用</a:t>
            </a:r>
          </a:p>
        </p:txBody>
      </p:sp>
      <p:sp>
        <p:nvSpPr>
          <p:cNvPr id="10" name="矩形 9"/>
          <p:cNvSpPr/>
          <p:nvPr/>
        </p:nvSpPr>
        <p:spPr bwMode="auto">
          <a:xfrm>
            <a:off x="1270000" y="3444875"/>
            <a:ext cx="590550" cy="520700"/>
          </a:xfrm>
          <a:prstGeom prst="rect">
            <a:avLst/>
          </a:prstGeom>
          <a:solidFill>
            <a:srgbClr val="013B6D"/>
          </a:solidFill>
          <a:ln w="25400" cap="flat" cmpd="sng" algn="ctr">
            <a:noFill/>
            <a:prstDash val="solid"/>
          </a:ln>
          <a:effectLst/>
        </p:spPr>
        <p:txBody>
          <a:bodyPr anchor="ctr"/>
          <a:lstStyle/>
          <a:p>
            <a:pPr algn="ctr" fontAlgn="auto">
              <a:spcBef>
                <a:spcPts val="0"/>
              </a:spcBef>
              <a:spcAft>
                <a:spcPts val="0"/>
              </a:spcAft>
              <a:defRPr/>
            </a:pPr>
            <a:r>
              <a:rPr lang="en-US" altLang="zh-CN" sz="2000" b="1" kern="0" spc="300" dirty="0">
                <a:solidFill>
                  <a:prstClr val="white"/>
                </a:solidFill>
                <a:latin typeface="微软雅黑" pitchFamily="34" charset="-122"/>
                <a:ea typeface="微软雅黑" pitchFamily="34" charset="-122"/>
              </a:rPr>
              <a:t>05</a:t>
            </a:r>
            <a:endParaRPr lang="zh-CN" altLang="en-US" sz="2000" b="1" kern="0" spc="300" dirty="0">
              <a:solidFill>
                <a:prstClr val="white"/>
              </a:solidFill>
              <a:latin typeface="微软雅黑" pitchFamily="34" charset="-122"/>
              <a:ea typeface="微软雅黑" pitchFamily="34" charset="-122"/>
            </a:endParaRPr>
          </a:p>
        </p:txBody>
      </p:sp>
      <p:sp>
        <p:nvSpPr>
          <p:cNvPr id="11" name="矩形 10"/>
          <p:cNvSpPr/>
          <p:nvPr/>
        </p:nvSpPr>
        <p:spPr>
          <a:xfrm>
            <a:off x="1933575" y="3444875"/>
            <a:ext cx="3117850" cy="520700"/>
          </a:xfrm>
          <a:prstGeom prst="rect">
            <a:avLst/>
          </a:prstGeom>
          <a:solidFill>
            <a:srgbClr val="E7E6E6">
              <a:lumMod val="90000"/>
            </a:srgbClr>
          </a:solidFill>
          <a:ln w="12700" cap="flat" cmpd="sng" algn="ctr">
            <a:noFill/>
            <a:prstDash val="solid"/>
            <a:miter lim="800000"/>
          </a:ln>
          <a:effectLst/>
        </p:spPr>
        <p:txBody>
          <a:bodyPr anchor="ctr"/>
          <a:lstStyle/>
          <a:p>
            <a:pPr algn="ctr"/>
            <a:r>
              <a:rPr lang="zh-CN" altLang="en-US" b="1" dirty="0">
                <a:latin typeface="微软雅黑"/>
                <a:ea typeface="微软雅黑"/>
              </a:rPr>
              <a:t>相关建议</a:t>
            </a:r>
          </a:p>
        </p:txBody>
      </p:sp>
      <p:grpSp>
        <p:nvGrpSpPr>
          <p:cNvPr id="12" name="组合 11"/>
          <p:cNvGrpSpPr>
            <a:grpSpLocks/>
          </p:cNvGrpSpPr>
          <p:nvPr/>
        </p:nvGrpSpPr>
        <p:grpSpPr bwMode="auto">
          <a:xfrm>
            <a:off x="34925" y="939800"/>
            <a:ext cx="1108075" cy="3645893"/>
            <a:chOff x="1164155" y="1342636"/>
            <a:chExt cx="1107984" cy="3646282"/>
          </a:xfrm>
        </p:grpSpPr>
        <p:grpSp>
          <p:nvGrpSpPr>
            <p:cNvPr id="13" name="组合 25"/>
            <p:cNvGrpSpPr>
              <a:grpSpLocks/>
            </p:cNvGrpSpPr>
            <p:nvPr/>
          </p:nvGrpSpPr>
          <p:grpSpPr bwMode="auto">
            <a:xfrm rot="5400000">
              <a:off x="443804" y="2062987"/>
              <a:ext cx="2494030" cy="1053327"/>
              <a:chOff x="987675" y="1194035"/>
              <a:chExt cx="3419884" cy="1444052"/>
            </a:xfrm>
          </p:grpSpPr>
          <p:grpSp>
            <p:nvGrpSpPr>
              <p:cNvPr id="23" name="组合 2"/>
              <p:cNvGrpSpPr>
                <a:grpSpLocks/>
              </p:cNvGrpSpPr>
              <p:nvPr/>
            </p:nvGrpSpPr>
            <p:grpSpPr bwMode="auto">
              <a:xfrm>
                <a:off x="1011624" y="1194035"/>
                <a:ext cx="3395935" cy="1274309"/>
                <a:chOff x="1068774" y="1194035"/>
                <a:chExt cx="3395935" cy="1274309"/>
              </a:xfrm>
            </p:grpSpPr>
            <p:sp>
              <p:nvSpPr>
                <p:cNvPr id="25" name="矩形 24"/>
                <p:cNvSpPr/>
                <p:nvPr/>
              </p:nvSpPr>
              <p:spPr>
                <a:xfrm>
                  <a:off x="1068774" y="1499937"/>
                  <a:ext cx="1023215" cy="924884"/>
                </a:xfrm>
                <a:prstGeom prst="rect">
                  <a:avLst/>
                </a:prstGeom>
                <a:solidFill>
                  <a:srgbClr val="013B6D"/>
                </a:solidFill>
                <a:ln w="25400" cap="flat" cmpd="sng" algn="ctr">
                  <a:noFill/>
                  <a:prstDash val="solid"/>
                </a:ln>
                <a:effectLst/>
              </p:spPr>
              <p:txBody>
                <a:bodyPr anchor="ctr"/>
                <a:lstStyle/>
                <a:p>
                  <a:pPr algn="ctr">
                    <a:defRPr/>
                  </a:pPr>
                  <a:endParaRPr lang="zh-CN" altLang="en-US" sz="1050" kern="0">
                    <a:solidFill>
                      <a:prstClr val="white"/>
                    </a:solidFill>
                    <a:latin typeface="Calibri"/>
                    <a:ea typeface="宋体" panose="02010600030101010101" pitchFamily="2" charset="-122"/>
                  </a:endParaRPr>
                </a:p>
              </p:txBody>
            </p:sp>
            <p:sp>
              <p:nvSpPr>
                <p:cNvPr id="26" name="矩形 25"/>
                <p:cNvSpPr/>
                <p:nvPr/>
              </p:nvSpPr>
              <p:spPr>
                <a:xfrm rot="16200000">
                  <a:off x="2964596" y="676620"/>
                  <a:ext cx="982698" cy="2017528"/>
                </a:xfrm>
                <a:prstGeom prst="rect">
                  <a:avLst/>
                </a:prstGeom>
              </p:spPr>
              <p:txBody>
                <a:bodyPr wrap="none">
                  <a:spAutoFit/>
                </a:bodyPr>
                <a:lstStyle/>
                <a:p>
                  <a:pPr>
                    <a:lnSpc>
                      <a:spcPct val="140000"/>
                    </a:lnSpc>
                    <a:defRPr/>
                  </a:pPr>
                  <a:r>
                    <a:rPr lang="zh-CN" altLang="en-US" sz="3200" b="1" kern="0" dirty="0">
                      <a:solidFill>
                        <a:srgbClr val="013B6D"/>
                      </a:solidFill>
                      <a:latin typeface="微软雅黑" pitchFamily="34" charset="-122"/>
                      <a:ea typeface="微软雅黑" pitchFamily="34" charset="-122"/>
                    </a:rPr>
                    <a:t>目 </a:t>
                  </a:r>
                  <a:endParaRPr lang="en-US" altLang="zh-CN" sz="3200" b="1" kern="0" dirty="0">
                    <a:solidFill>
                      <a:srgbClr val="013B6D"/>
                    </a:solidFill>
                    <a:latin typeface="微软雅黑" pitchFamily="34" charset="-122"/>
                    <a:ea typeface="微软雅黑" pitchFamily="34" charset="-122"/>
                  </a:endParaRPr>
                </a:p>
                <a:p>
                  <a:pPr>
                    <a:lnSpc>
                      <a:spcPct val="140000"/>
                    </a:lnSpc>
                    <a:defRPr/>
                  </a:pPr>
                  <a:r>
                    <a:rPr lang="zh-CN" altLang="en-US" sz="3200" b="1" kern="0" dirty="0">
                      <a:solidFill>
                        <a:srgbClr val="013B6D"/>
                      </a:solidFill>
                      <a:latin typeface="微软雅黑" pitchFamily="34" charset="-122"/>
                      <a:ea typeface="微软雅黑" pitchFamily="34" charset="-122"/>
                    </a:rPr>
                    <a:t>录</a:t>
                  </a:r>
                </a:p>
              </p:txBody>
            </p:sp>
            <p:sp>
              <p:nvSpPr>
                <p:cNvPr id="27" name="TextBox 5"/>
                <p:cNvSpPr txBox="1">
                  <a:spLocks noChangeArrowheads="1"/>
                </p:cNvSpPr>
                <p:nvPr/>
              </p:nvSpPr>
              <p:spPr bwMode="auto">
                <a:xfrm>
                  <a:off x="2050623" y="2046162"/>
                  <a:ext cx="2153107" cy="422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defRPr/>
                  </a:pPr>
                  <a:r>
                    <a:rPr lang="en-US" altLang="zh-CN" sz="1400" b="1" kern="0" spc="300" dirty="0" smtClean="0">
                      <a:solidFill>
                        <a:schemeClr val="bg1">
                          <a:lumMod val="85000"/>
                        </a:schemeClr>
                      </a:solidFill>
                      <a:latin typeface="Arial" panose="020B0604020202020204" pitchFamily="34" charset="0"/>
                      <a:cs typeface="Arial" panose="020B0604020202020204" pitchFamily="34" charset="0"/>
                    </a:rPr>
                    <a:t>ONTENTS</a:t>
                  </a:r>
                  <a:endParaRPr lang="zh-CN" altLang="en-US" sz="1400" b="1" kern="0" spc="300" dirty="0" smtClean="0">
                    <a:solidFill>
                      <a:schemeClr val="bg1">
                        <a:lumMod val="85000"/>
                      </a:schemeClr>
                    </a:solidFill>
                    <a:latin typeface="Arial" panose="020B0604020202020204" pitchFamily="34" charset="0"/>
                    <a:cs typeface="Arial" panose="020B0604020202020204" pitchFamily="34" charset="0"/>
                  </a:endParaRPr>
                </a:p>
              </p:txBody>
            </p:sp>
          </p:grpSp>
          <p:sp>
            <p:nvSpPr>
              <p:cNvPr id="24" name="矩形 23"/>
              <p:cNvSpPr/>
              <p:nvPr/>
            </p:nvSpPr>
            <p:spPr>
              <a:xfrm>
                <a:off x="987675" y="1245669"/>
                <a:ext cx="1015954" cy="1392418"/>
              </a:xfrm>
              <a:prstGeom prst="rect">
                <a:avLst/>
              </a:prstGeom>
            </p:spPr>
            <p:txBody>
              <a:bodyPr wrap="none">
                <a:spAutoFit/>
              </a:bodyPr>
              <a:lstStyle/>
              <a:p>
                <a:pPr>
                  <a:defRPr/>
                </a:pPr>
                <a:r>
                  <a:rPr lang="en-US" altLang="zh-CN" sz="6000" kern="0" dirty="0">
                    <a:solidFill>
                      <a:prstClr val="white"/>
                    </a:solidFill>
                    <a:effectLst>
                      <a:innerShdw blurRad="63500" dist="50800" dir="10800000">
                        <a:prstClr val="black">
                          <a:alpha val="50000"/>
                        </a:prstClr>
                      </a:innerShdw>
                    </a:effectLst>
                    <a:latin typeface="Arial" pitchFamily="34" charset="0"/>
                    <a:ea typeface="宋体" panose="02010600030101010101" pitchFamily="2" charset="-122"/>
                    <a:cs typeface="Arial" pitchFamily="34" charset="0"/>
                  </a:rPr>
                  <a:t>C</a:t>
                </a:r>
                <a:endParaRPr lang="zh-CN" altLang="en-US" sz="6000" kern="0" dirty="0">
                  <a:solidFill>
                    <a:prstClr val="white"/>
                  </a:solidFill>
                  <a:effectLst>
                    <a:innerShdw blurRad="63500" dist="50800" dir="10800000">
                      <a:prstClr val="black">
                        <a:alpha val="50000"/>
                      </a:prstClr>
                    </a:innerShdw>
                  </a:effectLst>
                  <a:latin typeface="Arial" pitchFamily="34" charset="0"/>
                  <a:ea typeface="宋体" panose="02010600030101010101" pitchFamily="2" charset="-122"/>
                  <a:cs typeface="Arial" pitchFamily="34" charset="0"/>
                </a:endParaRPr>
              </a:p>
            </p:txBody>
          </p:sp>
        </p:grpSp>
        <p:grpSp>
          <p:nvGrpSpPr>
            <p:cNvPr id="14" name="组合 7"/>
            <p:cNvGrpSpPr>
              <a:grpSpLocks/>
            </p:cNvGrpSpPr>
            <p:nvPr/>
          </p:nvGrpSpPr>
          <p:grpSpPr bwMode="auto">
            <a:xfrm flipV="1">
              <a:off x="2198045" y="1348875"/>
              <a:ext cx="74094" cy="3640043"/>
              <a:chOff x="6966170" y="1060312"/>
              <a:chExt cx="63500" cy="2714018"/>
            </a:xfrm>
          </p:grpSpPr>
          <p:cxnSp>
            <p:nvCxnSpPr>
              <p:cNvPr id="21" name="直接连接符 21"/>
              <p:cNvCxnSpPr>
                <a:cxnSpLocks noChangeShapeType="1"/>
              </p:cNvCxnSpPr>
              <p:nvPr/>
            </p:nvCxnSpPr>
            <p:spPr bwMode="auto">
              <a:xfrm>
                <a:off x="6966170" y="1060312"/>
                <a:ext cx="0" cy="2714018"/>
              </a:xfrm>
              <a:prstGeom prst="line">
                <a:avLst/>
              </a:prstGeom>
              <a:noFill/>
              <a:ln w="38100" algn="ctr">
                <a:solidFill>
                  <a:srgbClr val="013B6D"/>
                </a:solidFill>
                <a:round/>
                <a:headEnd/>
                <a:tailEnd/>
              </a:ln>
              <a:extLst>
                <a:ext uri="{909E8E84-426E-40DD-AFC4-6F175D3DCCD1}">
                  <a14:hiddenFill xmlns:a14="http://schemas.microsoft.com/office/drawing/2010/main">
                    <a:noFill/>
                  </a14:hiddenFill>
                </a:ext>
              </a:extLst>
            </p:spPr>
          </p:cxnSp>
          <p:cxnSp>
            <p:nvCxnSpPr>
              <p:cNvPr id="22" name="直接连接符 22"/>
              <p:cNvCxnSpPr>
                <a:cxnSpLocks noChangeShapeType="1"/>
              </p:cNvCxnSpPr>
              <p:nvPr/>
            </p:nvCxnSpPr>
            <p:spPr bwMode="auto">
              <a:xfrm>
                <a:off x="7029670" y="1060313"/>
                <a:ext cx="0" cy="2705313"/>
              </a:xfrm>
              <a:prstGeom prst="line">
                <a:avLst/>
              </a:prstGeom>
              <a:noFill/>
              <a:ln w="3175" algn="ctr">
                <a:solidFill>
                  <a:srgbClr val="013B6D"/>
                </a:solidFill>
                <a:round/>
                <a:headEnd/>
                <a:tailEnd/>
              </a:ln>
              <a:extLst>
                <a:ext uri="{909E8E84-426E-40DD-AFC4-6F175D3DCCD1}">
                  <a14:hiddenFill xmlns:a14="http://schemas.microsoft.com/office/drawing/2010/main">
                    <a:noFill/>
                  </a14:hiddenFill>
                </a:ext>
              </a:extLst>
            </p:spPr>
          </p:cxnSp>
        </p:grpSp>
        <p:grpSp>
          <p:nvGrpSpPr>
            <p:cNvPr id="15" name="组合 15"/>
            <p:cNvGrpSpPr>
              <a:grpSpLocks noChangeAspect="1"/>
            </p:cNvGrpSpPr>
            <p:nvPr/>
          </p:nvGrpSpPr>
          <p:grpSpPr bwMode="auto">
            <a:xfrm>
              <a:off x="1283512" y="3715664"/>
              <a:ext cx="750997" cy="1273254"/>
              <a:chOff x="-5821363" y="4675188"/>
              <a:chExt cx="1368425" cy="2320047"/>
            </a:xfrm>
          </p:grpSpPr>
          <p:sp>
            <p:nvSpPr>
              <p:cNvPr id="16" name="Freeform 52"/>
              <p:cNvSpPr>
                <a:spLocks/>
              </p:cNvSpPr>
              <p:nvPr/>
            </p:nvSpPr>
            <p:spPr bwMode="auto">
              <a:xfrm flipH="1">
                <a:off x="-5821363" y="5626810"/>
                <a:ext cx="1368425" cy="1368424"/>
              </a:xfrm>
              <a:custGeom>
                <a:avLst/>
                <a:gdLst>
                  <a:gd name="T0" fmla="*/ 2147483647 w 528"/>
                  <a:gd name="T1" fmla="*/ 2147483647 h 528"/>
                  <a:gd name="T2" fmla="*/ 2147483647 w 528"/>
                  <a:gd name="T3" fmla="*/ 2147483647 h 528"/>
                  <a:gd name="T4" fmla="*/ 2147483647 w 528"/>
                  <a:gd name="T5" fmla="*/ 2147483647 h 528"/>
                  <a:gd name="T6" fmla="*/ 0 w 528"/>
                  <a:gd name="T7" fmla="*/ 2147483647 h 528"/>
                  <a:gd name="T8" fmla="*/ 0 w 528"/>
                  <a:gd name="T9" fmla="*/ 2147483647 h 528"/>
                  <a:gd name="T10" fmla="*/ 2147483647 w 528"/>
                  <a:gd name="T11" fmla="*/ 0 h 528"/>
                  <a:gd name="T12" fmla="*/ 2147483647 w 528"/>
                  <a:gd name="T13" fmla="*/ 0 h 528"/>
                  <a:gd name="T14" fmla="*/ 2147483647 w 528"/>
                  <a:gd name="T15" fmla="*/ 2147483647 h 528"/>
                  <a:gd name="T16" fmla="*/ 2147483647 w 528"/>
                  <a:gd name="T17" fmla="*/ 2147483647 h 5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8" h="528">
                    <a:moveTo>
                      <a:pt x="528" y="488"/>
                    </a:moveTo>
                    <a:cubicBezTo>
                      <a:pt x="528" y="510"/>
                      <a:pt x="510" y="528"/>
                      <a:pt x="488" y="528"/>
                    </a:cubicBezTo>
                    <a:cubicBezTo>
                      <a:pt x="40" y="528"/>
                      <a:pt x="40" y="528"/>
                      <a:pt x="40" y="528"/>
                    </a:cubicBezTo>
                    <a:cubicBezTo>
                      <a:pt x="18" y="528"/>
                      <a:pt x="0" y="510"/>
                      <a:pt x="0" y="488"/>
                    </a:cubicBezTo>
                    <a:cubicBezTo>
                      <a:pt x="0" y="40"/>
                      <a:pt x="0" y="40"/>
                      <a:pt x="0" y="40"/>
                    </a:cubicBezTo>
                    <a:cubicBezTo>
                      <a:pt x="0" y="18"/>
                      <a:pt x="18" y="0"/>
                      <a:pt x="40" y="0"/>
                    </a:cubicBezTo>
                    <a:cubicBezTo>
                      <a:pt x="488" y="0"/>
                      <a:pt x="488" y="0"/>
                      <a:pt x="488" y="0"/>
                    </a:cubicBezTo>
                    <a:cubicBezTo>
                      <a:pt x="510" y="0"/>
                      <a:pt x="528" y="18"/>
                      <a:pt x="528" y="40"/>
                    </a:cubicBezTo>
                    <a:cubicBezTo>
                      <a:pt x="528" y="488"/>
                      <a:pt x="528" y="488"/>
                      <a:pt x="528" y="488"/>
                    </a:cubicBezTo>
                  </a:path>
                </a:pathLst>
              </a:custGeom>
              <a:solidFill>
                <a:srgbClr val="013B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 name="Freeform 53"/>
              <p:cNvSpPr>
                <a:spLocks/>
              </p:cNvSpPr>
              <p:nvPr/>
            </p:nvSpPr>
            <p:spPr bwMode="auto">
              <a:xfrm flipH="1">
                <a:off x="-5334001" y="5957011"/>
                <a:ext cx="881063" cy="1038224"/>
              </a:xfrm>
              <a:custGeom>
                <a:avLst/>
                <a:gdLst>
                  <a:gd name="T0" fmla="*/ 2147483647 w 340"/>
                  <a:gd name="T1" fmla="*/ 0 h 401"/>
                  <a:gd name="T2" fmla="*/ 2147483647 w 340"/>
                  <a:gd name="T3" fmla="*/ 2147483647 h 401"/>
                  <a:gd name="T4" fmla="*/ 0 w 340"/>
                  <a:gd name="T5" fmla="*/ 2147483647 h 401"/>
                  <a:gd name="T6" fmla="*/ 0 w 340"/>
                  <a:gd name="T7" fmla="*/ 2147483647 h 401"/>
                  <a:gd name="T8" fmla="*/ 2147483647 w 340"/>
                  <a:gd name="T9" fmla="*/ 2147483647 h 401"/>
                  <a:gd name="T10" fmla="*/ 2147483647 w 340"/>
                  <a:gd name="T11" fmla="*/ 2147483647 h 401"/>
                  <a:gd name="T12" fmla="*/ 2147483647 w 340"/>
                  <a:gd name="T13" fmla="*/ 2147483647 h 401"/>
                  <a:gd name="T14" fmla="*/ 2147483647 w 340"/>
                  <a:gd name="T15" fmla="*/ 2147483647 h 401"/>
                  <a:gd name="T16" fmla="*/ 2147483647 w 340"/>
                  <a:gd name="T17" fmla="*/ 2147483647 h 401"/>
                  <a:gd name="T18" fmla="*/ 2147483647 w 340"/>
                  <a:gd name="T19" fmla="*/ 0 h 4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0" h="401">
                    <a:moveTo>
                      <a:pt x="270" y="0"/>
                    </a:moveTo>
                    <a:cubicBezTo>
                      <a:pt x="204" y="16"/>
                      <a:pt x="204" y="16"/>
                      <a:pt x="204" y="16"/>
                    </a:cubicBezTo>
                    <a:cubicBezTo>
                      <a:pt x="0" y="220"/>
                      <a:pt x="0" y="220"/>
                      <a:pt x="0" y="220"/>
                    </a:cubicBezTo>
                    <a:cubicBezTo>
                      <a:pt x="0" y="361"/>
                      <a:pt x="0" y="361"/>
                      <a:pt x="0" y="361"/>
                    </a:cubicBezTo>
                    <a:cubicBezTo>
                      <a:pt x="0" y="383"/>
                      <a:pt x="18" y="401"/>
                      <a:pt x="40" y="401"/>
                    </a:cubicBezTo>
                    <a:cubicBezTo>
                      <a:pt x="141" y="401"/>
                      <a:pt x="141" y="401"/>
                      <a:pt x="141" y="401"/>
                    </a:cubicBezTo>
                    <a:cubicBezTo>
                      <a:pt x="317" y="226"/>
                      <a:pt x="317" y="226"/>
                      <a:pt x="317" y="226"/>
                    </a:cubicBezTo>
                    <a:cubicBezTo>
                      <a:pt x="272" y="142"/>
                      <a:pt x="272" y="142"/>
                      <a:pt x="272" y="142"/>
                    </a:cubicBezTo>
                    <a:cubicBezTo>
                      <a:pt x="340" y="73"/>
                      <a:pt x="340" y="73"/>
                      <a:pt x="340" y="73"/>
                    </a:cubicBezTo>
                    <a:cubicBezTo>
                      <a:pt x="270" y="0"/>
                      <a:pt x="270" y="0"/>
                      <a:pt x="270" y="0"/>
                    </a:cubicBezTo>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 name="Freeform 54"/>
              <p:cNvSpPr>
                <a:spLocks/>
              </p:cNvSpPr>
              <p:nvPr/>
            </p:nvSpPr>
            <p:spPr bwMode="auto">
              <a:xfrm flipH="1">
                <a:off x="-5334001" y="5937961"/>
                <a:ext cx="414338" cy="207963"/>
              </a:xfrm>
              <a:custGeom>
                <a:avLst/>
                <a:gdLst>
                  <a:gd name="T0" fmla="*/ 2147483647 w 160"/>
                  <a:gd name="T1" fmla="*/ 2147483647 h 80"/>
                  <a:gd name="T2" fmla="*/ 2147483647 w 160"/>
                  <a:gd name="T3" fmla="*/ 2147483647 h 80"/>
                  <a:gd name="T4" fmla="*/ 2147483647 w 160"/>
                  <a:gd name="T5" fmla="*/ 2147483647 h 80"/>
                  <a:gd name="T6" fmla="*/ 2147483647 w 160"/>
                  <a:gd name="T7" fmla="*/ 2147483647 h 80"/>
                  <a:gd name="T8" fmla="*/ 2147483647 w 160"/>
                  <a:gd name="T9" fmla="*/ 2147483647 h 80"/>
                  <a:gd name="T10" fmla="*/ 2147483647 w 160"/>
                  <a:gd name="T11" fmla="*/ 2147483647 h 80"/>
                  <a:gd name="T12" fmla="*/ 2147483647 w 160"/>
                  <a:gd name="T13" fmla="*/ 0 h 80"/>
                  <a:gd name="T14" fmla="*/ 2147483647 w 160"/>
                  <a:gd name="T15" fmla="*/ 2147483647 h 80"/>
                  <a:gd name="T16" fmla="*/ 0 w 160"/>
                  <a:gd name="T17" fmla="*/ 2147483647 h 80"/>
                  <a:gd name="T18" fmla="*/ 2147483647 w 160"/>
                  <a:gd name="T19" fmla="*/ 2147483647 h 80"/>
                  <a:gd name="T20" fmla="*/ 2147483647 w 160"/>
                  <a:gd name="T21" fmla="*/ 2147483647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0" h="80">
                    <a:moveTo>
                      <a:pt x="48" y="56"/>
                    </a:moveTo>
                    <a:cubicBezTo>
                      <a:pt x="48" y="38"/>
                      <a:pt x="62" y="24"/>
                      <a:pt x="80" y="24"/>
                    </a:cubicBezTo>
                    <a:cubicBezTo>
                      <a:pt x="98" y="24"/>
                      <a:pt x="112" y="38"/>
                      <a:pt x="112" y="56"/>
                    </a:cubicBezTo>
                    <a:cubicBezTo>
                      <a:pt x="112" y="80"/>
                      <a:pt x="112" y="80"/>
                      <a:pt x="112" y="80"/>
                    </a:cubicBezTo>
                    <a:cubicBezTo>
                      <a:pt x="160" y="80"/>
                      <a:pt x="160" y="80"/>
                      <a:pt x="160" y="80"/>
                    </a:cubicBezTo>
                    <a:cubicBezTo>
                      <a:pt x="158" y="64"/>
                      <a:pt x="158" y="64"/>
                      <a:pt x="158" y="64"/>
                    </a:cubicBezTo>
                    <a:cubicBezTo>
                      <a:pt x="151" y="28"/>
                      <a:pt x="119" y="0"/>
                      <a:pt x="80" y="0"/>
                    </a:cubicBezTo>
                    <a:cubicBezTo>
                      <a:pt x="41" y="0"/>
                      <a:pt x="9" y="28"/>
                      <a:pt x="2" y="64"/>
                    </a:cubicBezTo>
                    <a:cubicBezTo>
                      <a:pt x="0" y="80"/>
                      <a:pt x="0" y="80"/>
                      <a:pt x="0" y="80"/>
                    </a:cubicBezTo>
                    <a:cubicBezTo>
                      <a:pt x="48" y="80"/>
                      <a:pt x="48" y="80"/>
                      <a:pt x="48" y="80"/>
                    </a:cubicBezTo>
                    <a:lnTo>
                      <a:pt x="48"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9" name="Freeform 55"/>
              <p:cNvSpPr>
                <a:spLocks/>
              </p:cNvSpPr>
              <p:nvPr/>
            </p:nvSpPr>
            <p:spPr bwMode="auto">
              <a:xfrm flipH="1">
                <a:off x="-5334001" y="6187198"/>
                <a:ext cx="414338" cy="414337"/>
              </a:xfrm>
              <a:custGeom>
                <a:avLst/>
                <a:gdLst>
                  <a:gd name="T0" fmla="*/ 2147483647 w 160"/>
                  <a:gd name="T1" fmla="*/ 0 h 160"/>
                  <a:gd name="T2" fmla="*/ 2147483647 w 160"/>
                  <a:gd name="T3" fmla="*/ 2147483647 h 160"/>
                  <a:gd name="T4" fmla="*/ 2147483647 w 160"/>
                  <a:gd name="T5" fmla="*/ 2147483647 h 160"/>
                  <a:gd name="T6" fmla="*/ 2147483647 w 160"/>
                  <a:gd name="T7" fmla="*/ 2147483647 h 160"/>
                  <a:gd name="T8" fmla="*/ 2147483647 w 160"/>
                  <a:gd name="T9" fmla="*/ 2147483647 h 160"/>
                  <a:gd name="T10" fmla="*/ 2147483647 w 160"/>
                  <a:gd name="T11" fmla="*/ 2147483647 h 160"/>
                  <a:gd name="T12" fmla="*/ 2147483647 w 160"/>
                  <a:gd name="T13" fmla="*/ 2147483647 h 160"/>
                  <a:gd name="T14" fmla="*/ 2147483647 w 160"/>
                  <a:gd name="T15" fmla="*/ 2147483647 h 160"/>
                  <a:gd name="T16" fmla="*/ 2147483647 w 160"/>
                  <a:gd name="T17" fmla="*/ 2147483647 h 160"/>
                  <a:gd name="T18" fmla="*/ 2147483647 w 160"/>
                  <a:gd name="T19" fmla="*/ 2147483647 h 160"/>
                  <a:gd name="T20" fmla="*/ 2147483647 w 160"/>
                  <a:gd name="T21" fmla="*/ 2147483647 h 160"/>
                  <a:gd name="T22" fmla="*/ 2147483647 w 160"/>
                  <a:gd name="T23" fmla="*/ 2147483647 h 160"/>
                  <a:gd name="T24" fmla="*/ 2147483647 w 160"/>
                  <a:gd name="T25" fmla="*/ 2147483647 h 160"/>
                  <a:gd name="T26" fmla="*/ 2147483647 w 160"/>
                  <a:gd name="T27" fmla="*/ 2147483647 h 160"/>
                  <a:gd name="T28" fmla="*/ 2147483647 w 160"/>
                  <a:gd name="T29" fmla="*/ 2147483647 h 160"/>
                  <a:gd name="T30" fmla="*/ 2147483647 w 160"/>
                  <a:gd name="T31" fmla="*/ 2147483647 h 160"/>
                  <a:gd name="T32" fmla="*/ 2147483647 w 160"/>
                  <a:gd name="T33" fmla="*/ 0 h 160"/>
                  <a:gd name="T34" fmla="*/ 2147483647 w 160"/>
                  <a:gd name="T35" fmla="*/ 0 h 160"/>
                  <a:gd name="T36" fmla="*/ 0 w 160"/>
                  <a:gd name="T37" fmla="*/ 0 h 160"/>
                  <a:gd name="T38" fmla="*/ 0 w 160"/>
                  <a:gd name="T39" fmla="*/ 2147483647 h 160"/>
                  <a:gd name="T40" fmla="*/ 2147483647 w 160"/>
                  <a:gd name="T41" fmla="*/ 2147483647 h 160"/>
                  <a:gd name="T42" fmla="*/ 2147483647 w 160"/>
                  <a:gd name="T43" fmla="*/ 2147483647 h 160"/>
                  <a:gd name="T44" fmla="*/ 2147483647 w 160"/>
                  <a:gd name="T45" fmla="*/ 0 h 160"/>
                  <a:gd name="T46" fmla="*/ 2147483647 w 160"/>
                  <a:gd name="T47" fmla="*/ 0 h 160"/>
                  <a:gd name="T48" fmla="*/ 2147483647 w 160"/>
                  <a:gd name="T49" fmla="*/ 0 h 1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0" h="160">
                    <a:moveTo>
                      <a:pt x="108" y="0"/>
                    </a:moveTo>
                    <a:cubicBezTo>
                      <a:pt x="106" y="3"/>
                      <a:pt x="103" y="6"/>
                      <a:pt x="100" y="8"/>
                    </a:cubicBezTo>
                    <a:cubicBezTo>
                      <a:pt x="100" y="9"/>
                      <a:pt x="100" y="9"/>
                      <a:pt x="99" y="10"/>
                    </a:cubicBezTo>
                    <a:cubicBezTo>
                      <a:pt x="98" y="10"/>
                      <a:pt x="98" y="11"/>
                      <a:pt x="97" y="11"/>
                    </a:cubicBezTo>
                    <a:cubicBezTo>
                      <a:pt x="96" y="12"/>
                      <a:pt x="95" y="12"/>
                      <a:pt x="94" y="13"/>
                    </a:cubicBezTo>
                    <a:cubicBezTo>
                      <a:pt x="93" y="13"/>
                      <a:pt x="92" y="13"/>
                      <a:pt x="92" y="14"/>
                    </a:cubicBezTo>
                    <a:cubicBezTo>
                      <a:pt x="90" y="14"/>
                      <a:pt x="89" y="15"/>
                      <a:pt x="87" y="15"/>
                    </a:cubicBezTo>
                    <a:cubicBezTo>
                      <a:pt x="87" y="15"/>
                      <a:pt x="86" y="15"/>
                      <a:pt x="86" y="15"/>
                    </a:cubicBezTo>
                    <a:cubicBezTo>
                      <a:pt x="84" y="16"/>
                      <a:pt x="82" y="16"/>
                      <a:pt x="80" y="16"/>
                    </a:cubicBezTo>
                    <a:cubicBezTo>
                      <a:pt x="78" y="16"/>
                      <a:pt x="76" y="16"/>
                      <a:pt x="74" y="15"/>
                    </a:cubicBezTo>
                    <a:cubicBezTo>
                      <a:pt x="74" y="15"/>
                      <a:pt x="73" y="15"/>
                      <a:pt x="73" y="15"/>
                    </a:cubicBezTo>
                    <a:cubicBezTo>
                      <a:pt x="71" y="15"/>
                      <a:pt x="70" y="14"/>
                      <a:pt x="68" y="14"/>
                    </a:cubicBezTo>
                    <a:cubicBezTo>
                      <a:pt x="68" y="13"/>
                      <a:pt x="67" y="13"/>
                      <a:pt x="66" y="13"/>
                    </a:cubicBezTo>
                    <a:cubicBezTo>
                      <a:pt x="65" y="12"/>
                      <a:pt x="64" y="12"/>
                      <a:pt x="63" y="11"/>
                    </a:cubicBezTo>
                    <a:cubicBezTo>
                      <a:pt x="62" y="11"/>
                      <a:pt x="62" y="10"/>
                      <a:pt x="61" y="10"/>
                    </a:cubicBezTo>
                    <a:cubicBezTo>
                      <a:pt x="60" y="9"/>
                      <a:pt x="60" y="9"/>
                      <a:pt x="60" y="8"/>
                    </a:cubicBezTo>
                    <a:cubicBezTo>
                      <a:pt x="57" y="6"/>
                      <a:pt x="54" y="3"/>
                      <a:pt x="52" y="0"/>
                    </a:cubicBezTo>
                    <a:cubicBezTo>
                      <a:pt x="48" y="0"/>
                      <a:pt x="48" y="0"/>
                      <a:pt x="48" y="0"/>
                    </a:cubicBezTo>
                    <a:cubicBezTo>
                      <a:pt x="0" y="0"/>
                      <a:pt x="0" y="0"/>
                      <a:pt x="0" y="0"/>
                    </a:cubicBezTo>
                    <a:cubicBezTo>
                      <a:pt x="0" y="81"/>
                      <a:pt x="0" y="81"/>
                      <a:pt x="0" y="81"/>
                    </a:cubicBezTo>
                    <a:cubicBezTo>
                      <a:pt x="0" y="124"/>
                      <a:pt x="36" y="160"/>
                      <a:pt x="80" y="160"/>
                    </a:cubicBezTo>
                    <a:cubicBezTo>
                      <a:pt x="124" y="160"/>
                      <a:pt x="160" y="124"/>
                      <a:pt x="160" y="81"/>
                    </a:cubicBezTo>
                    <a:cubicBezTo>
                      <a:pt x="160" y="0"/>
                      <a:pt x="160" y="0"/>
                      <a:pt x="160" y="0"/>
                    </a:cubicBezTo>
                    <a:cubicBezTo>
                      <a:pt x="112" y="0"/>
                      <a:pt x="112" y="0"/>
                      <a:pt x="112" y="0"/>
                    </a:cubicBezTo>
                    <a:lnTo>
                      <a:pt x="10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 name="Freeform 56"/>
              <p:cNvSpPr>
                <a:spLocks/>
              </p:cNvSpPr>
              <p:nvPr/>
            </p:nvSpPr>
            <p:spPr bwMode="auto">
              <a:xfrm flipH="1">
                <a:off x="-5168901" y="4675188"/>
                <a:ext cx="84138" cy="146050"/>
              </a:xfrm>
              <a:custGeom>
                <a:avLst/>
                <a:gdLst>
                  <a:gd name="T0" fmla="*/ 0 w 32"/>
                  <a:gd name="T1" fmla="*/ 2147483647 h 56"/>
                  <a:gd name="T2" fmla="*/ 0 w 32"/>
                  <a:gd name="T3" fmla="*/ 2147483647 h 56"/>
                  <a:gd name="T4" fmla="*/ 2147483647 w 32"/>
                  <a:gd name="T5" fmla="*/ 2147483647 h 56"/>
                  <a:gd name="T6" fmla="*/ 2147483647 w 32"/>
                  <a:gd name="T7" fmla="*/ 2147483647 h 56"/>
                  <a:gd name="T8" fmla="*/ 2147483647 w 32"/>
                  <a:gd name="T9" fmla="*/ 2147483647 h 56"/>
                  <a:gd name="T10" fmla="*/ 2147483647 w 32"/>
                  <a:gd name="T11" fmla="*/ 2147483647 h 56"/>
                  <a:gd name="T12" fmla="*/ 2147483647 w 32"/>
                  <a:gd name="T13" fmla="*/ 2147483647 h 56"/>
                  <a:gd name="T14" fmla="*/ 2147483647 w 32"/>
                  <a:gd name="T15" fmla="*/ 2147483647 h 56"/>
                  <a:gd name="T16" fmla="*/ 2147483647 w 32"/>
                  <a:gd name="T17" fmla="*/ 2147483647 h 56"/>
                  <a:gd name="T18" fmla="*/ 2147483647 w 32"/>
                  <a:gd name="T19" fmla="*/ 2147483647 h 56"/>
                  <a:gd name="T20" fmla="*/ 2147483647 w 32"/>
                  <a:gd name="T21" fmla="*/ 2147483647 h 56"/>
                  <a:gd name="T22" fmla="*/ 2147483647 w 32"/>
                  <a:gd name="T23" fmla="*/ 2147483647 h 56"/>
                  <a:gd name="T24" fmla="*/ 2147483647 w 32"/>
                  <a:gd name="T25" fmla="*/ 2147483647 h 56"/>
                  <a:gd name="T26" fmla="*/ 2147483647 w 32"/>
                  <a:gd name="T27" fmla="*/ 2147483647 h 56"/>
                  <a:gd name="T28" fmla="*/ 2147483647 w 32"/>
                  <a:gd name="T29" fmla="*/ 2147483647 h 56"/>
                  <a:gd name="T30" fmla="*/ 2147483647 w 32"/>
                  <a:gd name="T31" fmla="*/ 2147483647 h 56"/>
                  <a:gd name="T32" fmla="*/ 2147483647 w 32"/>
                  <a:gd name="T33" fmla="*/ 2147483647 h 56"/>
                  <a:gd name="T34" fmla="*/ 2147483647 w 32"/>
                  <a:gd name="T35" fmla="*/ 0 h 56"/>
                  <a:gd name="T36" fmla="*/ 0 w 32"/>
                  <a:gd name="T37" fmla="*/ 2147483647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 h="56">
                    <a:moveTo>
                      <a:pt x="0" y="16"/>
                    </a:moveTo>
                    <a:cubicBezTo>
                      <a:pt x="0" y="40"/>
                      <a:pt x="0" y="40"/>
                      <a:pt x="0" y="40"/>
                    </a:cubicBezTo>
                    <a:cubicBezTo>
                      <a:pt x="0" y="43"/>
                      <a:pt x="1" y="45"/>
                      <a:pt x="2" y="48"/>
                    </a:cubicBezTo>
                    <a:cubicBezTo>
                      <a:pt x="2" y="48"/>
                      <a:pt x="2" y="48"/>
                      <a:pt x="2" y="48"/>
                    </a:cubicBezTo>
                    <a:cubicBezTo>
                      <a:pt x="4" y="50"/>
                      <a:pt x="6" y="52"/>
                      <a:pt x="8" y="54"/>
                    </a:cubicBezTo>
                    <a:cubicBezTo>
                      <a:pt x="8" y="54"/>
                      <a:pt x="8" y="54"/>
                      <a:pt x="8" y="54"/>
                    </a:cubicBezTo>
                    <a:cubicBezTo>
                      <a:pt x="9" y="54"/>
                      <a:pt x="10" y="55"/>
                      <a:pt x="11" y="55"/>
                    </a:cubicBezTo>
                    <a:cubicBezTo>
                      <a:pt x="12" y="55"/>
                      <a:pt x="12" y="55"/>
                      <a:pt x="12" y="55"/>
                    </a:cubicBezTo>
                    <a:cubicBezTo>
                      <a:pt x="13" y="56"/>
                      <a:pt x="15" y="56"/>
                      <a:pt x="16" y="56"/>
                    </a:cubicBezTo>
                    <a:cubicBezTo>
                      <a:pt x="17" y="56"/>
                      <a:pt x="19" y="56"/>
                      <a:pt x="20" y="55"/>
                    </a:cubicBezTo>
                    <a:cubicBezTo>
                      <a:pt x="21" y="55"/>
                      <a:pt x="21" y="55"/>
                      <a:pt x="21" y="55"/>
                    </a:cubicBezTo>
                    <a:cubicBezTo>
                      <a:pt x="22" y="55"/>
                      <a:pt x="23" y="54"/>
                      <a:pt x="24" y="54"/>
                    </a:cubicBezTo>
                    <a:cubicBezTo>
                      <a:pt x="24" y="54"/>
                      <a:pt x="24" y="54"/>
                      <a:pt x="24" y="54"/>
                    </a:cubicBezTo>
                    <a:cubicBezTo>
                      <a:pt x="26" y="52"/>
                      <a:pt x="28" y="50"/>
                      <a:pt x="30" y="48"/>
                    </a:cubicBezTo>
                    <a:cubicBezTo>
                      <a:pt x="30" y="48"/>
                      <a:pt x="30" y="48"/>
                      <a:pt x="30" y="48"/>
                    </a:cubicBezTo>
                    <a:cubicBezTo>
                      <a:pt x="31" y="45"/>
                      <a:pt x="32" y="43"/>
                      <a:pt x="32" y="40"/>
                    </a:cubicBezTo>
                    <a:cubicBezTo>
                      <a:pt x="32" y="16"/>
                      <a:pt x="32" y="16"/>
                      <a:pt x="32" y="16"/>
                    </a:cubicBezTo>
                    <a:cubicBezTo>
                      <a:pt x="32" y="7"/>
                      <a:pt x="25" y="0"/>
                      <a:pt x="16" y="0"/>
                    </a:cubicBezTo>
                    <a:cubicBezTo>
                      <a:pt x="7" y="0"/>
                      <a:pt x="0" y="7"/>
                      <a:pt x="0"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grpSp>
      <p:grpSp>
        <p:nvGrpSpPr>
          <p:cNvPr id="29" name="组合 28"/>
          <p:cNvGrpSpPr/>
          <p:nvPr/>
        </p:nvGrpSpPr>
        <p:grpSpPr>
          <a:xfrm>
            <a:off x="0" y="5435836"/>
            <a:ext cx="9137532" cy="302086"/>
            <a:chOff x="0" y="5435836"/>
            <a:chExt cx="9137532" cy="302086"/>
          </a:xfrm>
          <a:solidFill>
            <a:srgbClr val="013B6D"/>
          </a:solidFill>
        </p:grpSpPr>
        <p:sp>
          <p:nvSpPr>
            <p:cNvPr id="30" name="矩形 29"/>
            <p:cNvSpPr/>
            <p:nvPr/>
          </p:nvSpPr>
          <p:spPr>
            <a:xfrm>
              <a:off x="0" y="5435836"/>
              <a:ext cx="1841623" cy="3020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1" name="矩形 30"/>
            <p:cNvSpPr/>
            <p:nvPr/>
          </p:nvSpPr>
          <p:spPr>
            <a:xfrm>
              <a:off x="5471931" y="5435836"/>
              <a:ext cx="1841623" cy="3020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2" name="矩形 31"/>
            <p:cNvSpPr/>
            <p:nvPr/>
          </p:nvSpPr>
          <p:spPr>
            <a:xfrm>
              <a:off x="1823977" y="5435836"/>
              <a:ext cx="1841623" cy="3020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3" name="矩形 32"/>
            <p:cNvSpPr/>
            <p:nvPr/>
          </p:nvSpPr>
          <p:spPr>
            <a:xfrm>
              <a:off x="3647954" y="5435836"/>
              <a:ext cx="1841623" cy="3020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4" name="矩形 33"/>
            <p:cNvSpPr/>
            <p:nvPr/>
          </p:nvSpPr>
          <p:spPr>
            <a:xfrm>
              <a:off x="7295909" y="5435836"/>
              <a:ext cx="1841623" cy="3020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5431" y="1584326"/>
            <a:ext cx="4059057" cy="3127160"/>
          </a:xfrm>
          <a:prstGeom prst="rect">
            <a:avLst/>
          </a:prstGeom>
          <a:effectLst>
            <a:outerShdw blurRad="50800" dist="38100" dir="8100000" algn="tr" rotWithShape="0">
              <a:prstClr val="black">
                <a:alpha val="40000"/>
              </a:prstClr>
            </a:outerShdw>
          </a:effectLst>
        </p:spPr>
      </p:pic>
      <p:sp>
        <p:nvSpPr>
          <p:cNvPr id="36" name="矩形 35"/>
          <p:cNvSpPr/>
          <p:nvPr/>
        </p:nvSpPr>
        <p:spPr bwMode="auto">
          <a:xfrm>
            <a:off x="1270000" y="4064992"/>
            <a:ext cx="590550" cy="520700"/>
          </a:xfrm>
          <a:prstGeom prst="rect">
            <a:avLst/>
          </a:prstGeom>
          <a:solidFill>
            <a:srgbClr val="013B6D"/>
          </a:solidFill>
          <a:ln w="25400" cap="flat" cmpd="sng" algn="ctr">
            <a:noFill/>
            <a:prstDash val="solid"/>
          </a:ln>
          <a:effectLst/>
        </p:spPr>
        <p:txBody>
          <a:bodyPr anchor="ctr"/>
          <a:lstStyle/>
          <a:p>
            <a:pPr algn="ctr" fontAlgn="auto">
              <a:spcBef>
                <a:spcPts val="0"/>
              </a:spcBef>
              <a:spcAft>
                <a:spcPts val="0"/>
              </a:spcAft>
              <a:defRPr/>
            </a:pPr>
            <a:r>
              <a:rPr lang="en-US" altLang="zh-CN" sz="2000" b="1" kern="0" spc="300" dirty="0" smtClean="0">
                <a:solidFill>
                  <a:prstClr val="white"/>
                </a:solidFill>
                <a:latin typeface="微软雅黑" pitchFamily="34" charset="-122"/>
                <a:ea typeface="微软雅黑" pitchFamily="34" charset="-122"/>
              </a:rPr>
              <a:t>06</a:t>
            </a:r>
            <a:endParaRPr lang="zh-CN" altLang="en-US" sz="2000" b="1" kern="0" spc="300" dirty="0">
              <a:solidFill>
                <a:prstClr val="white"/>
              </a:solidFill>
              <a:latin typeface="微软雅黑" pitchFamily="34" charset="-122"/>
              <a:ea typeface="微软雅黑" pitchFamily="34" charset="-122"/>
            </a:endParaRPr>
          </a:p>
        </p:txBody>
      </p:sp>
      <p:sp>
        <p:nvSpPr>
          <p:cNvPr id="37" name="矩形 36"/>
          <p:cNvSpPr/>
          <p:nvPr/>
        </p:nvSpPr>
        <p:spPr>
          <a:xfrm>
            <a:off x="1933575" y="4064992"/>
            <a:ext cx="3117850" cy="520700"/>
          </a:xfrm>
          <a:prstGeom prst="rect">
            <a:avLst/>
          </a:prstGeom>
          <a:solidFill>
            <a:srgbClr val="E7E6E6">
              <a:lumMod val="90000"/>
            </a:srgbClr>
          </a:solidFill>
          <a:ln w="12700" cap="flat" cmpd="sng" algn="ctr">
            <a:noFill/>
            <a:prstDash val="solid"/>
            <a:miter lim="800000"/>
          </a:ln>
          <a:effectLst/>
        </p:spPr>
        <p:txBody>
          <a:bodyPr anchor="ctr"/>
          <a:lstStyle/>
          <a:p>
            <a:pPr algn="ctr"/>
            <a:r>
              <a:rPr lang="zh-CN" altLang="en-US" b="1" dirty="0">
                <a:latin typeface="微软雅黑"/>
                <a:ea typeface="微软雅黑"/>
              </a:rPr>
              <a:t>论文总结</a:t>
            </a:r>
          </a:p>
        </p:txBody>
      </p:sp>
    </p:spTree>
    <p:extLst>
      <p:ext uri="{BB962C8B-B14F-4D97-AF65-F5344CB8AC3E}">
        <p14:creationId xmlns:p14="http://schemas.microsoft.com/office/powerpoint/2010/main" val="3337777890"/>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000"/>
                                        <p:tgtEl>
                                          <p:spTgt spid="12"/>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 presetClass="entr" presetSubtype="8"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0-#ppt_w/2"/>
                                          </p:val>
                                        </p:tav>
                                        <p:tav tm="100000">
                                          <p:val>
                                            <p:strVal val="#ppt_x"/>
                                          </p:val>
                                        </p:tav>
                                      </p:tavLst>
                                    </p:anim>
                                    <p:anim calcmode="lin" valueType="num">
                                      <p:cBhvr additive="base">
                                        <p:cTn id="30" dur="500" fill="hold"/>
                                        <p:tgtEl>
                                          <p:spTgt spid="4"/>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1+#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childTnLst>
                          </p:cTn>
                        </p:par>
                        <p:par>
                          <p:cTn id="35" fill="hold">
                            <p:stCondLst>
                              <p:cond delay="2500"/>
                            </p:stCondLst>
                            <p:childTnLst>
                              <p:par>
                                <p:cTn id="36" presetID="2" presetClass="entr" presetSubtype="8"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0-#ppt_w/2"/>
                                          </p:val>
                                        </p:tav>
                                        <p:tav tm="100000">
                                          <p:val>
                                            <p:strVal val="#ppt_x"/>
                                          </p:val>
                                        </p:tav>
                                      </p:tavLst>
                                    </p:anim>
                                    <p:anim calcmode="lin" valueType="num">
                                      <p:cBhvr additive="base">
                                        <p:cTn id="39" dur="500" fill="hold"/>
                                        <p:tgtEl>
                                          <p:spTgt spid="8"/>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1+#ppt_w/2"/>
                                          </p:val>
                                        </p:tav>
                                        <p:tav tm="100000">
                                          <p:val>
                                            <p:strVal val="#ppt_x"/>
                                          </p:val>
                                        </p:tav>
                                      </p:tavLst>
                                    </p:anim>
                                    <p:anim calcmode="lin" valueType="num">
                                      <p:cBhvr additive="base">
                                        <p:cTn id="43" dur="500" fill="hold"/>
                                        <p:tgtEl>
                                          <p:spTgt spid="9"/>
                                        </p:tgtEl>
                                        <p:attrNameLst>
                                          <p:attrName>ppt_y</p:attrName>
                                        </p:attrNameLst>
                                      </p:cBhvr>
                                      <p:tavLst>
                                        <p:tav tm="0">
                                          <p:val>
                                            <p:strVal val="#ppt_y"/>
                                          </p:val>
                                        </p:tav>
                                        <p:tav tm="100000">
                                          <p:val>
                                            <p:strVal val="#ppt_y"/>
                                          </p:val>
                                        </p:tav>
                                      </p:tavLst>
                                    </p:anim>
                                  </p:childTnLst>
                                </p:cTn>
                              </p:par>
                            </p:childTnLst>
                          </p:cTn>
                        </p:par>
                        <p:par>
                          <p:cTn id="44" fill="hold">
                            <p:stCondLst>
                              <p:cond delay="3000"/>
                            </p:stCondLst>
                            <p:childTnLst>
                              <p:par>
                                <p:cTn id="45" presetID="2" presetClass="entr" presetSubtype="8"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0-#ppt_w/2"/>
                                          </p:val>
                                        </p:tav>
                                        <p:tav tm="100000">
                                          <p:val>
                                            <p:strVal val="#ppt_x"/>
                                          </p:val>
                                        </p:tav>
                                      </p:tavLst>
                                    </p:anim>
                                    <p:anim calcmode="lin" valueType="num">
                                      <p:cBhvr additive="base">
                                        <p:cTn id="48" dur="500" fill="hold"/>
                                        <p:tgtEl>
                                          <p:spTgt spid="10"/>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1+#ppt_w/2"/>
                                          </p:val>
                                        </p:tav>
                                        <p:tav tm="100000">
                                          <p:val>
                                            <p:strVal val="#ppt_x"/>
                                          </p:val>
                                        </p:tav>
                                      </p:tavLst>
                                    </p:anim>
                                    <p:anim calcmode="lin" valueType="num">
                                      <p:cBhvr additive="base">
                                        <p:cTn id="52" dur="500" fill="hold"/>
                                        <p:tgtEl>
                                          <p:spTgt spid="11"/>
                                        </p:tgtEl>
                                        <p:attrNameLst>
                                          <p:attrName>ppt_y</p:attrName>
                                        </p:attrNameLst>
                                      </p:cBhvr>
                                      <p:tavLst>
                                        <p:tav tm="0">
                                          <p:val>
                                            <p:strVal val="#ppt_y"/>
                                          </p:val>
                                        </p:tav>
                                        <p:tav tm="100000">
                                          <p:val>
                                            <p:strVal val="#ppt_y"/>
                                          </p:val>
                                        </p:tav>
                                      </p:tavLst>
                                    </p:anim>
                                  </p:childTnLst>
                                </p:cTn>
                              </p:par>
                            </p:childTnLst>
                          </p:cTn>
                        </p:par>
                        <p:par>
                          <p:cTn id="53" fill="hold">
                            <p:stCondLst>
                              <p:cond delay="3500"/>
                            </p:stCondLst>
                            <p:childTnLst>
                              <p:par>
                                <p:cTn id="54" presetID="2" presetClass="entr" presetSubtype="8" fill="hold" grpId="0" nodeType="after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additive="base">
                                        <p:cTn id="56" dur="500" fill="hold"/>
                                        <p:tgtEl>
                                          <p:spTgt spid="36"/>
                                        </p:tgtEl>
                                        <p:attrNameLst>
                                          <p:attrName>ppt_x</p:attrName>
                                        </p:attrNameLst>
                                      </p:cBhvr>
                                      <p:tavLst>
                                        <p:tav tm="0">
                                          <p:val>
                                            <p:strVal val="0-#ppt_w/2"/>
                                          </p:val>
                                        </p:tav>
                                        <p:tav tm="100000">
                                          <p:val>
                                            <p:strVal val="#ppt_x"/>
                                          </p:val>
                                        </p:tav>
                                      </p:tavLst>
                                    </p:anim>
                                    <p:anim calcmode="lin" valueType="num">
                                      <p:cBhvr additive="base">
                                        <p:cTn id="57" dur="500" fill="hold"/>
                                        <p:tgtEl>
                                          <p:spTgt spid="36"/>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 calcmode="lin" valueType="num">
                                      <p:cBhvr additive="base">
                                        <p:cTn id="60" dur="500" fill="hold"/>
                                        <p:tgtEl>
                                          <p:spTgt spid="37"/>
                                        </p:tgtEl>
                                        <p:attrNameLst>
                                          <p:attrName>ppt_x</p:attrName>
                                        </p:attrNameLst>
                                      </p:cBhvr>
                                      <p:tavLst>
                                        <p:tav tm="0">
                                          <p:val>
                                            <p:strVal val="1+#ppt_w/2"/>
                                          </p:val>
                                        </p:tav>
                                        <p:tav tm="100000">
                                          <p:val>
                                            <p:strVal val="#ppt_x"/>
                                          </p:val>
                                        </p:tav>
                                      </p:tavLst>
                                    </p:anim>
                                    <p:anim calcmode="lin" valueType="num">
                                      <p:cBhvr additive="base">
                                        <p:cTn id="61" dur="500" fill="hold"/>
                                        <p:tgtEl>
                                          <p:spTgt spid="37"/>
                                        </p:tgtEl>
                                        <p:attrNameLst>
                                          <p:attrName>ppt_y</p:attrName>
                                        </p:attrNameLst>
                                      </p:cBhvr>
                                      <p:tavLst>
                                        <p:tav tm="0">
                                          <p:val>
                                            <p:strVal val="#ppt_y"/>
                                          </p:val>
                                        </p:tav>
                                        <p:tav tm="100000">
                                          <p:val>
                                            <p:strVal val="#ppt_y"/>
                                          </p:val>
                                        </p:tav>
                                      </p:tavLst>
                                    </p:anim>
                                  </p:childTnLst>
                                </p:cTn>
                              </p:par>
                            </p:childTnLst>
                          </p:cTn>
                        </p:par>
                        <p:par>
                          <p:cTn id="62" fill="hold">
                            <p:stCondLst>
                              <p:cond delay="4000"/>
                            </p:stCondLst>
                            <p:childTnLst>
                              <p:par>
                                <p:cTn id="63" presetID="53" presetClass="entr" presetSubtype="16" fill="hold" nodeType="after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500" fill="hold"/>
                                        <p:tgtEl>
                                          <p:spTgt spid="35"/>
                                        </p:tgtEl>
                                        <p:attrNameLst>
                                          <p:attrName>ppt_w</p:attrName>
                                        </p:attrNameLst>
                                      </p:cBhvr>
                                      <p:tavLst>
                                        <p:tav tm="0">
                                          <p:val>
                                            <p:fltVal val="0"/>
                                          </p:val>
                                        </p:tav>
                                        <p:tav tm="100000">
                                          <p:val>
                                            <p:strVal val="#ppt_w"/>
                                          </p:val>
                                        </p:tav>
                                      </p:tavLst>
                                    </p:anim>
                                    <p:anim calcmode="lin" valueType="num">
                                      <p:cBhvr>
                                        <p:cTn id="66" dur="500" fill="hold"/>
                                        <p:tgtEl>
                                          <p:spTgt spid="35"/>
                                        </p:tgtEl>
                                        <p:attrNameLst>
                                          <p:attrName>ppt_h</p:attrName>
                                        </p:attrNameLst>
                                      </p:cBhvr>
                                      <p:tavLst>
                                        <p:tav tm="0">
                                          <p:val>
                                            <p:fltVal val="0"/>
                                          </p:val>
                                        </p:tav>
                                        <p:tav tm="100000">
                                          <p:val>
                                            <p:strVal val="#ppt_h"/>
                                          </p:val>
                                        </p:tav>
                                      </p:tavLst>
                                    </p:anim>
                                    <p:animEffect transition="in" filter="fade">
                                      <p:cBhvr>
                                        <p:cTn id="6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36" grpId="0" animBg="1"/>
      <p:bldP spid="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2206" y="58657"/>
            <a:ext cx="3937746" cy="435930"/>
            <a:chOff x="274214" y="217809"/>
            <a:chExt cx="3937746" cy="435930"/>
          </a:xfrm>
        </p:grpSpPr>
        <p:grpSp>
          <p:nvGrpSpPr>
            <p:cNvPr id="3" name="组合 2"/>
            <p:cNvGrpSpPr/>
            <p:nvPr/>
          </p:nvGrpSpPr>
          <p:grpSpPr>
            <a:xfrm>
              <a:off x="274214" y="217809"/>
              <a:ext cx="454527" cy="435930"/>
              <a:chOff x="683568" y="1489348"/>
              <a:chExt cx="2638425" cy="2530475"/>
            </a:xfrm>
          </p:grpSpPr>
          <p:sp>
            <p:nvSpPr>
              <p:cNvPr id="5"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 name="TextBox 3"/>
            <p:cNvSpPr txBox="1"/>
            <p:nvPr/>
          </p:nvSpPr>
          <p:spPr>
            <a:xfrm>
              <a:off x="728742" y="235719"/>
              <a:ext cx="3483218"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rPr>
                <a:t>研究目标</a:t>
              </a:r>
              <a:endParaRPr lang="zh-CN" altLang="en-US" sz="2000" b="1" dirty="0">
                <a:solidFill>
                  <a:schemeClr val="bg1"/>
                </a:solidFill>
                <a:latin typeface="微软雅黑" pitchFamily="34" charset="-122"/>
                <a:ea typeface="微软雅黑" pitchFamily="34" charset="-122"/>
              </a:endParaRPr>
            </a:p>
          </p:txBody>
        </p:sp>
      </p:grpSp>
      <p:sp>
        <p:nvSpPr>
          <p:cNvPr id="9" name="矩形 8"/>
          <p:cNvSpPr/>
          <p:nvPr/>
        </p:nvSpPr>
        <p:spPr>
          <a:xfrm>
            <a:off x="2661373" y="1004255"/>
            <a:ext cx="4771456" cy="1081843"/>
          </a:xfrm>
          <a:prstGeom prst="rect">
            <a:avLst/>
          </a:prstGeom>
          <a:solidFill>
            <a:srgbClr val="E8E8E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68595" tIns="34297" rIns="68595" bIns="34297" rtlCol="0" anchor="ctr"/>
          <a:lstStyle/>
          <a:p>
            <a:pPr algn="ctr"/>
            <a:endParaRPr lang="zh-CN" altLang="en-US"/>
          </a:p>
        </p:txBody>
      </p:sp>
      <p:sp>
        <p:nvSpPr>
          <p:cNvPr id="10" name="矩形 9"/>
          <p:cNvSpPr/>
          <p:nvPr/>
        </p:nvSpPr>
        <p:spPr>
          <a:xfrm>
            <a:off x="3285341" y="843958"/>
            <a:ext cx="3515183" cy="347663"/>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lIns="68595" tIns="34297" rIns="68595" bIns="34297" rtlCol="0" anchor="ctr"/>
          <a:lstStyle/>
          <a:p>
            <a:pPr algn="ctr"/>
            <a:r>
              <a:rPr lang="zh-CN" altLang="en-US" smtClean="0">
                <a:latin typeface="微软雅黑" pitchFamily="34" charset="-122"/>
                <a:ea typeface="微软雅黑" pitchFamily="34" charset="-122"/>
              </a:rPr>
              <a:t>点击添加标题</a:t>
            </a:r>
            <a:endParaRPr lang="zh-CN" altLang="en-US">
              <a:latin typeface="微软雅黑" pitchFamily="34" charset="-122"/>
              <a:ea typeface="微软雅黑" pitchFamily="34" charset="-122"/>
            </a:endParaRPr>
          </a:p>
        </p:txBody>
      </p:sp>
      <p:sp>
        <p:nvSpPr>
          <p:cNvPr id="11" name="六边形 10"/>
          <p:cNvSpPr/>
          <p:nvPr/>
        </p:nvSpPr>
        <p:spPr>
          <a:xfrm>
            <a:off x="796843" y="2194109"/>
            <a:ext cx="1190447" cy="1026114"/>
          </a:xfrm>
          <a:prstGeom prst="hexagon">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lIns="68595" tIns="34297" rIns="68595" bIns="34297" rtlCol="0" anchor="ctr"/>
          <a:lstStyle/>
          <a:p>
            <a:pPr algn="ctr"/>
            <a:r>
              <a:rPr lang="zh-CN" altLang="en-US" sz="2400" dirty="0" smtClean="0">
                <a:latin typeface="微软雅黑" pitchFamily="34" charset="-122"/>
                <a:ea typeface="微软雅黑" pitchFamily="34" charset="-122"/>
              </a:rPr>
              <a:t>研究目标</a:t>
            </a:r>
            <a:endParaRPr lang="zh-CN" altLang="en-US" sz="2400" dirty="0">
              <a:latin typeface="微软雅黑" pitchFamily="34" charset="-122"/>
              <a:ea typeface="微软雅黑" pitchFamily="34" charset="-122"/>
            </a:endParaRPr>
          </a:p>
        </p:txBody>
      </p:sp>
      <p:cxnSp>
        <p:nvCxnSpPr>
          <p:cNvPr id="12" name="直接箭头连接符 11"/>
          <p:cNvCxnSpPr>
            <a:stCxn id="11" idx="5"/>
          </p:cNvCxnSpPr>
          <p:nvPr/>
        </p:nvCxnSpPr>
        <p:spPr>
          <a:xfrm flipV="1">
            <a:off x="1730728" y="1492031"/>
            <a:ext cx="930645" cy="702078"/>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a:stCxn id="11" idx="0"/>
          </p:cNvCxnSpPr>
          <p:nvPr/>
        </p:nvCxnSpPr>
        <p:spPr>
          <a:xfrm>
            <a:off x="1987290" y="2707165"/>
            <a:ext cx="674083" cy="0"/>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a:stCxn id="11" idx="1"/>
          </p:cNvCxnSpPr>
          <p:nvPr/>
        </p:nvCxnSpPr>
        <p:spPr>
          <a:xfrm>
            <a:off x="1730728" y="3220223"/>
            <a:ext cx="930645" cy="702078"/>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823412" y="1222000"/>
            <a:ext cx="4537095" cy="789447"/>
          </a:xfrm>
          <a:prstGeom prst="rect">
            <a:avLst/>
          </a:prstGeom>
          <a:noFill/>
        </p:spPr>
        <p:txBody>
          <a:bodyPr wrap="square" lIns="68595" tIns="34297" rIns="68595" bIns="34297" rtlCol="0">
            <a:spAutoFit/>
          </a:bodyPr>
          <a:lstStyle/>
          <a:p>
            <a:pPr>
              <a:lnSpc>
                <a:spcPct val="130000"/>
              </a:lnSpc>
            </a:pPr>
            <a:r>
              <a:rPr lang="zh-CN" altLang="en-US" sz="12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p:txBody>
      </p:sp>
      <p:sp>
        <p:nvSpPr>
          <p:cNvPr id="16" name="矩形 15"/>
          <p:cNvSpPr/>
          <p:nvPr/>
        </p:nvSpPr>
        <p:spPr>
          <a:xfrm>
            <a:off x="2661373" y="2354406"/>
            <a:ext cx="4771456" cy="1081843"/>
          </a:xfrm>
          <a:prstGeom prst="rect">
            <a:avLst/>
          </a:prstGeom>
          <a:solidFill>
            <a:srgbClr val="E8E8E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68595" tIns="34297" rIns="68595" bIns="34297" rtlCol="0" anchor="ctr"/>
          <a:lstStyle/>
          <a:p>
            <a:pPr algn="ctr"/>
            <a:endParaRPr lang="zh-CN" altLang="en-US"/>
          </a:p>
        </p:txBody>
      </p:sp>
      <p:sp>
        <p:nvSpPr>
          <p:cNvPr id="17" name="矩形 16"/>
          <p:cNvSpPr/>
          <p:nvPr/>
        </p:nvSpPr>
        <p:spPr>
          <a:xfrm>
            <a:off x="3285341" y="2194108"/>
            <a:ext cx="3515183" cy="347663"/>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lIns="68595" tIns="34297" rIns="68595" bIns="34297" rtlCol="0" anchor="ctr"/>
          <a:lstStyle/>
          <a:p>
            <a:pPr algn="ctr"/>
            <a:r>
              <a:rPr lang="zh-CN" altLang="en-US" smtClean="0">
                <a:latin typeface="微软雅黑" pitchFamily="34" charset="-122"/>
                <a:ea typeface="微软雅黑" pitchFamily="34" charset="-122"/>
              </a:rPr>
              <a:t>点击添加标题</a:t>
            </a:r>
            <a:endParaRPr lang="zh-CN" altLang="en-US">
              <a:latin typeface="微软雅黑" pitchFamily="34" charset="-122"/>
              <a:ea typeface="微软雅黑" pitchFamily="34" charset="-122"/>
            </a:endParaRPr>
          </a:p>
        </p:txBody>
      </p:sp>
      <p:sp>
        <p:nvSpPr>
          <p:cNvPr id="18" name="TextBox 17"/>
          <p:cNvSpPr txBox="1"/>
          <p:nvPr/>
        </p:nvSpPr>
        <p:spPr>
          <a:xfrm>
            <a:off x="2823412" y="2572151"/>
            <a:ext cx="4537095" cy="789447"/>
          </a:xfrm>
          <a:prstGeom prst="rect">
            <a:avLst/>
          </a:prstGeom>
          <a:noFill/>
        </p:spPr>
        <p:txBody>
          <a:bodyPr wrap="square" lIns="68595" tIns="34297" rIns="68595" bIns="34297" rtlCol="0">
            <a:spAutoFit/>
          </a:bodyPr>
          <a:lstStyle/>
          <a:p>
            <a:pPr>
              <a:lnSpc>
                <a:spcPct val="130000"/>
              </a:lnSpc>
            </a:pPr>
            <a:r>
              <a:rPr lang="zh-CN" altLang="en-US" sz="12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a:t>
            </a:r>
            <a:r>
              <a:rPr lang="zh-CN" altLang="en-US" sz="1200">
                <a:solidFill>
                  <a:sysClr val="windowText" lastClr="000000"/>
                </a:solidFill>
                <a:latin typeface="微软雅黑" pitchFamily="34" charset="-122"/>
                <a:ea typeface="微软雅黑" pitchFamily="34" charset="-122"/>
              </a:rPr>
              <a:t>文字。</a:t>
            </a:r>
          </a:p>
        </p:txBody>
      </p:sp>
      <p:sp>
        <p:nvSpPr>
          <p:cNvPr id="19" name="矩形 18"/>
          <p:cNvSpPr/>
          <p:nvPr/>
        </p:nvSpPr>
        <p:spPr>
          <a:xfrm>
            <a:off x="2661373" y="3704556"/>
            <a:ext cx="4771456" cy="1081843"/>
          </a:xfrm>
          <a:prstGeom prst="rect">
            <a:avLst/>
          </a:prstGeom>
          <a:solidFill>
            <a:srgbClr val="E8E8E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68595" tIns="34297" rIns="68595" bIns="34297" rtlCol="0" anchor="ctr"/>
          <a:lstStyle/>
          <a:p>
            <a:pPr algn="ctr"/>
            <a:endParaRPr lang="zh-CN" altLang="en-US"/>
          </a:p>
        </p:txBody>
      </p:sp>
      <p:sp>
        <p:nvSpPr>
          <p:cNvPr id="20" name="矩形 19"/>
          <p:cNvSpPr/>
          <p:nvPr/>
        </p:nvSpPr>
        <p:spPr>
          <a:xfrm>
            <a:off x="3285341" y="3544258"/>
            <a:ext cx="3515183" cy="347663"/>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lIns="68595" tIns="34297" rIns="68595" bIns="34297" rtlCol="0" anchor="ctr"/>
          <a:lstStyle/>
          <a:p>
            <a:pPr algn="ctr"/>
            <a:r>
              <a:rPr lang="zh-CN" altLang="en-US" smtClean="0">
                <a:latin typeface="微软雅黑" pitchFamily="34" charset="-122"/>
                <a:ea typeface="微软雅黑" pitchFamily="34" charset="-122"/>
              </a:rPr>
              <a:t>点击添加标题</a:t>
            </a:r>
            <a:endParaRPr lang="zh-CN" altLang="en-US">
              <a:latin typeface="微软雅黑" pitchFamily="34" charset="-122"/>
              <a:ea typeface="微软雅黑" pitchFamily="34" charset="-122"/>
            </a:endParaRPr>
          </a:p>
        </p:txBody>
      </p:sp>
      <p:sp>
        <p:nvSpPr>
          <p:cNvPr id="21" name="TextBox 20"/>
          <p:cNvSpPr txBox="1"/>
          <p:nvPr/>
        </p:nvSpPr>
        <p:spPr>
          <a:xfrm>
            <a:off x="2823412" y="3922301"/>
            <a:ext cx="4537095" cy="789447"/>
          </a:xfrm>
          <a:prstGeom prst="rect">
            <a:avLst/>
          </a:prstGeom>
          <a:noFill/>
        </p:spPr>
        <p:txBody>
          <a:bodyPr wrap="square" lIns="68595" tIns="34297" rIns="68595" bIns="34297" rtlCol="0">
            <a:spAutoFit/>
          </a:bodyPr>
          <a:lstStyle/>
          <a:p>
            <a:pPr>
              <a:lnSpc>
                <a:spcPct val="130000"/>
              </a:lnSpc>
            </a:pPr>
            <a:r>
              <a:rPr lang="zh-CN" altLang="en-US" sz="1200" dirty="0">
                <a:solidFill>
                  <a:sysClr val="windowText" lastClr="000000"/>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a:t>
            </a:r>
            <a:r>
              <a:rPr lang="zh-CN" altLang="en-US" sz="1200">
                <a:solidFill>
                  <a:sysClr val="windowText" lastClr="000000"/>
                </a:solidFill>
                <a:latin typeface="微软雅黑" pitchFamily="34" charset="-122"/>
                <a:ea typeface="微软雅黑" pitchFamily="34" charset="-122"/>
              </a:rPr>
              <a:t>文字。</a:t>
            </a:r>
          </a:p>
        </p:txBody>
      </p:sp>
    </p:spTree>
    <p:extLst>
      <p:ext uri="{BB962C8B-B14F-4D97-AF65-F5344CB8AC3E}">
        <p14:creationId xmlns:p14="http://schemas.microsoft.com/office/powerpoint/2010/main" val="184857033"/>
      </p:ext>
    </p:extLst>
  </p:cSld>
  <p:clrMapOvr>
    <a:masterClrMapping/>
  </p:clrMapOvr>
  <p:transition spd="slow" advClick="0" advTm="0">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p:stCondLst>
                                  <p:cond delay="1500"/>
                                </p:stCondLst>
                                <p:childTnLst>
                                  <p:par>
                                    <p:cTn id="23" presetID="16" presetClass="entr" presetSubtype="37"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cTn>
                                  </p:par>
                                </p:childTnLst>
                              </p:cTn>
                            </p:par>
                            <p:par>
                              <p:cTn id="26" fill="hold">
                                <p:stCondLst>
                                  <p:cond delay="2000"/>
                                </p:stCondLst>
                                <p:childTnLst>
                                  <p:par>
                                    <p:cTn id="27" presetID="2" presetClass="entr" presetSubtype="1" fill="hold" grpId="0" nodeType="afterEffect" p14:presetBounceEnd="50000">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14:bounceEnd="50000">
                                          <p:cBhvr additive="base">
                                            <p:cTn id="29"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9"/>
                                            </p:tgtEl>
                                            <p:attrNameLst>
                                              <p:attrName>ppt_y</p:attrName>
                                            </p:attrNameLst>
                                          </p:cBhvr>
                                          <p:tavLst>
                                            <p:tav tm="0">
                                              <p:val>
                                                <p:strVal val="0-#ppt_h/2"/>
                                              </p:val>
                                            </p:tav>
                                            <p:tav tm="100000">
                                              <p:val>
                                                <p:strVal val="#ppt_y"/>
                                              </p:val>
                                            </p:tav>
                                          </p:tavLst>
                                        </p:anim>
                                      </p:childTnLst>
                                    </p:cTn>
                                  </p:par>
                                </p:childTnLst>
                              </p:cTn>
                            </p:par>
                            <p:par>
                              <p:cTn id="31" fill="hold">
                                <p:stCondLst>
                                  <p:cond delay="2500"/>
                                </p:stCondLst>
                                <p:childTnLst>
                                  <p:par>
                                    <p:cTn id="32" presetID="22" presetClass="entr" presetSubtype="8" fill="hold" grpId="0" nodeType="afterEffect">
                                      <p:stCondLst>
                                        <p:cond delay="0"/>
                                      </p:stCondLst>
                                      <p:iterate type="lt">
                                        <p:tmPct val="30000"/>
                                      </p:iterate>
                                      <p:childTnLst>
                                        <p:set>
                                          <p:cBhvr>
                                            <p:cTn id="33" dur="1" fill="hold">
                                              <p:stCondLst>
                                                <p:cond delay="0"/>
                                              </p:stCondLst>
                                            </p:cTn>
                                            <p:tgtEl>
                                              <p:spTgt spid="15"/>
                                            </p:tgtEl>
                                            <p:attrNameLst>
                                              <p:attrName>style.visibility</p:attrName>
                                            </p:attrNameLst>
                                          </p:cBhvr>
                                          <p:to>
                                            <p:strVal val="visible"/>
                                          </p:to>
                                        </p:set>
                                        <p:animEffect transition="in" filter="wipe(left)">
                                          <p:cBhvr>
                                            <p:cTn id="34" dur="100"/>
                                            <p:tgtEl>
                                              <p:spTgt spid="15"/>
                                            </p:tgtEl>
                                          </p:cBhvr>
                                        </p:animEffect>
                                      </p:childTnLst>
                                    </p:cTn>
                                  </p:par>
                                  <p:par>
                                    <p:cTn id="35" presetID="36" presetClass="emph" presetSubtype="0" fill="hold" grpId="1" nodeType="withEffect">
                                      <p:stCondLst>
                                        <p:cond delay="0"/>
                                      </p:stCondLst>
                                      <p:iterate type="lt">
                                        <p:tmPct val="30000"/>
                                      </p:iterate>
                                      <p:childTnLst>
                                        <p:animScale>
                                          <p:cBhvr>
                                            <p:cTn id="36" dur="50" autoRev="1" fill="hold">
                                              <p:stCondLst>
                                                <p:cond delay="0"/>
                                              </p:stCondLst>
                                            </p:cTn>
                                            <p:tgtEl>
                                              <p:spTgt spid="15"/>
                                            </p:tgtEl>
                                          </p:cBhvr>
                                          <p:to x="80000" y="100000"/>
                                        </p:animScale>
                                        <p:anim by="(#ppt_w*0.10)" calcmode="lin" valueType="num">
                                          <p:cBhvr>
                                            <p:cTn id="37" dur="50" autoRev="1" fill="hold">
                                              <p:stCondLst>
                                                <p:cond delay="0"/>
                                              </p:stCondLst>
                                            </p:cTn>
                                            <p:tgtEl>
                                              <p:spTgt spid="15"/>
                                            </p:tgtEl>
                                            <p:attrNameLst>
                                              <p:attrName>ppt_x</p:attrName>
                                            </p:attrNameLst>
                                          </p:cBhvr>
                                        </p:anim>
                                        <p:anim by="(-#ppt_w*0.10)" calcmode="lin" valueType="num">
                                          <p:cBhvr>
                                            <p:cTn id="38" dur="50" autoRev="1" fill="hold">
                                              <p:stCondLst>
                                                <p:cond delay="0"/>
                                              </p:stCondLst>
                                            </p:cTn>
                                            <p:tgtEl>
                                              <p:spTgt spid="15"/>
                                            </p:tgtEl>
                                            <p:attrNameLst>
                                              <p:attrName>ppt_y</p:attrName>
                                            </p:attrNameLst>
                                          </p:cBhvr>
                                        </p:anim>
                                        <p:animRot by="-480000">
                                          <p:cBhvr>
                                            <p:cTn id="39" dur="50" autoRev="1" fill="hold">
                                              <p:stCondLst>
                                                <p:cond delay="0"/>
                                              </p:stCondLst>
                                            </p:cTn>
                                            <p:tgtEl>
                                              <p:spTgt spid="15"/>
                                            </p:tgtEl>
                                            <p:attrNameLst>
                                              <p:attrName>r</p:attrName>
                                            </p:attrNameLst>
                                          </p:cBhvr>
                                        </p:animRot>
                                      </p:childTnLst>
                                    </p:cTn>
                                  </p:par>
                                </p:childTnLst>
                              </p:cTn>
                            </p:par>
                            <p:par>
                              <p:cTn id="40" fill="hold">
                                <p:stCondLst>
                                  <p:cond delay="4910"/>
                                </p:stCondLst>
                                <p:childTnLst>
                                  <p:par>
                                    <p:cTn id="41" presetID="16" presetClass="entr" presetSubtype="37"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outVertical)">
                                          <p:cBhvr>
                                            <p:cTn id="43" dur="500"/>
                                            <p:tgtEl>
                                              <p:spTgt spid="17"/>
                                            </p:tgtEl>
                                          </p:cBhvr>
                                        </p:animEffect>
                                      </p:childTnLst>
                                    </p:cTn>
                                  </p:par>
                                </p:childTnLst>
                              </p:cTn>
                            </p:par>
                            <p:par>
                              <p:cTn id="44" fill="hold">
                                <p:stCondLst>
                                  <p:cond delay="5410"/>
                                </p:stCondLst>
                                <p:childTnLst>
                                  <p:par>
                                    <p:cTn id="45" presetID="2" presetClass="entr" presetSubtype="1" fill="hold" grpId="0" nodeType="afterEffect" p14:presetBounceEnd="50000">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14:bounceEnd="50000">
                                          <p:cBhvr additive="base">
                                            <p:cTn id="4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16"/>
                                            </p:tgtEl>
                                            <p:attrNameLst>
                                              <p:attrName>ppt_y</p:attrName>
                                            </p:attrNameLst>
                                          </p:cBhvr>
                                          <p:tavLst>
                                            <p:tav tm="0">
                                              <p:val>
                                                <p:strVal val="0-#ppt_h/2"/>
                                              </p:val>
                                            </p:tav>
                                            <p:tav tm="100000">
                                              <p:val>
                                                <p:strVal val="#ppt_y"/>
                                              </p:val>
                                            </p:tav>
                                          </p:tavLst>
                                        </p:anim>
                                      </p:childTnLst>
                                    </p:cTn>
                                  </p:par>
                                </p:childTnLst>
                              </p:cTn>
                            </p:par>
                            <p:par>
                              <p:cTn id="49" fill="hold">
                                <p:stCondLst>
                                  <p:cond delay="5910"/>
                                </p:stCondLst>
                                <p:childTnLst>
                                  <p:par>
                                    <p:cTn id="50" presetID="22" presetClass="entr" presetSubtype="8" fill="hold" grpId="0" nodeType="afterEffect">
                                      <p:stCondLst>
                                        <p:cond delay="0"/>
                                      </p:stCondLst>
                                      <p:iterate type="lt">
                                        <p:tmPct val="30000"/>
                                      </p:iterate>
                                      <p:childTnLst>
                                        <p:set>
                                          <p:cBhvr>
                                            <p:cTn id="51" dur="1" fill="hold">
                                              <p:stCondLst>
                                                <p:cond delay="0"/>
                                              </p:stCondLst>
                                            </p:cTn>
                                            <p:tgtEl>
                                              <p:spTgt spid="18"/>
                                            </p:tgtEl>
                                            <p:attrNameLst>
                                              <p:attrName>style.visibility</p:attrName>
                                            </p:attrNameLst>
                                          </p:cBhvr>
                                          <p:to>
                                            <p:strVal val="visible"/>
                                          </p:to>
                                        </p:set>
                                        <p:animEffect transition="in" filter="wipe(left)">
                                          <p:cBhvr>
                                            <p:cTn id="52" dur="100"/>
                                            <p:tgtEl>
                                              <p:spTgt spid="18"/>
                                            </p:tgtEl>
                                          </p:cBhvr>
                                        </p:animEffect>
                                      </p:childTnLst>
                                    </p:cTn>
                                  </p:par>
                                  <p:par>
                                    <p:cTn id="53" presetID="36" presetClass="emph" presetSubtype="0" fill="hold" grpId="1" nodeType="withEffect">
                                      <p:stCondLst>
                                        <p:cond delay="0"/>
                                      </p:stCondLst>
                                      <p:iterate type="lt">
                                        <p:tmPct val="30000"/>
                                      </p:iterate>
                                      <p:childTnLst>
                                        <p:animScale>
                                          <p:cBhvr>
                                            <p:cTn id="54" dur="50" autoRev="1" fill="hold">
                                              <p:stCondLst>
                                                <p:cond delay="0"/>
                                              </p:stCondLst>
                                            </p:cTn>
                                            <p:tgtEl>
                                              <p:spTgt spid="18"/>
                                            </p:tgtEl>
                                          </p:cBhvr>
                                          <p:to x="80000" y="100000"/>
                                        </p:animScale>
                                        <p:anim by="(#ppt_w*0.10)" calcmode="lin" valueType="num">
                                          <p:cBhvr>
                                            <p:cTn id="55" dur="50" autoRev="1" fill="hold">
                                              <p:stCondLst>
                                                <p:cond delay="0"/>
                                              </p:stCondLst>
                                            </p:cTn>
                                            <p:tgtEl>
                                              <p:spTgt spid="18"/>
                                            </p:tgtEl>
                                            <p:attrNameLst>
                                              <p:attrName>ppt_x</p:attrName>
                                            </p:attrNameLst>
                                          </p:cBhvr>
                                        </p:anim>
                                        <p:anim by="(-#ppt_w*0.10)" calcmode="lin" valueType="num">
                                          <p:cBhvr>
                                            <p:cTn id="56" dur="50" autoRev="1" fill="hold">
                                              <p:stCondLst>
                                                <p:cond delay="0"/>
                                              </p:stCondLst>
                                            </p:cTn>
                                            <p:tgtEl>
                                              <p:spTgt spid="18"/>
                                            </p:tgtEl>
                                            <p:attrNameLst>
                                              <p:attrName>ppt_y</p:attrName>
                                            </p:attrNameLst>
                                          </p:cBhvr>
                                        </p:anim>
                                        <p:animRot by="-480000">
                                          <p:cBhvr>
                                            <p:cTn id="57" dur="50" autoRev="1" fill="hold">
                                              <p:stCondLst>
                                                <p:cond delay="0"/>
                                              </p:stCondLst>
                                            </p:cTn>
                                            <p:tgtEl>
                                              <p:spTgt spid="18"/>
                                            </p:tgtEl>
                                            <p:attrNameLst>
                                              <p:attrName>r</p:attrName>
                                            </p:attrNameLst>
                                          </p:cBhvr>
                                        </p:animRot>
                                      </p:childTnLst>
                                    </p:cTn>
                                  </p:par>
                                </p:childTnLst>
                              </p:cTn>
                            </p:par>
                            <p:par>
                              <p:cTn id="58" fill="hold">
                                <p:stCondLst>
                                  <p:cond delay="8320"/>
                                </p:stCondLst>
                                <p:childTnLst>
                                  <p:par>
                                    <p:cTn id="59" presetID="16" presetClass="entr" presetSubtype="37" fill="hold" grpId="0"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arn(outVertical)">
                                          <p:cBhvr>
                                            <p:cTn id="61" dur="500"/>
                                            <p:tgtEl>
                                              <p:spTgt spid="20"/>
                                            </p:tgtEl>
                                          </p:cBhvr>
                                        </p:animEffect>
                                      </p:childTnLst>
                                    </p:cTn>
                                  </p:par>
                                </p:childTnLst>
                              </p:cTn>
                            </p:par>
                            <p:par>
                              <p:cTn id="62" fill="hold">
                                <p:stCondLst>
                                  <p:cond delay="8820"/>
                                </p:stCondLst>
                                <p:childTnLst>
                                  <p:par>
                                    <p:cTn id="63" presetID="2" presetClass="entr" presetSubtype="1" fill="hold" grpId="0" nodeType="afterEffect" p14:presetBounceEnd="50000">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14:bounceEnd="50000">
                                          <p:cBhvr additive="base">
                                            <p:cTn id="65"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66" dur="500" fill="hold"/>
                                            <p:tgtEl>
                                              <p:spTgt spid="19"/>
                                            </p:tgtEl>
                                            <p:attrNameLst>
                                              <p:attrName>ppt_y</p:attrName>
                                            </p:attrNameLst>
                                          </p:cBhvr>
                                          <p:tavLst>
                                            <p:tav tm="0">
                                              <p:val>
                                                <p:strVal val="0-#ppt_h/2"/>
                                              </p:val>
                                            </p:tav>
                                            <p:tav tm="100000">
                                              <p:val>
                                                <p:strVal val="#ppt_y"/>
                                              </p:val>
                                            </p:tav>
                                          </p:tavLst>
                                        </p:anim>
                                      </p:childTnLst>
                                    </p:cTn>
                                  </p:par>
                                </p:childTnLst>
                              </p:cTn>
                            </p:par>
                            <p:par>
                              <p:cTn id="67" fill="hold">
                                <p:stCondLst>
                                  <p:cond delay="9320"/>
                                </p:stCondLst>
                                <p:childTnLst>
                                  <p:par>
                                    <p:cTn id="68" presetID="22" presetClass="entr" presetSubtype="8" fill="hold" grpId="0" nodeType="afterEffect">
                                      <p:stCondLst>
                                        <p:cond delay="0"/>
                                      </p:stCondLst>
                                      <p:iterate type="lt">
                                        <p:tmPct val="30000"/>
                                      </p:iterate>
                                      <p:childTnLst>
                                        <p:set>
                                          <p:cBhvr>
                                            <p:cTn id="69" dur="1" fill="hold">
                                              <p:stCondLst>
                                                <p:cond delay="0"/>
                                              </p:stCondLst>
                                            </p:cTn>
                                            <p:tgtEl>
                                              <p:spTgt spid="21"/>
                                            </p:tgtEl>
                                            <p:attrNameLst>
                                              <p:attrName>style.visibility</p:attrName>
                                            </p:attrNameLst>
                                          </p:cBhvr>
                                          <p:to>
                                            <p:strVal val="visible"/>
                                          </p:to>
                                        </p:set>
                                        <p:animEffect transition="in" filter="wipe(left)">
                                          <p:cBhvr>
                                            <p:cTn id="70" dur="100"/>
                                            <p:tgtEl>
                                              <p:spTgt spid="21"/>
                                            </p:tgtEl>
                                          </p:cBhvr>
                                        </p:animEffect>
                                      </p:childTnLst>
                                    </p:cTn>
                                  </p:par>
                                  <p:par>
                                    <p:cTn id="71" presetID="36" presetClass="emph" presetSubtype="0" fill="hold" grpId="1" nodeType="withEffect">
                                      <p:stCondLst>
                                        <p:cond delay="0"/>
                                      </p:stCondLst>
                                      <p:iterate type="lt">
                                        <p:tmPct val="30000"/>
                                      </p:iterate>
                                      <p:childTnLst>
                                        <p:animScale>
                                          <p:cBhvr>
                                            <p:cTn id="72" dur="50" autoRev="1" fill="hold">
                                              <p:stCondLst>
                                                <p:cond delay="0"/>
                                              </p:stCondLst>
                                            </p:cTn>
                                            <p:tgtEl>
                                              <p:spTgt spid="21"/>
                                            </p:tgtEl>
                                          </p:cBhvr>
                                          <p:to x="80000" y="100000"/>
                                        </p:animScale>
                                        <p:anim by="(#ppt_w*0.10)" calcmode="lin" valueType="num">
                                          <p:cBhvr>
                                            <p:cTn id="73" dur="50" autoRev="1" fill="hold">
                                              <p:stCondLst>
                                                <p:cond delay="0"/>
                                              </p:stCondLst>
                                            </p:cTn>
                                            <p:tgtEl>
                                              <p:spTgt spid="21"/>
                                            </p:tgtEl>
                                            <p:attrNameLst>
                                              <p:attrName>ppt_x</p:attrName>
                                            </p:attrNameLst>
                                          </p:cBhvr>
                                        </p:anim>
                                        <p:anim by="(-#ppt_w*0.10)" calcmode="lin" valueType="num">
                                          <p:cBhvr>
                                            <p:cTn id="74" dur="50" autoRev="1" fill="hold">
                                              <p:stCondLst>
                                                <p:cond delay="0"/>
                                              </p:stCondLst>
                                            </p:cTn>
                                            <p:tgtEl>
                                              <p:spTgt spid="21"/>
                                            </p:tgtEl>
                                            <p:attrNameLst>
                                              <p:attrName>ppt_y</p:attrName>
                                            </p:attrNameLst>
                                          </p:cBhvr>
                                        </p:anim>
                                        <p:animRot by="-480000">
                                          <p:cBhvr>
                                            <p:cTn id="75" dur="50" autoRev="1" fill="hold">
                                              <p:stCondLst>
                                                <p:cond delay="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5" grpId="0"/>
          <p:bldP spid="15" grpId="1"/>
          <p:bldP spid="16" grpId="0" animBg="1"/>
          <p:bldP spid="17" grpId="0" animBg="1"/>
          <p:bldP spid="18" grpId="0"/>
          <p:bldP spid="18" grpId="1"/>
          <p:bldP spid="19" grpId="0" animBg="1"/>
          <p:bldP spid="20" grpId="0" animBg="1"/>
          <p:bldP spid="21" grpId="0"/>
          <p:bldP spid="21"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p:stCondLst>
                                  <p:cond delay="1500"/>
                                </p:stCondLst>
                                <p:childTnLst>
                                  <p:par>
                                    <p:cTn id="23" presetID="16" presetClass="entr" presetSubtype="37"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cTn>
                                  </p:par>
                                </p:childTnLst>
                              </p:cTn>
                            </p:par>
                            <p:par>
                              <p:cTn id="26" fill="hold">
                                <p:stCondLst>
                                  <p:cond delay="2000"/>
                                </p:stCondLst>
                                <p:childTnLst>
                                  <p:par>
                                    <p:cTn id="27" presetID="2" presetClass="entr" presetSubtype="1"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0-#ppt_h/2"/>
                                              </p:val>
                                            </p:tav>
                                            <p:tav tm="100000">
                                              <p:val>
                                                <p:strVal val="#ppt_y"/>
                                              </p:val>
                                            </p:tav>
                                          </p:tavLst>
                                        </p:anim>
                                      </p:childTnLst>
                                    </p:cTn>
                                  </p:par>
                                </p:childTnLst>
                              </p:cTn>
                            </p:par>
                            <p:par>
                              <p:cTn id="31" fill="hold">
                                <p:stCondLst>
                                  <p:cond delay="2500"/>
                                </p:stCondLst>
                                <p:childTnLst>
                                  <p:par>
                                    <p:cTn id="32" presetID="22" presetClass="entr" presetSubtype="8" fill="hold" grpId="0" nodeType="afterEffect">
                                      <p:stCondLst>
                                        <p:cond delay="0"/>
                                      </p:stCondLst>
                                      <p:iterate type="lt">
                                        <p:tmPct val="30000"/>
                                      </p:iterate>
                                      <p:childTnLst>
                                        <p:set>
                                          <p:cBhvr>
                                            <p:cTn id="33" dur="1" fill="hold">
                                              <p:stCondLst>
                                                <p:cond delay="0"/>
                                              </p:stCondLst>
                                            </p:cTn>
                                            <p:tgtEl>
                                              <p:spTgt spid="15"/>
                                            </p:tgtEl>
                                            <p:attrNameLst>
                                              <p:attrName>style.visibility</p:attrName>
                                            </p:attrNameLst>
                                          </p:cBhvr>
                                          <p:to>
                                            <p:strVal val="visible"/>
                                          </p:to>
                                        </p:set>
                                        <p:animEffect transition="in" filter="wipe(left)">
                                          <p:cBhvr>
                                            <p:cTn id="34" dur="100"/>
                                            <p:tgtEl>
                                              <p:spTgt spid="15"/>
                                            </p:tgtEl>
                                          </p:cBhvr>
                                        </p:animEffect>
                                      </p:childTnLst>
                                    </p:cTn>
                                  </p:par>
                                  <p:par>
                                    <p:cTn id="35" presetID="36" presetClass="emph" presetSubtype="0" fill="hold" grpId="1" nodeType="withEffect">
                                      <p:stCondLst>
                                        <p:cond delay="0"/>
                                      </p:stCondLst>
                                      <p:iterate type="lt">
                                        <p:tmPct val="30000"/>
                                      </p:iterate>
                                      <p:childTnLst>
                                        <p:animScale>
                                          <p:cBhvr>
                                            <p:cTn id="36" dur="50" autoRev="1" fill="hold">
                                              <p:stCondLst>
                                                <p:cond delay="0"/>
                                              </p:stCondLst>
                                            </p:cTn>
                                            <p:tgtEl>
                                              <p:spTgt spid="15"/>
                                            </p:tgtEl>
                                          </p:cBhvr>
                                          <p:to x="80000" y="100000"/>
                                        </p:animScale>
                                        <p:anim by="(#ppt_w*0.10)" calcmode="lin" valueType="num">
                                          <p:cBhvr>
                                            <p:cTn id="37" dur="50" autoRev="1" fill="hold">
                                              <p:stCondLst>
                                                <p:cond delay="0"/>
                                              </p:stCondLst>
                                            </p:cTn>
                                            <p:tgtEl>
                                              <p:spTgt spid="15"/>
                                            </p:tgtEl>
                                            <p:attrNameLst>
                                              <p:attrName>ppt_x</p:attrName>
                                            </p:attrNameLst>
                                          </p:cBhvr>
                                        </p:anim>
                                        <p:anim by="(-#ppt_w*0.10)" calcmode="lin" valueType="num">
                                          <p:cBhvr>
                                            <p:cTn id="38" dur="50" autoRev="1" fill="hold">
                                              <p:stCondLst>
                                                <p:cond delay="0"/>
                                              </p:stCondLst>
                                            </p:cTn>
                                            <p:tgtEl>
                                              <p:spTgt spid="15"/>
                                            </p:tgtEl>
                                            <p:attrNameLst>
                                              <p:attrName>ppt_y</p:attrName>
                                            </p:attrNameLst>
                                          </p:cBhvr>
                                        </p:anim>
                                        <p:animRot by="-480000">
                                          <p:cBhvr>
                                            <p:cTn id="39" dur="50" autoRev="1" fill="hold">
                                              <p:stCondLst>
                                                <p:cond delay="0"/>
                                              </p:stCondLst>
                                            </p:cTn>
                                            <p:tgtEl>
                                              <p:spTgt spid="15"/>
                                            </p:tgtEl>
                                            <p:attrNameLst>
                                              <p:attrName>r</p:attrName>
                                            </p:attrNameLst>
                                          </p:cBhvr>
                                        </p:animRot>
                                      </p:childTnLst>
                                    </p:cTn>
                                  </p:par>
                                </p:childTnLst>
                              </p:cTn>
                            </p:par>
                            <p:par>
                              <p:cTn id="40" fill="hold">
                                <p:stCondLst>
                                  <p:cond delay="4910"/>
                                </p:stCondLst>
                                <p:childTnLst>
                                  <p:par>
                                    <p:cTn id="41" presetID="16" presetClass="entr" presetSubtype="37"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outVertical)">
                                          <p:cBhvr>
                                            <p:cTn id="43" dur="500"/>
                                            <p:tgtEl>
                                              <p:spTgt spid="17"/>
                                            </p:tgtEl>
                                          </p:cBhvr>
                                        </p:animEffect>
                                      </p:childTnLst>
                                    </p:cTn>
                                  </p:par>
                                </p:childTnLst>
                              </p:cTn>
                            </p:par>
                            <p:par>
                              <p:cTn id="44" fill="hold">
                                <p:stCondLst>
                                  <p:cond delay="5410"/>
                                </p:stCondLst>
                                <p:childTnLst>
                                  <p:par>
                                    <p:cTn id="45" presetID="2" presetClass="entr" presetSubtype="1"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0-#ppt_h/2"/>
                                              </p:val>
                                            </p:tav>
                                            <p:tav tm="100000">
                                              <p:val>
                                                <p:strVal val="#ppt_y"/>
                                              </p:val>
                                            </p:tav>
                                          </p:tavLst>
                                        </p:anim>
                                      </p:childTnLst>
                                    </p:cTn>
                                  </p:par>
                                </p:childTnLst>
                              </p:cTn>
                            </p:par>
                            <p:par>
                              <p:cTn id="49" fill="hold">
                                <p:stCondLst>
                                  <p:cond delay="5910"/>
                                </p:stCondLst>
                                <p:childTnLst>
                                  <p:par>
                                    <p:cTn id="50" presetID="22" presetClass="entr" presetSubtype="8" fill="hold" grpId="0" nodeType="afterEffect">
                                      <p:stCondLst>
                                        <p:cond delay="0"/>
                                      </p:stCondLst>
                                      <p:iterate type="lt">
                                        <p:tmPct val="30000"/>
                                      </p:iterate>
                                      <p:childTnLst>
                                        <p:set>
                                          <p:cBhvr>
                                            <p:cTn id="51" dur="1" fill="hold">
                                              <p:stCondLst>
                                                <p:cond delay="0"/>
                                              </p:stCondLst>
                                            </p:cTn>
                                            <p:tgtEl>
                                              <p:spTgt spid="18"/>
                                            </p:tgtEl>
                                            <p:attrNameLst>
                                              <p:attrName>style.visibility</p:attrName>
                                            </p:attrNameLst>
                                          </p:cBhvr>
                                          <p:to>
                                            <p:strVal val="visible"/>
                                          </p:to>
                                        </p:set>
                                        <p:animEffect transition="in" filter="wipe(left)">
                                          <p:cBhvr>
                                            <p:cTn id="52" dur="100"/>
                                            <p:tgtEl>
                                              <p:spTgt spid="18"/>
                                            </p:tgtEl>
                                          </p:cBhvr>
                                        </p:animEffect>
                                      </p:childTnLst>
                                    </p:cTn>
                                  </p:par>
                                  <p:par>
                                    <p:cTn id="53" presetID="36" presetClass="emph" presetSubtype="0" fill="hold" grpId="1" nodeType="withEffect">
                                      <p:stCondLst>
                                        <p:cond delay="0"/>
                                      </p:stCondLst>
                                      <p:iterate type="lt">
                                        <p:tmPct val="30000"/>
                                      </p:iterate>
                                      <p:childTnLst>
                                        <p:animScale>
                                          <p:cBhvr>
                                            <p:cTn id="54" dur="50" autoRev="1" fill="hold">
                                              <p:stCondLst>
                                                <p:cond delay="0"/>
                                              </p:stCondLst>
                                            </p:cTn>
                                            <p:tgtEl>
                                              <p:spTgt spid="18"/>
                                            </p:tgtEl>
                                          </p:cBhvr>
                                          <p:to x="80000" y="100000"/>
                                        </p:animScale>
                                        <p:anim by="(#ppt_w*0.10)" calcmode="lin" valueType="num">
                                          <p:cBhvr>
                                            <p:cTn id="55" dur="50" autoRev="1" fill="hold">
                                              <p:stCondLst>
                                                <p:cond delay="0"/>
                                              </p:stCondLst>
                                            </p:cTn>
                                            <p:tgtEl>
                                              <p:spTgt spid="18"/>
                                            </p:tgtEl>
                                            <p:attrNameLst>
                                              <p:attrName>ppt_x</p:attrName>
                                            </p:attrNameLst>
                                          </p:cBhvr>
                                        </p:anim>
                                        <p:anim by="(-#ppt_w*0.10)" calcmode="lin" valueType="num">
                                          <p:cBhvr>
                                            <p:cTn id="56" dur="50" autoRev="1" fill="hold">
                                              <p:stCondLst>
                                                <p:cond delay="0"/>
                                              </p:stCondLst>
                                            </p:cTn>
                                            <p:tgtEl>
                                              <p:spTgt spid="18"/>
                                            </p:tgtEl>
                                            <p:attrNameLst>
                                              <p:attrName>ppt_y</p:attrName>
                                            </p:attrNameLst>
                                          </p:cBhvr>
                                        </p:anim>
                                        <p:animRot by="-480000">
                                          <p:cBhvr>
                                            <p:cTn id="57" dur="50" autoRev="1" fill="hold">
                                              <p:stCondLst>
                                                <p:cond delay="0"/>
                                              </p:stCondLst>
                                            </p:cTn>
                                            <p:tgtEl>
                                              <p:spTgt spid="18"/>
                                            </p:tgtEl>
                                            <p:attrNameLst>
                                              <p:attrName>r</p:attrName>
                                            </p:attrNameLst>
                                          </p:cBhvr>
                                        </p:animRot>
                                      </p:childTnLst>
                                    </p:cTn>
                                  </p:par>
                                </p:childTnLst>
                              </p:cTn>
                            </p:par>
                            <p:par>
                              <p:cTn id="58" fill="hold">
                                <p:stCondLst>
                                  <p:cond delay="8320"/>
                                </p:stCondLst>
                                <p:childTnLst>
                                  <p:par>
                                    <p:cTn id="59" presetID="16" presetClass="entr" presetSubtype="37" fill="hold" grpId="0"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arn(outVertical)">
                                          <p:cBhvr>
                                            <p:cTn id="61" dur="500"/>
                                            <p:tgtEl>
                                              <p:spTgt spid="20"/>
                                            </p:tgtEl>
                                          </p:cBhvr>
                                        </p:animEffect>
                                      </p:childTnLst>
                                    </p:cTn>
                                  </p:par>
                                </p:childTnLst>
                              </p:cTn>
                            </p:par>
                            <p:par>
                              <p:cTn id="62" fill="hold">
                                <p:stCondLst>
                                  <p:cond delay="8820"/>
                                </p:stCondLst>
                                <p:childTnLst>
                                  <p:par>
                                    <p:cTn id="63" presetID="2" presetClass="entr" presetSubtype="1"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ppt_x"/>
                                              </p:val>
                                            </p:tav>
                                            <p:tav tm="100000">
                                              <p:val>
                                                <p:strVal val="#ppt_x"/>
                                              </p:val>
                                            </p:tav>
                                          </p:tavLst>
                                        </p:anim>
                                        <p:anim calcmode="lin" valueType="num">
                                          <p:cBhvr additive="base">
                                            <p:cTn id="66" dur="500" fill="hold"/>
                                            <p:tgtEl>
                                              <p:spTgt spid="19"/>
                                            </p:tgtEl>
                                            <p:attrNameLst>
                                              <p:attrName>ppt_y</p:attrName>
                                            </p:attrNameLst>
                                          </p:cBhvr>
                                          <p:tavLst>
                                            <p:tav tm="0">
                                              <p:val>
                                                <p:strVal val="0-#ppt_h/2"/>
                                              </p:val>
                                            </p:tav>
                                            <p:tav tm="100000">
                                              <p:val>
                                                <p:strVal val="#ppt_y"/>
                                              </p:val>
                                            </p:tav>
                                          </p:tavLst>
                                        </p:anim>
                                      </p:childTnLst>
                                    </p:cTn>
                                  </p:par>
                                </p:childTnLst>
                              </p:cTn>
                            </p:par>
                            <p:par>
                              <p:cTn id="67" fill="hold">
                                <p:stCondLst>
                                  <p:cond delay="9320"/>
                                </p:stCondLst>
                                <p:childTnLst>
                                  <p:par>
                                    <p:cTn id="68" presetID="22" presetClass="entr" presetSubtype="8" fill="hold" grpId="0" nodeType="afterEffect">
                                      <p:stCondLst>
                                        <p:cond delay="0"/>
                                      </p:stCondLst>
                                      <p:iterate type="lt">
                                        <p:tmPct val="30000"/>
                                      </p:iterate>
                                      <p:childTnLst>
                                        <p:set>
                                          <p:cBhvr>
                                            <p:cTn id="69" dur="1" fill="hold">
                                              <p:stCondLst>
                                                <p:cond delay="0"/>
                                              </p:stCondLst>
                                            </p:cTn>
                                            <p:tgtEl>
                                              <p:spTgt spid="21"/>
                                            </p:tgtEl>
                                            <p:attrNameLst>
                                              <p:attrName>style.visibility</p:attrName>
                                            </p:attrNameLst>
                                          </p:cBhvr>
                                          <p:to>
                                            <p:strVal val="visible"/>
                                          </p:to>
                                        </p:set>
                                        <p:animEffect transition="in" filter="wipe(left)">
                                          <p:cBhvr>
                                            <p:cTn id="70" dur="100"/>
                                            <p:tgtEl>
                                              <p:spTgt spid="21"/>
                                            </p:tgtEl>
                                          </p:cBhvr>
                                        </p:animEffect>
                                      </p:childTnLst>
                                    </p:cTn>
                                  </p:par>
                                  <p:par>
                                    <p:cTn id="71" presetID="36" presetClass="emph" presetSubtype="0" fill="hold" grpId="1" nodeType="withEffect">
                                      <p:stCondLst>
                                        <p:cond delay="0"/>
                                      </p:stCondLst>
                                      <p:iterate type="lt">
                                        <p:tmPct val="30000"/>
                                      </p:iterate>
                                      <p:childTnLst>
                                        <p:animScale>
                                          <p:cBhvr>
                                            <p:cTn id="72" dur="50" autoRev="1" fill="hold">
                                              <p:stCondLst>
                                                <p:cond delay="0"/>
                                              </p:stCondLst>
                                            </p:cTn>
                                            <p:tgtEl>
                                              <p:spTgt spid="21"/>
                                            </p:tgtEl>
                                          </p:cBhvr>
                                          <p:to x="80000" y="100000"/>
                                        </p:animScale>
                                        <p:anim by="(#ppt_w*0.10)" calcmode="lin" valueType="num">
                                          <p:cBhvr>
                                            <p:cTn id="73" dur="50" autoRev="1" fill="hold">
                                              <p:stCondLst>
                                                <p:cond delay="0"/>
                                              </p:stCondLst>
                                            </p:cTn>
                                            <p:tgtEl>
                                              <p:spTgt spid="21"/>
                                            </p:tgtEl>
                                            <p:attrNameLst>
                                              <p:attrName>ppt_x</p:attrName>
                                            </p:attrNameLst>
                                          </p:cBhvr>
                                        </p:anim>
                                        <p:anim by="(-#ppt_w*0.10)" calcmode="lin" valueType="num">
                                          <p:cBhvr>
                                            <p:cTn id="74" dur="50" autoRev="1" fill="hold">
                                              <p:stCondLst>
                                                <p:cond delay="0"/>
                                              </p:stCondLst>
                                            </p:cTn>
                                            <p:tgtEl>
                                              <p:spTgt spid="21"/>
                                            </p:tgtEl>
                                            <p:attrNameLst>
                                              <p:attrName>ppt_y</p:attrName>
                                            </p:attrNameLst>
                                          </p:cBhvr>
                                        </p:anim>
                                        <p:animRot by="-480000">
                                          <p:cBhvr>
                                            <p:cTn id="75" dur="50" autoRev="1" fill="hold">
                                              <p:stCondLst>
                                                <p:cond delay="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5" grpId="0"/>
          <p:bldP spid="15" grpId="1"/>
          <p:bldP spid="16" grpId="0" animBg="1"/>
          <p:bldP spid="17" grpId="0" animBg="1"/>
          <p:bldP spid="18" grpId="0"/>
          <p:bldP spid="18" grpId="1"/>
          <p:bldP spid="19" grpId="0" animBg="1"/>
          <p:bldP spid="20" grpId="0" animBg="1"/>
          <p:bldP spid="21" grpId="0"/>
          <p:bldP spid="21" grpId="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2206" y="58657"/>
            <a:ext cx="3937746" cy="435930"/>
            <a:chOff x="274214" y="217809"/>
            <a:chExt cx="3937746" cy="435930"/>
          </a:xfrm>
        </p:grpSpPr>
        <p:grpSp>
          <p:nvGrpSpPr>
            <p:cNvPr id="3" name="组合 2"/>
            <p:cNvGrpSpPr/>
            <p:nvPr/>
          </p:nvGrpSpPr>
          <p:grpSpPr>
            <a:xfrm>
              <a:off x="274214" y="217809"/>
              <a:ext cx="454527" cy="435930"/>
              <a:chOff x="683568" y="1489348"/>
              <a:chExt cx="2638425" cy="2530475"/>
            </a:xfrm>
          </p:grpSpPr>
          <p:sp>
            <p:nvSpPr>
              <p:cNvPr id="5"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 name="TextBox 3"/>
            <p:cNvSpPr txBox="1"/>
            <p:nvPr/>
          </p:nvSpPr>
          <p:spPr>
            <a:xfrm>
              <a:off x="728742" y="235719"/>
              <a:ext cx="3483218"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rPr>
                <a:t>成果形式</a:t>
              </a:r>
              <a:endParaRPr lang="zh-CN" altLang="en-US" sz="2000" b="1" dirty="0">
                <a:solidFill>
                  <a:schemeClr val="bg1"/>
                </a:solidFill>
                <a:latin typeface="微软雅黑" pitchFamily="34" charset="-122"/>
                <a:ea typeface="微软雅黑" pitchFamily="34" charset="-122"/>
              </a:endParaRPr>
            </a:p>
          </p:txBody>
        </p:sp>
      </p:grpSp>
      <p:sp>
        <p:nvSpPr>
          <p:cNvPr id="9" name="Oval 2"/>
          <p:cNvSpPr>
            <a:spLocks noChangeArrowheads="1"/>
          </p:cNvSpPr>
          <p:nvPr/>
        </p:nvSpPr>
        <p:spPr bwMode="auto">
          <a:xfrm>
            <a:off x="3533006" y="1922115"/>
            <a:ext cx="2025650" cy="2025650"/>
          </a:xfrm>
          <a:prstGeom prst="ellipse">
            <a:avLst/>
          </a:prstGeom>
          <a:solidFill>
            <a:srgbClr val="FFFFFF">
              <a:alpha val="10196"/>
            </a:srgbClr>
          </a:solidFill>
          <a:ln w="19050" cap="rnd" algn="ctr">
            <a:solidFill>
              <a:schemeClr val="bg1">
                <a:lumMod val="65000"/>
              </a:schemeClr>
            </a:solidFill>
            <a:prstDash val="sysDot"/>
            <a:round/>
            <a:headEnd/>
            <a:tailEnd/>
          </a:ln>
        </p:spPr>
        <p:txBody>
          <a:bodyPr wrap="none" lIns="100803" tIns="50402" rIns="100803" bIns="50402"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0000"/>
              </a:solidFill>
              <a:effectLst/>
              <a:uLnTx/>
              <a:uFillTx/>
              <a:ea typeface="微软雅黑" pitchFamily="34" charset="-122"/>
            </a:endParaRPr>
          </a:p>
        </p:txBody>
      </p:sp>
      <p:sp>
        <p:nvSpPr>
          <p:cNvPr id="10" name="Freeform 6"/>
          <p:cNvSpPr>
            <a:spLocks/>
          </p:cNvSpPr>
          <p:nvPr/>
        </p:nvSpPr>
        <p:spPr bwMode="auto">
          <a:xfrm rot="5400000">
            <a:off x="2022394" y="1583185"/>
            <a:ext cx="3743325" cy="2360612"/>
          </a:xfrm>
          <a:custGeom>
            <a:avLst/>
            <a:gdLst>
              <a:gd name="T0" fmla="*/ 224 w 2848"/>
              <a:gd name="T1" fmla="*/ 484 h 1795"/>
              <a:gd name="T2" fmla="*/ 231 w 2848"/>
              <a:gd name="T3" fmla="*/ 587 h 1795"/>
              <a:gd name="T4" fmla="*/ 246 w 2848"/>
              <a:gd name="T5" fmla="*/ 687 h 1795"/>
              <a:gd name="T6" fmla="*/ 267 w 2848"/>
              <a:gd name="T7" fmla="*/ 785 h 1795"/>
              <a:gd name="T8" fmla="*/ 295 w 2848"/>
              <a:gd name="T9" fmla="*/ 881 h 1795"/>
              <a:gd name="T10" fmla="*/ 329 w 2848"/>
              <a:gd name="T11" fmla="*/ 973 h 1795"/>
              <a:gd name="T12" fmla="*/ 371 w 2848"/>
              <a:gd name="T13" fmla="*/ 1062 h 1795"/>
              <a:gd name="T14" fmla="*/ 419 w 2848"/>
              <a:gd name="T15" fmla="*/ 1147 h 1795"/>
              <a:gd name="T16" fmla="*/ 472 w 2848"/>
              <a:gd name="T17" fmla="*/ 1228 h 1795"/>
              <a:gd name="T18" fmla="*/ 531 w 2848"/>
              <a:gd name="T19" fmla="*/ 1305 h 1795"/>
              <a:gd name="T20" fmla="*/ 595 w 2848"/>
              <a:gd name="T21" fmla="*/ 1377 h 1795"/>
              <a:gd name="T22" fmla="*/ 665 w 2848"/>
              <a:gd name="T23" fmla="*/ 1445 h 1795"/>
              <a:gd name="T24" fmla="*/ 739 w 2848"/>
              <a:gd name="T25" fmla="*/ 1508 h 1795"/>
              <a:gd name="T26" fmla="*/ 817 w 2848"/>
              <a:gd name="T27" fmla="*/ 1565 h 1795"/>
              <a:gd name="T28" fmla="*/ 900 w 2848"/>
              <a:gd name="T29" fmla="*/ 1617 h 1795"/>
              <a:gd name="T30" fmla="*/ 986 w 2848"/>
              <a:gd name="T31" fmla="*/ 1662 h 1795"/>
              <a:gd name="T32" fmla="*/ 1076 w 2848"/>
              <a:gd name="T33" fmla="*/ 1702 h 1795"/>
              <a:gd name="T34" fmla="*/ 1169 w 2848"/>
              <a:gd name="T35" fmla="*/ 1734 h 1795"/>
              <a:gd name="T36" fmla="*/ 1266 w 2848"/>
              <a:gd name="T37" fmla="*/ 1761 h 1795"/>
              <a:gd name="T38" fmla="*/ 1365 w 2848"/>
              <a:gd name="T39" fmla="*/ 1780 h 1795"/>
              <a:gd name="T40" fmla="*/ 1467 w 2848"/>
              <a:gd name="T41" fmla="*/ 1790 h 1795"/>
              <a:gd name="T42" fmla="*/ 1569 w 2848"/>
              <a:gd name="T43" fmla="*/ 1795 h 1795"/>
              <a:gd name="T44" fmla="*/ 1680 w 2848"/>
              <a:gd name="T45" fmla="*/ 1790 h 1795"/>
              <a:gd name="T46" fmla="*/ 1842 w 2848"/>
              <a:gd name="T47" fmla="*/ 1767 h 1795"/>
              <a:gd name="T48" fmla="*/ 1997 w 2848"/>
              <a:gd name="T49" fmla="*/ 1725 h 1795"/>
              <a:gd name="T50" fmla="*/ 2143 w 2848"/>
              <a:gd name="T51" fmla="*/ 1666 h 1795"/>
              <a:gd name="T52" fmla="*/ 2281 w 2848"/>
              <a:gd name="T53" fmla="*/ 1592 h 1795"/>
              <a:gd name="T54" fmla="*/ 2408 w 2848"/>
              <a:gd name="T55" fmla="*/ 1501 h 1795"/>
              <a:gd name="T56" fmla="*/ 2525 w 2848"/>
              <a:gd name="T57" fmla="*/ 1397 h 1795"/>
              <a:gd name="T58" fmla="*/ 2627 w 2848"/>
              <a:gd name="T59" fmla="*/ 1280 h 1795"/>
              <a:gd name="T60" fmla="*/ 2716 w 2848"/>
              <a:gd name="T61" fmla="*/ 1153 h 1795"/>
              <a:gd name="T62" fmla="*/ 2790 w 2848"/>
              <a:gd name="T63" fmla="*/ 1015 h 1795"/>
              <a:gd name="T64" fmla="*/ 2848 w 2848"/>
              <a:gd name="T65" fmla="*/ 867 h 1795"/>
              <a:gd name="T66" fmla="*/ 2721 w 2848"/>
              <a:gd name="T67" fmla="*/ 994 h 1795"/>
              <a:gd name="T68" fmla="*/ 2691 w 2848"/>
              <a:gd name="T69" fmla="*/ 1003 h 1795"/>
              <a:gd name="T70" fmla="*/ 2671 w 2848"/>
              <a:gd name="T71" fmla="*/ 999 h 1795"/>
              <a:gd name="T72" fmla="*/ 2415 w 2848"/>
              <a:gd name="T73" fmla="*/ 749 h 1795"/>
              <a:gd name="T74" fmla="*/ 2390 w 2848"/>
              <a:gd name="T75" fmla="*/ 813 h 1795"/>
              <a:gd name="T76" fmla="*/ 2343 w 2848"/>
              <a:gd name="T77" fmla="*/ 905 h 1795"/>
              <a:gd name="T78" fmla="*/ 2286 w 2848"/>
              <a:gd name="T79" fmla="*/ 990 h 1795"/>
              <a:gd name="T80" fmla="*/ 2220 w 2848"/>
              <a:gd name="T81" fmla="*/ 1066 h 1795"/>
              <a:gd name="T82" fmla="*/ 2146 w 2848"/>
              <a:gd name="T83" fmla="*/ 1136 h 1795"/>
              <a:gd name="T84" fmla="*/ 2064 w 2848"/>
              <a:gd name="T85" fmla="*/ 1198 h 1795"/>
              <a:gd name="T86" fmla="*/ 1976 w 2848"/>
              <a:gd name="T87" fmla="*/ 1249 h 1795"/>
              <a:gd name="T88" fmla="*/ 1882 w 2848"/>
              <a:gd name="T89" fmla="*/ 1291 h 1795"/>
              <a:gd name="T90" fmla="*/ 1782 w 2848"/>
              <a:gd name="T91" fmla="*/ 1320 h 1795"/>
              <a:gd name="T92" fmla="*/ 1678 w 2848"/>
              <a:gd name="T93" fmla="*/ 1339 h 1795"/>
              <a:gd name="T94" fmla="*/ 1569 w 2848"/>
              <a:gd name="T95" fmla="*/ 1346 h 1795"/>
              <a:gd name="T96" fmla="*/ 1478 w 2848"/>
              <a:gd name="T97" fmla="*/ 1342 h 1795"/>
              <a:gd name="T98" fmla="*/ 1345 w 2848"/>
              <a:gd name="T99" fmla="*/ 1318 h 1795"/>
              <a:gd name="T100" fmla="*/ 1221 w 2848"/>
              <a:gd name="T101" fmla="*/ 1275 h 1795"/>
              <a:gd name="T102" fmla="*/ 1104 w 2848"/>
              <a:gd name="T103" fmla="*/ 1216 h 1795"/>
              <a:gd name="T104" fmla="*/ 999 w 2848"/>
              <a:gd name="T105" fmla="*/ 1141 h 1795"/>
              <a:gd name="T106" fmla="*/ 906 w 2848"/>
              <a:gd name="T107" fmla="*/ 1052 h 1795"/>
              <a:gd name="T108" fmla="*/ 825 w 2848"/>
              <a:gd name="T109" fmla="*/ 951 h 1795"/>
              <a:gd name="T110" fmla="*/ 760 w 2848"/>
              <a:gd name="T111" fmla="*/ 839 h 1795"/>
              <a:gd name="T112" fmla="*/ 713 w 2848"/>
              <a:gd name="T113" fmla="*/ 716 h 1795"/>
              <a:gd name="T114" fmla="*/ 683 w 2848"/>
              <a:gd name="T115" fmla="*/ 586 h 1795"/>
              <a:gd name="T116" fmla="*/ 673 w 2848"/>
              <a:gd name="T117" fmla="*/ 449 h 1795"/>
              <a:gd name="T118" fmla="*/ 0 w 2848"/>
              <a:gd name="T119" fmla="*/ 449 h 1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48" h="1795">
                <a:moveTo>
                  <a:pt x="224" y="449"/>
                </a:moveTo>
                <a:lnTo>
                  <a:pt x="224" y="449"/>
                </a:lnTo>
                <a:lnTo>
                  <a:pt x="224" y="484"/>
                </a:lnTo>
                <a:lnTo>
                  <a:pt x="226" y="519"/>
                </a:lnTo>
                <a:lnTo>
                  <a:pt x="228" y="553"/>
                </a:lnTo>
                <a:lnTo>
                  <a:pt x="231" y="587"/>
                </a:lnTo>
                <a:lnTo>
                  <a:pt x="235" y="620"/>
                </a:lnTo>
                <a:lnTo>
                  <a:pt x="240" y="654"/>
                </a:lnTo>
                <a:lnTo>
                  <a:pt x="246" y="687"/>
                </a:lnTo>
                <a:lnTo>
                  <a:pt x="252" y="720"/>
                </a:lnTo>
                <a:lnTo>
                  <a:pt x="259" y="754"/>
                </a:lnTo>
                <a:lnTo>
                  <a:pt x="267" y="785"/>
                </a:lnTo>
                <a:lnTo>
                  <a:pt x="275" y="817"/>
                </a:lnTo>
                <a:lnTo>
                  <a:pt x="285" y="849"/>
                </a:lnTo>
                <a:lnTo>
                  <a:pt x="295" y="881"/>
                </a:lnTo>
                <a:lnTo>
                  <a:pt x="306" y="912"/>
                </a:lnTo>
                <a:lnTo>
                  <a:pt x="318" y="942"/>
                </a:lnTo>
                <a:lnTo>
                  <a:pt x="329" y="973"/>
                </a:lnTo>
                <a:lnTo>
                  <a:pt x="342" y="1003"/>
                </a:lnTo>
                <a:lnTo>
                  <a:pt x="357" y="1032"/>
                </a:lnTo>
                <a:lnTo>
                  <a:pt x="371" y="1062"/>
                </a:lnTo>
                <a:lnTo>
                  <a:pt x="386" y="1090"/>
                </a:lnTo>
                <a:lnTo>
                  <a:pt x="403" y="1118"/>
                </a:lnTo>
                <a:lnTo>
                  <a:pt x="419" y="1147"/>
                </a:lnTo>
                <a:lnTo>
                  <a:pt x="436" y="1174"/>
                </a:lnTo>
                <a:lnTo>
                  <a:pt x="453" y="1201"/>
                </a:lnTo>
                <a:lnTo>
                  <a:pt x="472" y="1228"/>
                </a:lnTo>
                <a:lnTo>
                  <a:pt x="491" y="1254"/>
                </a:lnTo>
                <a:lnTo>
                  <a:pt x="511" y="1280"/>
                </a:lnTo>
                <a:lnTo>
                  <a:pt x="531" y="1305"/>
                </a:lnTo>
                <a:lnTo>
                  <a:pt x="553" y="1330"/>
                </a:lnTo>
                <a:lnTo>
                  <a:pt x="574" y="1353"/>
                </a:lnTo>
                <a:lnTo>
                  <a:pt x="595" y="1377"/>
                </a:lnTo>
                <a:lnTo>
                  <a:pt x="618" y="1401"/>
                </a:lnTo>
                <a:lnTo>
                  <a:pt x="641" y="1423"/>
                </a:lnTo>
                <a:lnTo>
                  <a:pt x="665" y="1445"/>
                </a:lnTo>
                <a:lnTo>
                  <a:pt x="690" y="1467"/>
                </a:lnTo>
                <a:lnTo>
                  <a:pt x="713" y="1487"/>
                </a:lnTo>
                <a:lnTo>
                  <a:pt x="739" y="1508"/>
                </a:lnTo>
                <a:lnTo>
                  <a:pt x="764" y="1527"/>
                </a:lnTo>
                <a:lnTo>
                  <a:pt x="791" y="1546"/>
                </a:lnTo>
                <a:lnTo>
                  <a:pt x="817" y="1565"/>
                </a:lnTo>
                <a:lnTo>
                  <a:pt x="844" y="1582"/>
                </a:lnTo>
                <a:lnTo>
                  <a:pt x="872" y="1600"/>
                </a:lnTo>
                <a:lnTo>
                  <a:pt x="900" y="1617"/>
                </a:lnTo>
                <a:lnTo>
                  <a:pt x="928" y="1632"/>
                </a:lnTo>
                <a:lnTo>
                  <a:pt x="957" y="1647"/>
                </a:lnTo>
                <a:lnTo>
                  <a:pt x="986" y="1662"/>
                </a:lnTo>
                <a:lnTo>
                  <a:pt x="1016" y="1676"/>
                </a:lnTo>
                <a:lnTo>
                  <a:pt x="1046" y="1689"/>
                </a:lnTo>
                <a:lnTo>
                  <a:pt x="1076" y="1702"/>
                </a:lnTo>
                <a:lnTo>
                  <a:pt x="1106" y="1714"/>
                </a:lnTo>
                <a:lnTo>
                  <a:pt x="1138" y="1724"/>
                </a:lnTo>
                <a:lnTo>
                  <a:pt x="1169" y="1734"/>
                </a:lnTo>
                <a:lnTo>
                  <a:pt x="1201" y="1743"/>
                </a:lnTo>
                <a:lnTo>
                  <a:pt x="1233" y="1752"/>
                </a:lnTo>
                <a:lnTo>
                  <a:pt x="1266" y="1761"/>
                </a:lnTo>
                <a:lnTo>
                  <a:pt x="1299" y="1768"/>
                </a:lnTo>
                <a:lnTo>
                  <a:pt x="1332" y="1774"/>
                </a:lnTo>
                <a:lnTo>
                  <a:pt x="1365" y="1780"/>
                </a:lnTo>
                <a:lnTo>
                  <a:pt x="1398" y="1784"/>
                </a:lnTo>
                <a:lnTo>
                  <a:pt x="1432" y="1788"/>
                </a:lnTo>
                <a:lnTo>
                  <a:pt x="1467" y="1790"/>
                </a:lnTo>
                <a:lnTo>
                  <a:pt x="1501" y="1793"/>
                </a:lnTo>
                <a:lnTo>
                  <a:pt x="1535" y="1794"/>
                </a:lnTo>
                <a:lnTo>
                  <a:pt x="1569" y="1795"/>
                </a:lnTo>
                <a:lnTo>
                  <a:pt x="1569" y="1795"/>
                </a:lnTo>
                <a:lnTo>
                  <a:pt x="1625" y="1794"/>
                </a:lnTo>
                <a:lnTo>
                  <a:pt x="1680" y="1790"/>
                </a:lnTo>
                <a:lnTo>
                  <a:pt x="1735" y="1784"/>
                </a:lnTo>
                <a:lnTo>
                  <a:pt x="1789" y="1777"/>
                </a:lnTo>
                <a:lnTo>
                  <a:pt x="1842" y="1767"/>
                </a:lnTo>
                <a:lnTo>
                  <a:pt x="1894" y="1755"/>
                </a:lnTo>
                <a:lnTo>
                  <a:pt x="1946" y="1742"/>
                </a:lnTo>
                <a:lnTo>
                  <a:pt x="1997" y="1725"/>
                </a:lnTo>
                <a:lnTo>
                  <a:pt x="2046" y="1708"/>
                </a:lnTo>
                <a:lnTo>
                  <a:pt x="2096" y="1688"/>
                </a:lnTo>
                <a:lnTo>
                  <a:pt x="2143" y="1666"/>
                </a:lnTo>
                <a:lnTo>
                  <a:pt x="2191" y="1643"/>
                </a:lnTo>
                <a:lnTo>
                  <a:pt x="2237" y="1618"/>
                </a:lnTo>
                <a:lnTo>
                  <a:pt x="2281" y="1592"/>
                </a:lnTo>
                <a:lnTo>
                  <a:pt x="2325" y="1562"/>
                </a:lnTo>
                <a:lnTo>
                  <a:pt x="2368" y="1533"/>
                </a:lnTo>
                <a:lnTo>
                  <a:pt x="2408" y="1501"/>
                </a:lnTo>
                <a:lnTo>
                  <a:pt x="2448" y="1468"/>
                </a:lnTo>
                <a:lnTo>
                  <a:pt x="2487" y="1434"/>
                </a:lnTo>
                <a:lnTo>
                  <a:pt x="2525" y="1397"/>
                </a:lnTo>
                <a:lnTo>
                  <a:pt x="2560" y="1359"/>
                </a:lnTo>
                <a:lnTo>
                  <a:pt x="2594" y="1322"/>
                </a:lnTo>
                <a:lnTo>
                  <a:pt x="2627" y="1280"/>
                </a:lnTo>
                <a:lnTo>
                  <a:pt x="2658" y="1239"/>
                </a:lnTo>
                <a:lnTo>
                  <a:pt x="2689" y="1196"/>
                </a:lnTo>
                <a:lnTo>
                  <a:pt x="2716" y="1153"/>
                </a:lnTo>
                <a:lnTo>
                  <a:pt x="2743" y="1108"/>
                </a:lnTo>
                <a:lnTo>
                  <a:pt x="2768" y="1062"/>
                </a:lnTo>
                <a:lnTo>
                  <a:pt x="2790" y="1015"/>
                </a:lnTo>
                <a:lnTo>
                  <a:pt x="2812" y="966"/>
                </a:lnTo>
                <a:lnTo>
                  <a:pt x="2832" y="918"/>
                </a:lnTo>
                <a:lnTo>
                  <a:pt x="2848" y="867"/>
                </a:lnTo>
                <a:lnTo>
                  <a:pt x="2728" y="987"/>
                </a:lnTo>
                <a:lnTo>
                  <a:pt x="2728" y="987"/>
                </a:lnTo>
                <a:lnTo>
                  <a:pt x="2721" y="994"/>
                </a:lnTo>
                <a:lnTo>
                  <a:pt x="2711" y="999"/>
                </a:lnTo>
                <a:lnTo>
                  <a:pt x="2702" y="1002"/>
                </a:lnTo>
                <a:lnTo>
                  <a:pt x="2691" y="1003"/>
                </a:lnTo>
                <a:lnTo>
                  <a:pt x="2691" y="1003"/>
                </a:lnTo>
                <a:lnTo>
                  <a:pt x="2681" y="1002"/>
                </a:lnTo>
                <a:lnTo>
                  <a:pt x="2671" y="999"/>
                </a:lnTo>
                <a:lnTo>
                  <a:pt x="2662" y="994"/>
                </a:lnTo>
                <a:lnTo>
                  <a:pt x="2653" y="987"/>
                </a:lnTo>
                <a:lnTo>
                  <a:pt x="2415" y="749"/>
                </a:lnTo>
                <a:lnTo>
                  <a:pt x="2415" y="749"/>
                </a:lnTo>
                <a:lnTo>
                  <a:pt x="2403" y="782"/>
                </a:lnTo>
                <a:lnTo>
                  <a:pt x="2390" y="813"/>
                </a:lnTo>
                <a:lnTo>
                  <a:pt x="2375" y="844"/>
                </a:lnTo>
                <a:lnTo>
                  <a:pt x="2359" y="875"/>
                </a:lnTo>
                <a:lnTo>
                  <a:pt x="2343" y="905"/>
                </a:lnTo>
                <a:lnTo>
                  <a:pt x="2325" y="933"/>
                </a:lnTo>
                <a:lnTo>
                  <a:pt x="2306" y="961"/>
                </a:lnTo>
                <a:lnTo>
                  <a:pt x="2286" y="990"/>
                </a:lnTo>
                <a:lnTo>
                  <a:pt x="2265" y="1016"/>
                </a:lnTo>
                <a:lnTo>
                  <a:pt x="2243" y="1042"/>
                </a:lnTo>
                <a:lnTo>
                  <a:pt x="2220" y="1066"/>
                </a:lnTo>
                <a:lnTo>
                  <a:pt x="2196" y="1091"/>
                </a:lnTo>
                <a:lnTo>
                  <a:pt x="2172" y="1114"/>
                </a:lnTo>
                <a:lnTo>
                  <a:pt x="2146" y="1136"/>
                </a:lnTo>
                <a:lnTo>
                  <a:pt x="2120" y="1157"/>
                </a:lnTo>
                <a:lnTo>
                  <a:pt x="2093" y="1179"/>
                </a:lnTo>
                <a:lnTo>
                  <a:pt x="2064" y="1198"/>
                </a:lnTo>
                <a:lnTo>
                  <a:pt x="2036" y="1215"/>
                </a:lnTo>
                <a:lnTo>
                  <a:pt x="2006" y="1233"/>
                </a:lnTo>
                <a:lnTo>
                  <a:pt x="1976" y="1249"/>
                </a:lnTo>
                <a:lnTo>
                  <a:pt x="1945" y="1264"/>
                </a:lnTo>
                <a:lnTo>
                  <a:pt x="1914" y="1278"/>
                </a:lnTo>
                <a:lnTo>
                  <a:pt x="1882" y="1291"/>
                </a:lnTo>
                <a:lnTo>
                  <a:pt x="1849" y="1301"/>
                </a:lnTo>
                <a:lnTo>
                  <a:pt x="1816" y="1312"/>
                </a:lnTo>
                <a:lnTo>
                  <a:pt x="1782" y="1320"/>
                </a:lnTo>
                <a:lnTo>
                  <a:pt x="1748" y="1329"/>
                </a:lnTo>
                <a:lnTo>
                  <a:pt x="1713" y="1334"/>
                </a:lnTo>
                <a:lnTo>
                  <a:pt x="1678" y="1339"/>
                </a:lnTo>
                <a:lnTo>
                  <a:pt x="1643" y="1343"/>
                </a:lnTo>
                <a:lnTo>
                  <a:pt x="1606" y="1345"/>
                </a:lnTo>
                <a:lnTo>
                  <a:pt x="1569" y="1346"/>
                </a:lnTo>
                <a:lnTo>
                  <a:pt x="1569" y="1346"/>
                </a:lnTo>
                <a:lnTo>
                  <a:pt x="1523" y="1345"/>
                </a:lnTo>
                <a:lnTo>
                  <a:pt x="1478" y="1342"/>
                </a:lnTo>
                <a:lnTo>
                  <a:pt x="1434" y="1336"/>
                </a:lnTo>
                <a:lnTo>
                  <a:pt x="1389" y="1327"/>
                </a:lnTo>
                <a:lnTo>
                  <a:pt x="1345" y="1318"/>
                </a:lnTo>
                <a:lnTo>
                  <a:pt x="1303" y="1306"/>
                </a:lnTo>
                <a:lnTo>
                  <a:pt x="1261" y="1292"/>
                </a:lnTo>
                <a:lnTo>
                  <a:pt x="1221" y="1275"/>
                </a:lnTo>
                <a:lnTo>
                  <a:pt x="1181" y="1258"/>
                </a:lnTo>
                <a:lnTo>
                  <a:pt x="1142" y="1238"/>
                </a:lnTo>
                <a:lnTo>
                  <a:pt x="1104" y="1216"/>
                </a:lnTo>
                <a:lnTo>
                  <a:pt x="1069" y="1193"/>
                </a:lnTo>
                <a:lnTo>
                  <a:pt x="1033" y="1168"/>
                </a:lnTo>
                <a:lnTo>
                  <a:pt x="999" y="1141"/>
                </a:lnTo>
                <a:lnTo>
                  <a:pt x="966" y="1114"/>
                </a:lnTo>
                <a:lnTo>
                  <a:pt x="935" y="1083"/>
                </a:lnTo>
                <a:lnTo>
                  <a:pt x="906" y="1052"/>
                </a:lnTo>
                <a:lnTo>
                  <a:pt x="877" y="1019"/>
                </a:lnTo>
                <a:lnTo>
                  <a:pt x="850" y="986"/>
                </a:lnTo>
                <a:lnTo>
                  <a:pt x="825" y="951"/>
                </a:lnTo>
                <a:lnTo>
                  <a:pt x="803" y="914"/>
                </a:lnTo>
                <a:lnTo>
                  <a:pt x="781" y="876"/>
                </a:lnTo>
                <a:lnTo>
                  <a:pt x="760" y="839"/>
                </a:lnTo>
                <a:lnTo>
                  <a:pt x="743" y="798"/>
                </a:lnTo>
                <a:lnTo>
                  <a:pt x="727" y="757"/>
                </a:lnTo>
                <a:lnTo>
                  <a:pt x="713" y="716"/>
                </a:lnTo>
                <a:lnTo>
                  <a:pt x="700" y="673"/>
                </a:lnTo>
                <a:lnTo>
                  <a:pt x="691" y="630"/>
                </a:lnTo>
                <a:lnTo>
                  <a:pt x="683" y="586"/>
                </a:lnTo>
                <a:lnTo>
                  <a:pt x="677" y="541"/>
                </a:lnTo>
                <a:lnTo>
                  <a:pt x="674" y="495"/>
                </a:lnTo>
                <a:lnTo>
                  <a:pt x="673" y="449"/>
                </a:lnTo>
                <a:lnTo>
                  <a:pt x="897" y="449"/>
                </a:lnTo>
                <a:lnTo>
                  <a:pt x="449" y="0"/>
                </a:lnTo>
                <a:lnTo>
                  <a:pt x="0" y="449"/>
                </a:lnTo>
                <a:lnTo>
                  <a:pt x="224" y="449"/>
                </a:lnTo>
                <a:close/>
              </a:path>
            </a:pathLst>
          </a:custGeom>
          <a:solidFill>
            <a:srgbClr val="013B6D"/>
          </a:solidFill>
          <a:ln>
            <a:noFill/>
          </a:ln>
          <a:effectLst/>
          <a:extLst/>
        </p:spPr>
        <p:txBody>
          <a:bodyPr wrap="none" lIns="100803" tIns="50402" rIns="100803" bIns="50402"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0000"/>
              </a:solidFill>
              <a:effectLst/>
              <a:uLnTx/>
              <a:uFillTx/>
              <a:latin typeface="Arial"/>
              <a:ea typeface="微软雅黑"/>
            </a:endParaRPr>
          </a:p>
        </p:txBody>
      </p:sp>
      <p:sp>
        <p:nvSpPr>
          <p:cNvPr id="11" name="Freeform 7"/>
          <p:cNvSpPr>
            <a:spLocks/>
          </p:cNvSpPr>
          <p:nvPr/>
        </p:nvSpPr>
        <p:spPr bwMode="auto">
          <a:xfrm rot="5400000">
            <a:off x="3266306" y="1966565"/>
            <a:ext cx="3743325" cy="2359025"/>
          </a:xfrm>
          <a:custGeom>
            <a:avLst/>
            <a:gdLst>
              <a:gd name="T0" fmla="*/ 2147483647 w 2849"/>
              <a:gd name="T1" fmla="*/ 2147483647 h 1794"/>
              <a:gd name="T2" fmla="*/ 2147483647 w 2849"/>
              <a:gd name="T3" fmla="*/ 2088860183 h 1794"/>
              <a:gd name="T4" fmla="*/ 2147483647 w 2849"/>
              <a:gd name="T5" fmla="*/ 1912483007 h 1794"/>
              <a:gd name="T6" fmla="*/ 2147483647 w 2849"/>
              <a:gd name="T7" fmla="*/ 1743022479 h 1794"/>
              <a:gd name="T8" fmla="*/ 2147483647 w 2849"/>
              <a:gd name="T9" fmla="*/ 1580478600 h 1794"/>
              <a:gd name="T10" fmla="*/ 2147483647 w 2849"/>
              <a:gd name="T11" fmla="*/ 1421394360 h 1794"/>
              <a:gd name="T12" fmla="*/ 2147483647 w 2849"/>
              <a:gd name="T13" fmla="*/ 1265766801 h 1794"/>
              <a:gd name="T14" fmla="*/ 2147483647 w 2849"/>
              <a:gd name="T15" fmla="*/ 1118785382 h 1794"/>
              <a:gd name="T16" fmla="*/ 2147483647 w 2849"/>
              <a:gd name="T17" fmla="*/ 980449774 h 1794"/>
              <a:gd name="T18" fmla="*/ 2147483647 w 2849"/>
              <a:gd name="T19" fmla="*/ 845573806 h 1794"/>
              <a:gd name="T20" fmla="*/ 2147483647 w 2849"/>
              <a:gd name="T21" fmla="*/ 721071496 h 1794"/>
              <a:gd name="T22" fmla="*/ 2147483647 w 2849"/>
              <a:gd name="T23" fmla="*/ 605216148 h 1794"/>
              <a:gd name="T24" fmla="*/ 2147483647 w 2849"/>
              <a:gd name="T25" fmla="*/ 496277613 h 1794"/>
              <a:gd name="T26" fmla="*/ 2147483647 w 2849"/>
              <a:gd name="T27" fmla="*/ 395984889 h 1794"/>
              <a:gd name="T28" fmla="*/ 2147483647 w 2849"/>
              <a:gd name="T29" fmla="*/ 307796218 h 1794"/>
              <a:gd name="T30" fmla="*/ 2147483647 w 2849"/>
              <a:gd name="T31" fmla="*/ 228253441 h 1794"/>
              <a:gd name="T32" fmla="*/ 2147483647 w 2849"/>
              <a:gd name="T33" fmla="*/ 160814758 h 1794"/>
              <a:gd name="T34" fmla="*/ 2147483647 w 2849"/>
              <a:gd name="T35" fmla="*/ 103751090 h 1794"/>
              <a:gd name="T36" fmla="*/ 2147483647 w 2849"/>
              <a:gd name="T37" fmla="*/ 58792851 h 1794"/>
              <a:gd name="T38" fmla="*/ 2147483647 w 2849"/>
              <a:gd name="T39" fmla="*/ 25937444 h 1794"/>
              <a:gd name="T40" fmla="*/ 2147483647 w 2849"/>
              <a:gd name="T41" fmla="*/ 6916651 h 1794"/>
              <a:gd name="T42" fmla="*/ 2147483647 w 2849"/>
              <a:gd name="T43" fmla="*/ 0 h 1794"/>
              <a:gd name="T44" fmla="*/ 2015256886 w 2849"/>
              <a:gd name="T45" fmla="*/ 6916651 h 1794"/>
              <a:gd name="T46" fmla="*/ 1738956500 w 2849"/>
              <a:gd name="T47" fmla="*/ 46688716 h 1794"/>
              <a:gd name="T48" fmla="*/ 1471292430 w 2849"/>
              <a:gd name="T49" fmla="*/ 117584387 h 1794"/>
              <a:gd name="T50" fmla="*/ 1215715985 w 2849"/>
              <a:gd name="T51" fmla="*/ 221336792 h 1794"/>
              <a:gd name="T52" fmla="*/ 980861511 w 2849"/>
              <a:gd name="T53" fmla="*/ 351025356 h 1794"/>
              <a:gd name="T54" fmla="*/ 759822778 w 2849"/>
              <a:gd name="T55" fmla="*/ 506652586 h 1794"/>
              <a:gd name="T56" fmla="*/ 559505523 w 2849"/>
              <a:gd name="T57" fmla="*/ 686488087 h 1794"/>
              <a:gd name="T58" fmla="*/ 383364339 w 2849"/>
              <a:gd name="T59" fmla="*/ 888802862 h 1794"/>
              <a:gd name="T60" fmla="*/ 227947343 w 2849"/>
              <a:gd name="T61" fmla="*/ 1108410409 h 1794"/>
              <a:gd name="T62" fmla="*/ 98431454 w 2849"/>
              <a:gd name="T63" fmla="*/ 1347038741 h 1794"/>
              <a:gd name="T64" fmla="*/ 0 w 2849"/>
              <a:gd name="T65" fmla="*/ 1602959024 h 1794"/>
              <a:gd name="T66" fmla="*/ 221038815 w 2849"/>
              <a:gd name="T67" fmla="*/ 1385080639 h 1794"/>
              <a:gd name="T68" fmla="*/ 272844891 w 2849"/>
              <a:gd name="T69" fmla="*/ 1367788688 h 1794"/>
              <a:gd name="T70" fmla="*/ 307382275 w 2849"/>
              <a:gd name="T71" fmla="*/ 1374705336 h 1794"/>
              <a:gd name="T72" fmla="*/ 747734825 w 2849"/>
              <a:gd name="T73" fmla="*/ 1807002796 h 1794"/>
              <a:gd name="T74" fmla="*/ 792632373 w 2849"/>
              <a:gd name="T75" fmla="*/ 1696335099 h 1794"/>
              <a:gd name="T76" fmla="*/ 873795094 w 2849"/>
              <a:gd name="T77" fmla="*/ 1538978706 h 1794"/>
              <a:gd name="T78" fmla="*/ 972227822 w 2849"/>
              <a:gd name="T79" fmla="*/ 1391997287 h 1794"/>
              <a:gd name="T80" fmla="*/ 1084473663 w 2849"/>
              <a:gd name="T81" fmla="*/ 1257120990 h 1794"/>
              <a:gd name="T82" fmla="*/ 1212261721 w 2849"/>
              <a:gd name="T83" fmla="*/ 1137806167 h 1794"/>
              <a:gd name="T84" fmla="*/ 1353865521 w 2849"/>
              <a:gd name="T85" fmla="*/ 1030596794 h 1794"/>
              <a:gd name="T86" fmla="*/ 1505829814 w 2849"/>
              <a:gd name="T87" fmla="*/ 944137368 h 1794"/>
              <a:gd name="T88" fmla="*/ 1669881732 w 2849"/>
              <a:gd name="T89" fmla="*/ 871511239 h 1794"/>
              <a:gd name="T90" fmla="*/ 1840842177 w 2849"/>
              <a:gd name="T91" fmla="*/ 817905895 h 1794"/>
              <a:gd name="T92" fmla="*/ 2022164100 w 2849"/>
              <a:gd name="T93" fmla="*/ 786780975 h 1794"/>
              <a:gd name="T94" fmla="*/ 2147483647 w 2849"/>
              <a:gd name="T95" fmla="*/ 774676840 h 1794"/>
              <a:gd name="T96" fmla="*/ 2147483647 w 2849"/>
              <a:gd name="T97" fmla="*/ 781593489 h 1794"/>
              <a:gd name="T98" fmla="*/ 2147483647 w 2849"/>
              <a:gd name="T99" fmla="*/ 823094697 h 1794"/>
              <a:gd name="T100" fmla="*/ 2147483647 w 2849"/>
              <a:gd name="T101" fmla="*/ 895720825 h 1794"/>
              <a:gd name="T102" fmla="*/ 2147483647 w 2849"/>
              <a:gd name="T103" fmla="*/ 997742712 h 1794"/>
              <a:gd name="T104" fmla="*/ 2147483647 w 2849"/>
              <a:gd name="T105" fmla="*/ 1129160356 h 1794"/>
              <a:gd name="T106" fmla="*/ 2147483647 w 2849"/>
              <a:gd name="T107" fmla="*/ 1283058424 h 1794"/>
              <a:gd name="T108" fmla="*/ 2147483647 w 2849"/>
              <a:gd name="T109" fmla="*/ 1457706767 h 1794"/>
              <a:gd name="T110" fmla="*/ 2147483647 w 2849"/>
              <a:gd name="T111" fmla="*/ 1653104728 h 1794"/>
              <a:gd name="T112" fmla="*/ 2147483647 w 2849"/>
              <a:gd name="T113" fmla="*/ 1864066464 h 1794"/>
              <a:gd name="T114" fmla="*/ 2147483647 w 2849"/>
              <a:gd name="T115" fmla="*/ 2088860183 h 1794"/>
              <a:gd name="T116" fmla="*/ 2147483647 w 2849"/>
              <a:gd name="T117" fmla="*/ 2147483647 h 1794"/>
              <a:gd name="T118" fmla="*/ 2147483647 w 2849"/>
              <a:gd name="T119" fmla="*/ 2147483647 h 17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49"/>
              <a:gd name="T181" fmla="*/ 0 h 1794"/>
              <a:gd name="T182" fmla="*/ 2849 w 2849"/>
              <a:gd name="T183" fmla="*/ 1794 h 17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49" h="1794">
                <a:moveTo>
                  <a:pt x="2625" y="1345"/>
                </a:moveTo>
                <a:lnTo>
                  <a:pt x="2625" y="1345"/>
                </a:lnTo>
                <a:lnTo>
                  <a:pt x="2623" y="1311"/>
                </a:lnTo>
                <a:lnTo>
                  <a:pt x="2622" y="1276"/>
                </a:lnTo>
                <a:lnTo>
                  <a:pt x="2620" y="1242"/>
                </a:lnTo>
                <a:lnTo>
                  <a:pt x="2618" y="1208"/>
                </a:lnTo>
                <a:lnTo>
                  <a:pt x="2614" y="1174"/>
                </a:lnTo>
                <a:lnTo>
                  <a:pt x="2609" y="1141"/>
                </a:lnTo>
                <a:lnTo>
                  <a:pt x="2603" y="1106"/>
                </a:lnTo>
                <a:lnTo>
                  <a:pt x="2597" y="1075"/>
                </a:lnTo>
                <a:lnTo>
                  <a:pt x="2590" y="1041"/>
                </a:lnTo>
                <a:lnTo>
                  <a:pt x="2582" y="1008"/>
                </a:lnTo>
                <a:lnTo>
                  <a:pt x="2574" y="977"/>
                </a:lnTo>
                <a:lnTo>
                  <a:pt x="2564" y="945"/>
                </a:lnTo>
                <a:lnTo>
                  <a:pt x="2554" y="914"/>
                </a:lnTo>
                <a:lnTo>
                  <a:pt x="2543" y="882"/>
                </a:lnTo>
                <a:lnTo>
                  <a:pt x="2531" y="851"/>
                </a:lnTo>
                <a:lnTo>
                  <a:pt x="2518" y="822"/>
                </a:lnTo>
                <a:lnTo>
                  <a:pt x="2505" y="791"/>
                </a:lnTo>
                <a:lnTo>
                  <a:pt x="2491" y="762"/>
                </a:lnTo>
                <a:lnTo>
                  <a:pt x="2477" y="732"/>
                </a:lnTo>
                <a:lnTo>
                  <a:pt x="2462" y="704"/>
                </a:lnTo>
                <a:lnTo>
                  <a:pt x="2446" y="675"/>
                </a:lnTo>
                <a:lnTo>
                  <a:pt x="2430" y="647"/>
                </a:lnTo>
                <a:lnTo>
                  <a:pt x="2412" y="620"/>
                </a:lnTo>
                <a:lnTo>
                  <a:pt x="2394" y="593"/>
                </a:lnTo>
                <a:lnTo>
                  <a:pt x="2377" y="567"/>
                </a:lnTo>
                <a:lnTo>
                  <a:pt x="2357" y="540"/>
                </a:lnTo>
                <a:lnTo>
                  <a:pt x="2338" y="515"/>
                </a:lnTo>
                <a:lnTo>
                  <a:pt x="2318" y="489"/>
                </a:lnTo>
                <a:lnTo>
                  <a:pt x="2296" y="464"/>
                </a:lnTo>
                <a:lnTo>
                  <a:pt x="2275" y="440"/>
                </a:lnTo>
                <a:lnTo>
                  <a:pt x="2253" y="417"/>
                </a:lnTo>
                <a:lnTo>
                  <a:pt x="2230" y="393"/>
                </a:lnTo>
                <a:lnTo>
                  <a:pt x="2207" y="371"/>
                </a:lnTo>
                <a:lnTo>
                  <a:pt x="2183" y="350"/>
                </a:lnTo>
                <a:lnTo>
                  <a:pt x="2159" y="328"/>
                </a:lnTo>
                <a:lnTo>
                  <a:pt x="2135" y="307"/>
                </a:lnTo>
                <a:lnTo>
                  <a:pt x="2110" y="287"/>
                </a:lnTo>
                <a:lnTo>
                  <a:pt x="2084" y="267"/>
                </a:lnTo>
                <a:lnTo>
                  <a:pt x="2058" y="248"/>
                </a:lnTo>
                <a:lnTo>
                  <a:pt x="2031" y="229"/>
                </a:lnTo>
                <a:lnTo>
                  <a:pt x="2003" y="211"/>
                </a:lnTo>
                <a:lnTo>
                  <a:pt x="1976" y="195"/>
                </a:lnTo>
                <a:lnTo>
                  <a:pt x="1948" y="178"/>
                </a:lnTo>
                <a:lnTo>
                  <a:pt x="1920" y="162"/>
                </a:lnTo>
                <a:lnTo>
                  <a:pt x="1891" y="146"/>
                </a:lnTo>
                <a:lnTo>
                  <a:pt x="1862" y="132"/>
                </a:lnTo>
                <a:lnTo>
                  <a:pt x="1832" y="118"/>
                </a:lnTo>
                <a:lnTo>
                  <a:pt x="1803" y="105"/>
                </a:lnTo>
                <a:lnTo>
                  <a:pt x="1772" y="93"/>
                </a:lnTo>
                <a:lnTo>
                  <a:pt x="1741" y="81"/>
                </a:lnTo>
                <a:lnTo>
                  <a:pt x="1711" y="71"/>
                </a:lnTo>
                <a:lnTo>
                  <a:pt x="1679" y="60"/>
                </a:lnTo>
                <a:lnTo>
                  <a:pt x="1647" y="51"/>
                </a:lnTo>
                <a:lnTo>
                  <a:pt x="1615" y="43"/>
                </a:lnTo>
                <a:lnTo>
                  <a:pt x="1583" y="34"/>
                </a:lnTo>
                <a:lnTo>
                  <a:pt x="1550" y="27"/>
                </a:lnTo>
                <a:lnTo>
                  <a:pt x="1517" y="20"/>
                </a:lnTo>
                <a:lnTo>
                  <a:pt x="1484" y="15"/>
                </a:lnTo>
                <a:lnTo>
                  <a:pt x="1450" y="11"/>
                </a:lnTo>
                <a:lnTo>
                  <a:pt x="1417" y="7"/>
                </a:lnTo>
                <a:lnTo>
                  <a:pt x="1382" y="4"/>
                </a:lnTo>
                <a:lnTo>
                  <a:pt x="1348" y="1"/>
                </a:lnTo>
                <a:lnTo>
                  <a:pt x="1314" y="0"/>
                </a:lnTo>
                <a:lnTo>
                  <a:pt x="1278" y="0"/>
                </a:lnTo>
                <a:lnTo>
                  <a:pt x="1223" y="1"/>
                </a:lnTo>
                <a:lnTo>
                  <a:pt x="1167" y="4"/>
                </a:lnTo>
                <a:lnTo>
                  <a:pt x="1113" y="9"/>
                </a:lnTo>
                <a:lnTo>
                  <a:pt x="1060" y="18"/>
                </a:lnTo>
                <a:lnTo>
                  <a:pt x="1007" y="27"/>
                </a:lnTo>
                <a:lnTo>
                  <a:pt x="954" y="39"/>
                </a:lnTo>
                <a:lnTo>
                  <a:pt x="903" y="53"/>
                </a:lnTo>
                <a:lnTo>
                  <a:pt x="852" y="68"/>
                </a:lnTo>
                <a:lnTo>
                  <a:pt x="801" y="86"/>
                </a:lnTo>
                <a:lnTo>
                  <a:pt x="753" y="106"/>
                </a:lnTo>
                <a:lnTo>
                  <a:pt x="704" y="128"/>
                </a:lnTo>
                <a:lnTo>
                  <a:pt x="658" y="151"/>
                </a:lnTo>
                <a:lnTo>
                  <a:pt x="612" y="176"/>
                </a:lnTo>
                <a:lnTo>
                  <a:pt x="568" y="203"/>
                </a:lnTo>
                <a:lnTo>
                  <a:pt x="524" y="231"/>
                </a:lnTo>
                <a:lnTo>
                  <a:pt x="481" y="261"/>
                </a:lnTo>
                <a:lnTo>
                  <a:pt x="440" y="293"/>
                </a:lnTo>
                <a:lnTo>
                  <a:pt x="400" y="326"/>
                </a:lnTo>
                <a:lnTo>
                  <a:pt x="362" y="361"/>
                </a:lnTo>
                <a:lnTo>
                  <a:pt x="324" y="397"/>
                </a:lnTo>
                <a:lnTo>
                  <a:pt x="289" y="435"/>
                </a:lnTo>
                <a:lnTo>
                  <a:pt x="255" y="473"/>
                </a:lnTo>
                <a:lnTo>
                  <a:pt x="222" y="514"/>
                </a:lnTo>
                <a:lnTo>
                  <a:pt x="190" y="555"/>
                </a:lnTo>
                <a:lnTo>
                  <a:pt x="160" y="597"/>
                </a:lnTo>
                <a:lnTo>
                  <a:pt x="132" y="641"/>
                </a:lnTo>
                <a:lnTo>
                  <a:pt x="106" y="686"/>
                </a:lnTo>
                <a:lnTo>
                  <a:pt x="81" y="732"/>
                </a:lnTo>
                <a:lnTo>
                  <a:pt x="57" y="779"/>
                </a:lnTo>
                <a:lnTo>
                  <a:pt x="36" y="828"/>
                </a:lnTo>
                <a:lnTo>
                  <a:pt x="17" y="877"/>
                </a:lnTo>
                <a:lnTo>
                  <a:pt x="0" y="927"/>
                </a:lnTo>
                <a:lnTo>
                  <a:pt x="120" y="806"/>
                </a:lnTo>
                <a:lnTo>
                  <a:pt x="128" y="801"/>
                </a:lnTo>
                <a:lnTo>
                  <a:pt x="138" y="795"/>
                </a:lnTo>
                <a:lnTo>
                  <a:pt x="147" y="792"/>
                </a:lnTo>
                <a:lnTo>
                  <a:pt x="158" y="791"/>
                </a:lnTo>
                <a:lnTo>
                  <a:pt x="167" y="792"/>
                </a:lnTo>
                <a:lnTo>
                  <a:pt x="178" y="795"/>
                </a:lnTo>
                <a:lnTo>
                  <a:pt x="186" y="801"/>
                </a:lnTo>
                <a:lnTo>
                  <a:pt x="194" y="806"/>
                </a:lnTo>
                <a:lnTo>
                  <a:pt x="433" y="1045"/>
                </a:lnTo>
                <a:lnTo>
                  <a:pt x="446" y="1013"/>
                </a:lnTo>
                <a:lnTo>
                  <a:pt x="459" y="981"/>
                </a:lnTo>
                <a:lnTo>
                  <a:pt x="473" y="951"/>
                </a:lnTo>
                <a:lnTo>
                  <a:pt x="488" y="920"/>
                </a:lnTo>
                <a:lnTo>
                  <a:pt x="506" y="890"/>
                </a:lnTo>
                <a:lnTo>
                  <a:pt x="524" y="861"/>
                </a:lnTo>
                <a:lnTo>
                  <a:pt x="543" y="832"/>
                </a:lnTo>
                <a:lnTo>
                  <a:pt x="563" y="805"/>
                </a:lnTo>
                <a:lnTo>
                  <a:pt x="584" y="778"/>
                </a:lnTo>
                <a:lnTo>
                  <a:pt x="605" y="752"/>
                </a:lnTo>
                <a:lnTo>
                  <a:pt x="628" y="727"/>
                </a:lnTo>
                <a:lnTo>
                  <a:pt x="653" y="704"/>
                </a:lnTo>
                <a:lnTo>
                  <a:pt x="677" y="680"/>
                </a:lnTo>
                <a:lnTo>
                  <a:pt x="702" y="658"/>
                </a:lnTo>
                <a:lnTo>
                  <a:pt x="729" y="636"/>
                </a:lnTo>
                <a:lnTo>
                  <a:pt x="756" y="616"/>
                </a:lnTo>
                <a:lnTo>
                  <a:pt x="784" y="596"/>
                </a:lnTo>
                <a:lnTo>
                  <a:pt x="813" y="579"/>
                </a:lnTo>
                <a:lnTo>
                  <a:pt x="843" y="561"/>
                </a:lnTo>
                <a:lnTo>
                  <a:pt x="872" y="546"/>
                </a:lnTo>
                <a:lnTo>
                  <a:pt x="903" y="530"/>
                </a:lnTo>
                <a:lnTo>
                  <a:pt x="935" y="516"/>
                </a:lnTo>
                <a:lnTo>
                  <a:pt x="967" y="504"/>
                </a:lnTo>
                <a:lnTo>
                  <a:pt x="1000" y="492"/>
                </a:lnTo>
                <a:lnTo>
                  <a:pt x="1033" y="482"/>
                </a:lnTo>
                <a:lnTo>
                  <a:pt x="1066" y="473"/>
                </a:lnTo>
                <a:lnTo>
                  <a:pt x="1100" y="465"/>
                </a:lnTo>
                <a:lnTo>
                  <a:pt x="1136" y="459"/>
                </a:lnTo>
                <a:lnTo>
                  <a:pt x="1171" y="455"/>
                </a:lnTo>
                <a:lnTo>
                  <a:pt x="1206" y="451"/>
                </a:lnTo>
                <a:lnTo>
                  <a:pt x="1242" y="449"/>
                </a:lnTo>
                <a:lnTo>
                  <a:pt x="1278" y="448"/>
                </a:lnTo>
                <a:lnTo>
                  <a:pt x="1324" y="449"/>
                </a:lnTo>
                <a:lnTo>
                  <a:pt x="1371" y="452"/>
                </a:lnTo>
                <a:lnTo>
                  <a:pt x="1415" y="458"/>
                </a:lnTo>
                <a:lnTo>
                  <a:pt x="1459" y="466"/>
                </a:lnTo>
                <a:lnTo>
                  <a:pt x="1503" y="476"/>
                </a:lnTo>
                <a:lnTo>
                  <a:pt x="1545" y="489"/>
                </a:lnTo>
                <a:lnTo>
                  <a:pt x="1587" y="503"/>
                </a:lnTo>
                <a:lnTo>
                  <a:pt x="1628" y="518"/>
                </a:lnTo>
                <a:lnTo>
                  <a:pt x="1668" y="536"/>
                </a:lnTo>
                <a:lnTo>
                  <a:pt x="1706" y="556"/>
                </a:lnTo>
                <a:lnTo>
                  <a:pt x="1744" y="577"/>
                </a:lnTo>
                <a:lnTo>
                  <a:pt x="1780" y="601"/>
                </a:lnTo>
                <a:lnTo>
                  <a:pt x="1816" y="626"/>
                </a:lnTo>
                <a:lnTo>
                  <a:pt x="1850" y="653"/>
                </a:lnTo>
                <a:lnTo>
                  <a:pt x="1882" y="681"/>
                </a:lnTo>
                <a:lnTo>
                  <a:pt x="1913" y="711"/>
                </a:lnTo>
                <a:lnTo>
                  <a:pt x="1943" y="742"/>
                </a:lnTo>
                <a:lnTo>
                  <a:pt x="1970" y="775"/>
                </a:lnTo>
                <a:lnTo>
                  <a:pt x="1998" y="809"/>
                </a:lnTo>
                <a:lnTo>
                  <a:pt x="2022" y="843"/>
                </a:lnTo>
                <a:lnTo>
                  <a:pt x="2046" y="880"/>
                </a:lnTo>
                <a:lnTo>
                  <a:pt x="2067" y="917"/>
                </a:lnTo>
                <a:lnTo>
                  <a:pt x="2087" y="956"/>
                </a:lnTo>
                <a:lnTo>
                  <a:pt x="2105" y="995"/>
                </a:lnTo>
                <a:lnTo>
                  <a:pt x="2122" y="1037"/>
                </a:lnTo>
                <a:lnTo>
                  <a:pt x="2136" y="1078"/>
                </a:lnTo>
                <a:lnTo>
                  <a:pt x="2148" y="1121"/>
                </a:lnTo>
                <a:lnTo>
                  <a:pt x="2158" y="1164"/>
                </a:lnTo>
                <a:lnTo>
                  <a:pt x="2165" y="1208"/>
                </a:lnTo>
                <a:lnTo>
                  <a:pt x="2171" y="1254"/>
                </a:lnTo>
                <a:lnTo>
                  <a:pt x="2175" y="1299"/>
                </a:lnTo>
                <a:lnTo>
                  <a:pt x="2176" y="1345"/>
                </a:lnTo>
                <a:lnTo>
                  <a:pt x="1952" y="1345"/>
                </a:lnTo>
                <a:lnTo>
                  <a:pt x="2400" y="1794"/>
                </a:lnTo>
                <a:lnTo>
                  <a:pt x="2849" y="1345"/>
                </a:lnTo>
                <a:lnTo>
                  <a:pt x="2625" y="1345"/>
                </a:lnTo>
                <a:close/>
              </a:path>
            </a:pathLst>
          </a:custGeom>
          <a:solidFill>
            <a:schemeClr val="bg1">
              <a:lumMod val="65000"/>
            </a:schemeClr>
          </a:solidFill>
          <a:ln w="9525">
            <a:noFill/>
            <a:round/>
            <a:headEnd/>
            <a:tailEnd/>
          </a:ln>
        </p:spPr>
        <p:txBody>
          <a:bodyPr wrap="none" lIns="100803" tIns="50402" rIns="100803" bIns="50402"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00000"/>
              </a:solidFill>
              <a:effectLst/>
              <a:uLnTx/>
              <a:uFillTx/>
            </a:endParaRPr>
          </a:p>
        </p:txBody>
      </p:sp>
      <p:sp>
        <p:nvSpPr>
          <p:cNvPr id="12" name="WordArt 9"/>
          <p:cNvSpPr>
            <a:spLocks noChangeArrowheads="1" noChangeShapeType="1" noTextEdit="1"/>
          </p:cNvSpPr>
          <p:nvPr/>
        </p:nvSpPr>
        <p:spPr bwMode="auto">
          <a:xfrm rot="-5400000">
            <a:off x="3000400" y="1622872"/>
            <a:ext cx="2820987" cy="2628900"/>
          </a:xfrm>
          <a:prstGeom prst="rect">
            <a:avLst/>
          </a:prstGeom>
        </p:spPr>
        <p:txBody>
          <a:bodyPr spcFirstLastPara="1" wrap="none" fromWordArt="1">
            <a:prstTxWarp prst="textArchUp">
              <a:avLst>
                <a:gd name="adj" fmla="val 12276668"/>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700" b="0" i="0" u="none" strike="noStrike" kern="10" cap="none" spc="0" normalizeH="0" baseline="0" noProof="0" dirty="0">
                <a:ln w="9525">
                  <a:noFill/>
                  <a:round/>
                  <a:headEnd/>
                  <a:tailEnd/>
                </a:ln>
                <a:solidFill>
                  <a:schemeClr val="bg1"/>
                </a:solidFill>
                <a:effectLst/>
                <a:uLnTx/>
                <a:uFillTx/>
                <a:latin typeface="微软雅黑"/>
                <a:ea typeface="微软雅黑"/>
              </a:rPr>
              <a:t>       单击此处填加文字内容     </a:t>
            </a:r>
          </a:p>
        </p:txBody>
      </p:sp>
      <p:sp>
        <p:nvSpPr>
          <p:cNvPr id="13" name="WordArt 9"/>
          <p:cNvSpPr>
            <a:spLocks noChangeArrowheads="1" noChangeShapeType="1" noTextEdit="1"/>
          </p:cNvSpPr>
          <p:nvPr/>
        </p:nvSpPr>
        <p:spPr bwMode="auto">
          <a:xfrm rot="5400000">
            <a:off x="3308375" y="1662559"/>
            <a:ext cx="2820988" cy="2628900"/>
          </a:xfrm>
          <a:prstGeom prst="rect">
            <a:avLst/>
          </a:prstGeom>
        </p:spPr>
        <p:txBody>
          <a:bodyPr spcFirstLastPara="1" wrap="none" fromWordArt="1">
            <a:prstTxWarp prst="textArchUp">
              <a:avLst>
                <a:gd name="adj" fmla="val 12276668"/>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700" b="0" i="0" u="none" strike="noStrike" kern="10" cap="none" spc="0" normalizeH="0" baseline="0" noProof="0" dirty="0">
                <a:ln w="9525">
                  <a:noFill/>
                  <a:round/>
                  <a:headEnd/>
                  <a:tailEnd/>
                </a:ln>
                <a:solidFill>
                  <a:schemeClr val="bg1"/>
                </a:solidFill>
                <a:effectLst/>
                <a:uLnTx/>
                <a:uFillTx/>
                <a:latin typeface="微软雅黑"/>
                <a:ea typeface="微软雅黑"/>
              </a:rPr>
              <a:t>       单击此处填加文字内容     </a:t>
            </a:r>
          </a:p>
        </p:txBody>
      </p:sp>
      <p:sp>
        <p:nvSpPr>
          <p:cNvPr id="14" name="Text Box 45"/>
          <p:cNvSpPr txBox="1">
            <a:spLocks noChangeArrowheads="1"/>
          </p:cNvSpPr>
          <p:nvPr/>
        </p:nvSpPr>
        <p:spPr bwMode="auto">
          <a:xfrm>
            <a:off x="467544" y="1804640"/>
            <a:ext cx="2222500" cy="712788"/>
          </a:xfrm>
          <a:prstGeom prst="rect">
            <a:avLst/>
          </a:prstGeom>
          <a:noFill/>
          <a:ln w="9525">
            <a:noFill/>
            <a:miter lim="800000"/>
            <a:headEnd/>
            <a:tailEnd/>
          </a:ln>
        </p:spPr>
        <p:txBody>
          <a:bodyPr lIns="100803" tIns="50402" rIns="100803" bIns="50402">
            <a:spAutoFit/>
          </a:bodyPr>
          <a:lstStyle/>
          <a:p>
            <a:r>
              <a:rPr lang="zh-CN" altLang="en-US" sz="1500" b="1" dirty="0">
                <a:solidFill>
                  <a:schemeClr val="tx1">
                    <a:lumMod val="75000"/>
                    <a:lumOff val="25000"/>
                  </a:schemeClr>
                </a:solidFill>
                <a:latin typeface="微软雅黑" pitchFamily="34" charset="-122"/>
                <a:ea typeface="微软雅黑" pitchFamily="34" charset="-122"/>
              </a:rPr>
              <a:t>单击填加标题</a:t>
            </a:r>
            <a:endParaRPr lang="en-US" altLang="ko-KR" sz="1500" b="1" dirty="0">
              <a:solidFill>
                <a:schemeClr val="tx1">
                  <a:lumMod val="75000"/>
                  <a:lumOff val="25000"/>
                </a:schemeClr>
              </a:solidFill>
              <a:latin typeface="微软雅黑" pitchFamily="34" charset="-122"/>
              <a:ea typeface="微软雅黑" pitchFamily="34" charset="-122"/>
            </a:endParaRPr>
          </a:p>
          <a:p>
            <a:pPr marL="0" lvl="2" eaLnBrk="0" hangingPunct="0">
              <a:buClr>
                <a:srgbClr val="0070C0"/>
              </a:buClr>
              <a:buSzPct val="80000"/>
            </a:pPr>
            <a:r>
              <a:rPr lang="zh-CN" altLang="en-US" sz="1200" dirty="0">
                <a:solidFill>
                  <a:schemeClr val="tx1">
                    <a:lumMod val="75000"/>
                    <a:lumOff val="25000"/>
                  </a:schemeClr>
                </a:solidFill>
                <a:latin typeface="微软雅黑" pitchFamily="34" charset="-122"/>
                <a:ea typeface="微软雅黑" pitchFamily="34" charset="-122"/>
              </a:rPr>
              <a:t>点击添加文本点击添加文本</a:t>
            </a:r>
            <a:endParaRPr lang="en-US" altLang="zh-CN" sz="1200" dirty="0">
              <a:solidFill>
                <a:schemeClr val="tx1">
                  <a:lumMod val="75000"/>
                  <a:lumOff val="25000"/>
                </a:schemeClr>
              </a:solidFill>
              <a:latin typeface="微软雅黑" pitchFamily="34" charset="-122"/>
              <a:ea typeface="微软雅黑" pitchFamily="34" charset="-122"/>
            </a:endParaRPr>
          </a:p>
          <a:p>
            <a:pPr marL="0" lvl="2" eaLnBrk="0" hangingPunct="0">
              <a:buClr>
                <a:srgbClr val="0070C0"/>
              </a:buClr>
              <a:buSzPct val="80000"/>
            </a:pPr>
            <a:r>
              <a:rPr lang="zh-CN" altLang="en-US" sz="1200" dirty="0">
                <a:solidFill>
                  <a:schemeClr val="tx1">
                    <a:lumMod val="75000"/>
                    <a:lumOff val="25000"/>
                  </a:schemeClr>
                </a:solidFill>
                <a:latin typeface="微软雅黑" pitchFamily="34" charset="-122"/>
                <a:ea typeface="微软雅黑" pitchFamily="34" charset="-122"/>
              </a:rPr>
              <a:t>点击添加文本点击添加文本</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15" name="Text Box 45"/>
          <p:cNvSpPr txBox="1">
            <a:spLocks noChangeArrowheads="1"/>
          </p:cNvSpPr>
          <p:nvPr/>
        </p:nvSpPr>
        <p:spPr bwMode="auto">
          <a:xfrm>
            <a:off x="467544" y="2793653"/>
            <a:ext cx="2222500" cy="712787"/>
          </a:xfrm>
          <a:prstGeom prst="rect">
            <a:avLst/>
          </a:prstGeom>
          <a:noFill/>
          <a:ln w="9525">
            <a:noFill/>
            <a:miter lim="800000"/>
            <a:headEnd/>
            <a:tailEnd/>
          </a:ln>
        </p:spPr>
        <p:txBody>
          <a:bodyPr lIns="100803" tIns="50402" rIns="100803" bIns="50402">
            <a:spAutoFit/>
          </a:bodyPr>
          <a:lstStyle/>
          <a:p>
            <a:r>
              <a:rPr lang="zh-CN" altLang="en-US" sz="1500" b="1" dirty="0">
                <a:solidFill>
                  <a:schemeClr val="tx1">
                    <a:lumMod val="75000"/>
                    <a:lumOff val="25000"/>
                  </a:schemeClr>
                </a:solidFill>
                <a:latin typeface="微软雅黑" pitchFamily="34" charset="-122"/>
                <a:ea typeface="微软雅黑" pitchFamily="34" charset="-122"/>
              </a:rPr>
              <a:t>单击填加标题</a:t>
            </a:r>
            <a:endParaRPr lang="en-US" altLang="ko-KR" sz="1500" b="1" dirty="0">
              <a:solidFill>
                <a:schemeClr val="tx1">
                  <a:lumMod val="75000"/>
                  <a:lumOff val="25000"/>
                </a:schemeClr>
              </a:solidFill>
              <a:latin typeface="微软雅黑" pitchFamily="34" charset="-122"/>
              <a:ea typeface="微软雅黑" pitchFamily="34" charset="-122"/>
            </a:endParaRPr>
          </a:p>
          <a:p>
            <a:pPr marL="0" lvl="2" eaLnBrk="0" hangingPunct="0">
              <a:buClr>
                <a:srgbClr val="0070C0"/>
              </a:buClr>
              <a:buSzPct val="80000"/>
            </a:pPr>
            <a:r>
              <a:rPr lang="zh-CN" altLang="en-US" sz="1200" dirty="0">
                <a:solidFill>
                  <a:schemeClr val="tx1">
                    <a:lumMod val="75000"/>
                    <a:lumOff val="25000"/>
                  </a:schemeClr>
                </a:solidFill>
                <a:latin typeface="微软雅黑" pitchFamily="34" charset="-122"/>
                <a:ea typeface="微软雅黑" pitchFamily="34" charset="-122"/>
              </a:rPr>
              <a:t>点击添加文本点击添加文本</a:t>
            </a:r>
            <a:endParaRPr lang="en-US" altLang="zh-CN" sz="1200" dirty="0">
              <a:solidFill>
                <a:schemeClr val="tx1">
                  <a:lumMod val="75000"/>
                  <a:lumOff val="25000"/>
                </a:schemeClr>
              </a:solidFill>
              <a:latin typeface="微软雅黑" pitchFamily="34" charset="-122"/>
              <a:ea typeface="微软雅黑" pitchFamily="34" charset="-122"/>
            </a:endParaRPr>
          </a:p>
          <a:p>
            <a:pPr marL="0" lvl="2" eaLnBrk="0" hangingPunct="0">
              <a:buClr>
                <a:srgbClr val="0070C0"/>
              </a:buClr>
              <a:buSzPct val="80000"/>
            </a:pPr>
            <a:r>
              <a:rPr lang="zh-CN" altLang="en-US" sz="1200" dirty="0">
                <a:solidFill>
                  <a:schemeClr val="tx1">
                    <a:lumMod val="75000"/>
                    <a:lumOff val="25000"/>
                  </a:schemeClr>
                </a:solidFill>
                <a:latin typeface="微软雅黑" pitchFamily="34" charset="-122"/>
                <a:ea typeface="微软雅黑" pitchFamily="34" charset="-122"/>
              </a:rPr>
              <a:t>点击添加文本点击添加文本</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16" name="Text Box 45"/>
          <p:cNvSpPr txBox="1">
            <a:spLocks noChangeArrowheads="1"/>
          </p:cNvSpPr>
          <p:nvPr/>
        </p:nvSpPr>
        <p:spPr bwMode="auto">
          <a:xfrm>
            <a:off x="467544" y="3747740"/>
            <a:ext cx="2222500" cy="711200"/>
          </a:xfrm>
          <a:prstGeom prst="rect">
            <a:avLst/>
          </a:prstGeom>
          <a:noFill/>
          <a:ln w="9525">
            <a:noFill/>
            <a:miter lim="800000"/>
            <a:headEnd/>
            <a:tailEnd/>
          </a:ln>
        </p:spPr>
        <p:txBody>
          <a:bodyPr lIns="100803" tIns="50402" rIns="100803" bIns="50402">
            <a:spAutoFit/>
          </a:bodyPr>
          <a:lstStyle/>
          <a:p>
            <a:r>
              <a:rPr lang="zh-CN" altLang="en-US" sz="1500" b="1" dirty="0">
                <a:solidFill>
                  <a:schemeClr val="tx1">
                    <a:lumMod val="75000"/>
                    <a:lumOff val="25000"/>
                  </a:schemeClr>
                </a:solidFill>
                <a:latin typeface="微软雅黑" pitchFamily="34" charset="-122"/>
                <a:ea typeface="微软雅黑" pitchFamily="34" charset="-122"/>
              </a:rPr>
              <a:t>单击填加标题</a:t>
            </a:r>
            <a:endParaRPr lang="en-US" altLang="ko-KR" sz="1500" b="1" dirty="0">
              <a:solidFill>
                <a:schemeClr val="tx1">
                  <a:lumMod val="75000"/>
                  <a:lumOff val="25000"/>
                </a:schemeClr>
              </a:solidFill>
              <a:latin typeface="微软雅黑" pitchFamily="34" charset="-122"/>
              <a:ea typeface="微软雅黑" pitchFamily="34" charset="-122"/>
            </a:endParaRPr>
          </a:p>
          <a:p>
            <a:pPr marL="0" lvl="2" eaLnBrk="0" hangingPunct="0">
              <a:buClr>
                <a:srgbClr val="0070C0"/>
              </a:buClr>
              <a:buSzPct val="80000"/>
            </a:pPr>
            <a:r>
              <a:rPr lang="zh-CN" altLang="en-US" sz="1200" dirty="0">
                <a:solidFill>
                  <a:schemeClr val="tx1">
                    <a:lumMod val="75000"/>
                    <a:lumOff val="25000"/>
                  </a:schemeClr>
                </a:solidFill>
                <a:latin typeface="微软雅黑" pitchFamily="34" charset="-122"/>
                <a:ea typeface="微软雅黑" pitchFamily="34" charset="-122"/>
              </a:rPr>
              <a:t>点击添加文本点击添加文本</a:t>
            </a:r>
            <a:endParaRPr lang="en-US" altLang="zh-CN" sz="1200" dirty="0">
              <a:solidFill>
                <a:schemeClr val="tx1">
                  <a:lumMod val="75000"/>
                  <a:lumOff val="25000"/>
                </a:schemeClr>
              </a:solidFill>
              <a:latin typeface="微软雅黑" pitchFamily="34" charset="-122"/>
              <a:ea typeface="微软雅黑" pitchFamily="34" charset="-122"/>
            </a:endParaRPr>
          </a:p>
          <a:p>
            <a:pPr marL="0" lvl="2" eaLnBrk="0" hangingPunct="0">
              <a:buClr>
                <a:srgbClr val="0070C0"/>
              </a:buClr>
              <a:buSzPct val="80000"/>
            </a:pPr>
            <a:r>
              <a:rPr lang="zh-CN" altLang="en-US" sz="1200" dirty="0">
                <a:solidFill>
                  <a:schemeClr val="tx1">
                    <a:lumMod val="75000"/>
                    <a:lumOff val="25000"/>
                  </a:schemeClr>
                </a:solidFill>
                <a:latin typeface="微软雅黑" pitchFamily="34" charset="-122"/>
                <a:ea typeface="微软雅黑" pitchFamily="34" charset="-122"/>
              </a:rPr>
              <a:t>点击添加文本点击添加文本</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17" name="Text Box 45"/>
          <p:cNvSpPr txBox="1">
            <a:spLocks noChangeArrowheads="1"/>
          </p:cNvSpPr>
          <p:nvPr/>
        </p:nvSpPr>
        <p:spPr bwMode="auto">
          <a:xfrm>
            <a:off x="6525444" y="1804640"/>
            <a:ext cx="2222500" cy="712788"/>
          </a:xfrm>
          <a:prstGeom prst="rect">
            <a:avLst/>
          </a:prstGeom>
          <a:noFill/>
          <a:ln w="9525">
            <a:noFill/>
            <a:miter lim="800000"/>
            <a:headEnd/>
            <a:tailEnd/>
          </a:ln>
        </p:spPr>
        <p:txBody>
          <a:bodyPr lIns="100803" tIns="50402" rIns="100803" bIns="50402">
            <a:spAutoFit/>
          </a:bodyPr>
          <a:lstStyle/>
          <a:p>
            <a:r>
              <a:rPr lang="zh-CN" altLang="en-US" sz="1500" b="1" dirty="0">
                <a:solidFill>
                  <a:schemeClr val="tx1">
                    <a:lumMod val="75000"/>
                    <a:lumOff val="25000"/>
                  </a:schemeClr>
                </a:solidFill>
                <a:latin typeface="微软雅黑" pitchFamily="34" charset="-122"/>
                <a:ea typeface="微软雅黑" pitchFamily="34" charset="-122"/>
              </a:rPr>
              <a:t>单击填加标题</a:t>
            </a:r>
            <a:endParaRPr lang="en-US" altLang="ko-KR" sz="1500" b="1" dirty="0">
              <a:solidFill>
                <a:schemeClr val="tx1">
                  <a:lumMod val="75000"/>
                  <a:lumOff val="25000"/>
                </a:schemeClr>
              </a:solidFill>
              <a:latin typeface="微软雅黑" pitchFamily="34" charset="-122"/>
              <a:ea typeface="微软雅黑" pitchFamily="34" charset="-122"/>
            </a:endParaRPr>
          </a:p>
          <a:p>
            <a:pPr marL="0" lvl="2" eaLnBrk="0" hangingPunct="0">
              <a:buClr>
                <a:srgbClr val="0070C0"/>
              </a:buClr>
              <a:buSzPct val="80000"/>
            </a:pPr>
            <a:r>
              <a:rPr lang="zh-CN" altLang="en-US" sz="1200" dirty="0">
                <a:solidFill>
                  <a:schemeClr val="tx1">
                    <a:lumMod val="75000"/>
                    <a:lumOff val="25000"/>
                  </a:schemeClr>
                </a:solidFill>
                <a:latin typeface="微软雅黑" pitchFamily="34" charset="-122"/>
                <a:ea typeface="微软雅黑" pitchFamily="34" charset="-122"/>
              </a:rPr>
              <a:t>点击添加文本点击添加文本</a:t>
            </a:r>
            <a:endParaRPr lang="en-US" altLang="zh-CN" sz="1200" dirty="0">
              <a:solidFill>
                <a:schemeClr val="tx1">
                  <a:lumMod val="75000"/>
                  <a:lumOff val="25000"/>
                </a:schemeClr>
              </a:solidFill>
              <a:latin typeface="微软雅黑" pitchFamily="34" charset="-122"/>
              <a:ea typeface="微软雅黑" pitchFamily="34" charset="-122"/>
            </a:endParaRPr>
          </a:p>
          <a:p>
            <a:pPr marL="0" lvl="2" eaLnBrk="0" hangingPunct="0">
              <a:buClr>
                <a:srgbClr val="0070C0"/>
              </a:buClr>
              <a:buSzPct val="80000"/>
            </a:pPr>
            <a:r>
              <a:rPr lang="zh-CN" altLang="en-US" sz="1200" dirty="0">
                <a:solidFill>
                  <a:schemeClr val="tx1">
                    <a:lumMod val="75000"/>
                    <a:lumOff val="25000"/>
                  </a:schemeClr>
                </a:solidFill>
                <a:latin typeface="微软雅黑" pitchFamily="34" charset="-122"/>
                <a:ea typeface="微软雅黑" pitchFamily="34" charset="-122"/>
              </a:rPr>
              <a:t>点击添加文本点击添加文本</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18" name="Text Box 45"/>
          <p:cNvSpPr txBox="1">
            <a:spLocks noChangeArrowheads="1"/>
          </p:cNvSpPr>
          <p:nvPr/>
        </p:nvSpPr>
        <p:spPr bwMode="auto">
          <a:xfrm>
            <a:off x="6525444" y="2793653"/>
            <a:ext cx="2222500" cy="712787"/>
          </a:xfrm>
          <a:prstGeom prst="rect">
            <a:avLst/>
          </a:prstGeom>
          <a:noFill/>
          <a:ln w="9525">
            <a:noFill/>
            <a:miter lim="800000"/>
            <a:headEnd/>
            <a:tailEnd/>
          </a:ln>
        </p:spPr>
        <p:txBody>
          <a:bodyPr lIns="100803" tIns="50402" rIns="100803" bIns="50402">
            <a:spAutoFit/>
          </a:bodyPr>
          <a:lstStyle/>
          <a:p>
            <a:r>
              <a:rPr lang="zh-CN" altLang="en-US" sz="1500" b="1" dirty="0">
                <a:solidFill>
                  <a:schemeClr val="tx1">
                    <a:lumMod val="75000"/>
                    <a:lumOff val="25000"/>
                  </a:schemeClr>
                </a:solidFill>
                <a:latin typeface="微软雅黑" pitchFamily="34" charset="-122"/>
                <a:ea typeface="微软雅黑" pitchFamily="34" charset="-122"/>
              </a:rPr>
              <a:t>单击填加标题</a:t>
            </a:r>
            <a:endParaRPr lang="en-US" altLang="ko-KR" sz="1500" b="1" dirty="0">
              <a:solidFill>
                <a:schemeClr val="tx1">
                  <a:lumMod val="75000"/>
                  <a:lumOff val="25000"/>
                </a:schemeClr>
              </a:solidFill>
              <a:latin typeface="微软雅黑" pitchFamily="34" charset="-122"/>
              <a:ea typeface="微软雅黑" pitchFamily="34" charset="-122"/>
            </a:endParaRPr>
          </a:p>
          <a:p>
            <a:pPr marL="0" lvl="2" eaLnBrk="0" hangingPunct="0">
              <a:buClr>
                <a:srgbClr val="0070C0"/>
              </a:buClr>
              <a:buSzPct val="80000"/>
            </a:pPr>
            <a:r>
              <a:rPr lang="zh-CN" altLang="en-US" sz="1200" dirty="0">
                <a:solidFill>
                  <a:schemeClr val="tx1">
                    <a:lumMod val="75000"/>
                    <a:lumOff val="25000"/>
                  </a:schemeClr>
                </a:solidFill>
                <a:latin typeface="微软雅黑" pitchFamily="34" charset="-122"/>
                <a:ea typeface="微软雅黑" pitchFamily="34" charset="-122"/>
              </a:rPr>
              <a:t>点击添加文本点击添加文本</a:t>
            </a:r>
            <a:endParaRPr lang="en-US" altLang="zh-CN" sz="1200" dirty="0">
              <a:solidFill>
                <a:schemeClr val="tx1">
                  <a:lumMod val="75000"/>
                  <a:lumOff val="25000"/>
                </a:schemeClr>
              </a:solidFill>
              <a:latin typeface="微软雅黑" pitchFamily="34" charset="-122"/>
              <a:ea typeface="微软雅黑" pitchFamily="34" charset="-122"/>
            </a:endParaRPr>
          </a:p>
          <a:p>
            <a:pPr marL="0" lvl="2" eaLnBrk="0" hangingPunct="0">
              <a:buClr>
                <a:srgbClr val="0070C0"/>
              </a:buClr>
              <a:buSzPct val="80000"/>
            </a:pPr>
            <a:r>
              <a:rPr lang="zh-CN" altLang="en-US" sz="1200" dirty="0">
                <a:solidFill>
                  <a:schemeClr val="tx1">
                    <a:lumMod val="75000"/>
                    <a:lumOff val="25000"/>
                  </a:schemeClr>
                </a:solidFill>
                <a:latin typeface="微软雅黑" pitchFamily="34" charset="-122"/>
                <a:ea typeface="微软雅黑" pitchFamily="34" charset="-122"/>
              </a:rPr>
              <a:t>点击添加文本点击添加文本</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19" name="Text Box 45"/>
          <p:cNvSpPr txBox="1">
            <a:spLocks noChangeArrowheads="1"/>
          </p:cNvSpPr>
          <p:nvPr/>
        </p:nvSpPr>
        <p:spPr bwMode="auto">
          <a:xfrm>
            <a:off x="6525444" y="3747740"/>
            <a:ext cx="2222500" cy="711200"/>
          </a:xfrm>
          <a:prstGeom prst="rect">
            <a:avLst/>
          </a:prstGeom>
          <a:noFill/>
          <a:ln w="9525">
            <a:noFill/>
            <a:miter lim="800000"/>
            <a:headEnd/>
            <a:tailEnd/>
          </a:ln>
        </p:spPr>
        <p:txBody>
          <a:bodyPr lIns="100803" tIns="50402" rIns="100803" bIns="50402">
            <a:spAutoFit/>
          </a:bodyPr>
          <a:lstStyle/>
          <a:p>
            <a:r>
              <a:rPr lang="zh-CN" altLang="en-US" sz="1500" b="1" dirty="0">
                <a:solidFill>
                  <a:schemeClr val="tx1">
                    <a:lumMod val="75000"/>
                    <a:lumOff val="25000"/>
                  </a:schemeClr>
                </a:solidFill>
                <a:latin typeface="微软雅黑" pitchFamily="34" charset="-122"/>
                <a:ea typeface="微软雅黑" pitchFamily="34" charset="-122"/>
              </a:rPr>
              <a:t>单击填加标题</a:t>
            </a:r>
            <a:endParaRPr lang="en-US" altLang="ko-KR" sz="1500" b="1" dirty="0">
              <a:solidFill>
                <a:schemeClr val="tx1">
                  <a:lumMod val="75000"/>
                  <a:lumOff val="25000"/>
                </a:schemeClr>
              </a:solidFill>
              <a:latin typeface="微软雅黑" pitchFamily="34" charset="-122"/>
              <a:ea typeface="微软雅黑" pitchFamily="34" charset="-122"/>
            </a:endParaRPr>
          </a:p>
          <a:p>
            <a:pPr marL="0" lvl="2" eaLnBrk="0" hangingPunct="0">
              <a:buClr>
                <a:srgbClr val="0070C0"/>
              </a:buClr>
              <a:buSzPct val="80000"/>
            </a:pPr>
            <a:r>
              <a:rPr lang="zh-CN" altLang="en-US" sz="1200" dirty="0">
                <a:solidFill>
                  <a:schemeClr val="tx1">
                    <a:lumMod val="75000"/>
                    <a:lumOff val="25000"/>
                  </a:schemeClr>
                </a:solidFill>
                <a:latin typeface="微软雅黑" pitchFamily="34" charset="-122"/>
                <a:ea typeface="微软雅黑" pitchFamily="34" charset="-122"/>
              </a:rPr>
              <a:t>点击添加文本点击添加文本</a:t>
            </a:r>
            <a:endParaRPr lang="en-US" altLang="zh-CN" sz="1200" dirty="0">
              <a:solidFill>
                <a:schemeClr val="tx1">
                  <a:lumMod val="75000"/>
                  <a:lumOff val="25000"/>
                </a:schemeClr>
              </a:solidFill>
              <a:latin typeface="微软雅黑" pitchFamily="34" charset="-122"/>
              <a:ea typeface="微软雅黑" pitchFamily="34" charset="-122"/>
            </a:endParaRPr>
          </a:p>
          <a:p>
            <a:pPr marL="0" lvl="2" eaLnBrk="0" hangingPunct="0">
              <a:buClr>
                <a:srgbClr val="0070C0"/>
              </a:buClr>
              <a:buSzPct val="80000"/>
            </a:pPr>
            <a:r>
              <a:rPr lang="zh-CN" altLang="en-US" sz="1200" dirty="0">
                <a:solidFill>
                  <a:schemeClr val="tx1">
                    <a:lumMod val="75000"/>
                    <a:lumOff val="25000"/>
                  </a:schemeClr>
                </a:solidFill>
                <a:latin typeface="微软雅黑" pitchFamily="34" charset="-122"/>
                <a:ea typeface="微软雅黑" pitchFamily="34" charset="-122"/>
              </a:rPr>
              <a:t>点击添加文本点击添加文本</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20" name="Text Box 16"/>
          <p:cNvSpPr txBox="1">
            <a:spLocks noChangeArrowheads="1"/>
          </p:cNvSpPr>
          <p:nvPr/>
        </p:nvSpPr>
        <p:spPr bwMode="auto">
          <a:xfrm>
            <a:off x="4048944" y="2439640"/>
            <a:ext cx="995362" cy="1050925"/>
          </a:xfrm>
          <a:prstGeom prst="rect">
            <a:avLst/>
          </a:prstGeom>
          <a:noFill/>
          <a:ln w="9525">
            <a:noFill/>
            <a:miter lim="800000"/>
            <a:headEnd/>
            <a:tailEnd/>
          </a:ln>
        </p:spPr>
        <p:txBody>
          <a:bodyPr wrap="none" lIns="100803" tIns="50402" rIns="100803" bIns="50402">
            <a:spAutoFit/>
          </a:bodyPr>
          <a:lstStyle/>
          <a:p>
            <a:pPr algn="r"/>
            <a:r>
              <a:rPr lang="zh-CN" altLang="en-US" sz="3100" b="1" dirty="0">
                <a:solidFill>
                  <a:srgbClr val="013B6D"/>
                </a:solidFill>
                <a:latin typeface="微软雅黑" pitchFamily="34" charset="-122"/>
                <a:ea typeface="微软雅黑" pitchFamily="34" charset="-122"/>
              </a:rPr>
              <a:t>填加</a:t>
            </a:r>
            <a:endParaRPr lang="en-US" altLang="zh-CN" sz="3100" b="1" dirty="0">
              <a:solidFill>
                <a:srgbClr val="013B6D"/>
              </a:solidFill>
              <a:latin typeface="微软雅黑" pitchFamily="34" charset="-122"/>
              <a:ea typeface="微软雅黑" pitchFamily="34" charset="-122"/>
            </a:endParaRPr>
          </a:p>
          <a:p>
            <a:pPr algn="r"/>
            <a:r>
              <a:rPr lang="zh-CN" altLang="en-US" sz="3100" b="1" dirty="0">
                <a:solidFill>
                  <a:srgbClr val="013B6D"/>
                </a:solidFill>
                <a:latin typeface="微软雅黑" pitchFamily="34" charset="-122"/>
                <a:ea typeface="微软雅黑" pitchFamily="34" charset="-122"/>
              </a:rPr>
              <a:t>标题</a:t>
            </a:r>
            <a:endParaRPr lang="en-US" altLang="ko-KR" sz="3100" b="1" dirty="0">
              <a:solidFill>
                <a:srgbClr val="013B6D"/>
              </a:solidFill>
              <a:latin typeface="微软雅黑" pitchFamily="34" charset="-122"/>
              <a:ea typeface="微软雅黑" pitchFamily="34" charset="-122"/>
            </a:endParaRPr>
          </a:p>
        </p:txBody>
      </p:sp>
    </p:spTree>
    <p:extLst>
      <p:ext uri="{BB962C8B-B14F-4D97-AF65-F5344CB8AC3E}">
        <p14:creationId xmlns:p14="http://schemas.microsoft.com/office/powerpoint/2010/main" val="1841771786"/>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750"/>
                                        <p:tgtEl>
                                          <p:spTgt spid="10"/>
                                        </p:tgtEl>
                                      </p:cBhvr>
                                    </p:animEffect>
                                  </p:childTnLst>
                                </p:cTn>
                              </p:par>
                            </p:childTnLst>
                          </p:cTn>
                        </p:par>
                        <p:par>
                          <p:cTn id="12" fill="hold">
                            <p:stCondLst>
                              <p:cond delay="125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750"/>
                                        <p:tgtEl>
                                          <p:spTgt spid="11"/>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750" fill="hold"/>
                                        <p:tgtEl>
                                          <p:spTgt spid="9"/>
                                        </p:tgtEl>
                                        <p:attrNameLst>
                                          <p:attrName>ppt_w</p:attrName>
                                        </p:attrNameLst>
                                      </p:cBhvr>
                                      <p:tavLst>
                                        <p:tav tm="0">
                                          <p:val>
                                            <p:fltVal val="0"/>
                                          </p:val>
                                        </p:tav>
                                        <p:tav tm="100000">
                                          <p:val>
                                            <p:strVal val="#ppt_w"/>
                                          </p:val>
                                        </p:tav>
                                      </p:tavLst>
                                    </p:anim>
                                    <p:anim calcmode="lin" valueType="num">
                                      <p:cBhvr>
                                        <p:cTn id="20" dur="750" fill="hold"/>
                                        <p:tgtEl>
                                          <p:spTgt spid="9"/>
                                        </p:tgtEl>
                                        <p:attrNameLst>
                                          <p:attrName>ppt_h</p:attrName>
                                        </p:attrNameLst>
                                      </p:cBhvr>
                                      <p:tavLst>
                                        <p:tav tm="0">
                                          <p:val>
                                            <p:fltVal val="0"/>
                                          </p:val>
                                        </p:tav>
                                        <p:tav tm="100000">
                                          <p:val>
                                            <p:strVal val="#ppt_h"/>
                                          </p:val>
                                        </p:tav>
                                      </p:tavLst>
                                    </p:anim>
                                    <p:animEffect transition="in" filter="fade">
                                      <p:cBhvr>
                                        <p:cTn id="21" dur="750"/>
                                        <p:tgtEl>
                                          <p:spTgt spid="9"/>
                                        </p:tgtEl>
                                      </p:cBhvr>
                                    </p:animEffect>
                                  </p:childTnLst>
                                </p:cTn>
                              </p:par>
                            </p:childTnLst>
                          </p:cTn>
                        </p:par>
                        <p:par>
                          <p:cTn id="22" fill="hold">
                            <p:stCondLst>
                              <p:cond delay="2750"/>
                            </p:stCondLst>
                            <p:childTnLst>
                              <p:par>
                                <p:cTn id="23" presetID="49" presetClass="entr" presetSubtype="0" decel="10000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750" fill="hold"/>
                                        <p:tgtEl>
                                          <p:spTgt spid="20"/>
                                        </p:tgtEl>
                                        <p:attrNameLst>
                                          <p:attrName>ppt_w</p:attrName>
                                        </p:attrNameLst>
                                      </p:cBhvr>
                                      <p:tavLst>
                                        <p:tav tm="0">
                                          <p:val>
                                            <p:fltVal val="0"/>
                                          </p:val>
                                        </p:tav>
                                        <p:tav tm="100000">
                                          <p:val>
                                            <p:strVal val="#ppt_w"/>
                                          </p:val>
                                        </p:tav>
                                      </p:tavLst>
                                    </p:anim>
                                    <p:anim calcmode="lin" valueType="num">
                                      <p:cBhvr>
                                        <p:cTn id="26" dur="750" fill="hold"/>
                                        <p:tgtEl>
                                          <p:spTgt spid="20"/>
                                        </p:tgtEl>
                                        <p:attrNameLst>
                                          <p:attrName>ppt_h</p:attrName>
                                        </p:attrNameLst>
                                      </p:cBhvr>
                                      <p:tavLst>
                                        <p:tav tm="0">
                                          <p:val>
                                            <p:fltVal val="0"/>
                                          </p:val>
                                        </p:tav>
                                        <p:tav tm="100000">
                                          <p:val>
                                            <p:strVal val="#ppt_h"/>
                                          </p:val>
                                        </p:tav>
                                      </p:tavLst>
                                    </p:anim>
                                    <p:anim calcmode="lin" valueType="num">
                                      <p:cBhvr>
                                        <p:cTn id="27" dur="750" fill="hold"/>
                                        <p:tgtEl>
                                          <p:spTgt spid="20"/>
                                        </p:tgtEl>
                                        <p:attrNameLst>
                                          <p:attrName>style.rotation</p:attrName>
                                        </p:attrNameLst>
                                      </p:cBhvr>
                                      <p:tavLst>
                                        <p:tav tm="0">
                                          <p:val>
                                            <p:fltVal val="360"/>
                                          </p:val>
                                        </p:tav>
                                        <p:tav tm="100000">
                                          <p:val>
                                            <p:fltVal val="0"/>
                                          </p:val>
                                        </p:tav>
                                      </p:tavLst>
                                    </p:anim>
                                    <p:animEffect transition="in" filter="fade">
                                      <p:cBhvr>
                                        <p:cTn id="28" dur="750"/>
                                        <p:tgtEl>
                                          <p:spTgt spid="20"/>
                                        </p:tgtEl>
                                      </p:cBhvr>
                                    </p:animEffect>
                                  </p:childTnLst>
                                </p:cTn>
                              </p:par>
                            </p:childTnLst>
                          </p:cTn>
                        </p:par>
                        <p:par>
                          <p:cTn id="29" fill="hold">
                            <p:stCondLst>
                              <p:cond delay="3500"/>
                            </p:stCondLst>
                            <p:childTnLst>
                              <p:par>
                                <p:cTn id="30" presetID="21" presetClass="entr" presetSubtype="1"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heel(1)">
                                      <p:cBhvr>
                                        <p:cTn id="32" dur="1750"/>
                                        <p:tgtEl>
                                          <p:spTgt spid="13"/>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heel(1)">
                                      <p:cBhvr>
                                        <p:cTn id="35" dur="1750"/>
                                        <p:tgtEl>
                                          <p:spTgt spid="12"/>
                                        </p:tgtEl>
                                      </p:cBhvr>
                                    </p:animEffect>
                                  </p:childTnLst>
                                </p:cTn>
                              </p:par>
                            </p:childTnLst>
                          </p:cTn>
                        </p:par>
                        <p:par>
                          <p:cTn id="36" fill="hold">
                            <p:stCondLst>
                              <p:cond delay="5250"/>
                            </p:stCondLst>
                            <p:childTnLst>
                              <p:par>
                                <p:cTn id="37" presetID="42"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anim calcmode="lin" valueType="num">
                                      <p:cBhvr>
                                        <p:cTn id="40" dur="500" fill="hold"/>
                                        <p:tgtEl>
                                          <p:spTgt spid="14"/>
                                        </p:tgtEl>
                                        <p:attrNameLst>
                                          <p:attrName>ppt_x</p:attrName>
                                        </p:attrNameLst>
                                      </p:cBhvr>
                                      <p:tavLst>
                                        <p:tav tm="0">
                                          <p:val>
                                            <p:strVal val="#ppt_x"/>
                                          </p:val>
                                        </p:tav>
                                        <p:tav tm="100000">
                                          <p:val>
                                            <p:strVal val="#ppt_x"/>
                                          </p:val>
                                        </p:tav>
                                      </p:tavLst>
                                    </p:anim>
                                    <p:anim calcmode="lin" valueType="num">
                                      <p:cBhvr>
                                        <p:cTn id="41" dur="50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5750"/>
                            </p:stCondLst>
                            <p:childTnLst>
                              <p:par>
                                <p:cTn id="43" presetID="42"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anim calcmode="lin" valueType="num">
                                      <p:cBhvr>
                                        <p:cTn id="46" dur="500" fill="hold"/>
                                        <p:tgtEl>
                                          <p:spTgt spid="15"/>
                                        </p:tgtEl>
                                        <p:attrNameLst>
                                          <p:attrName>ppt_x</p:attrName>
                                        </p:attrNameLst>
                                      </p:cBhvr>
                                      <p:tavLst>
                                        <p:tav tm="0">
                                          <p:val>
                                            <p:strVal val="#ppt_x"/>
                                          </p:val>
                                        </p:tav>
                                        <p:tav tm="100000">
                                          <p:val>
                                            <p:strVal val="#ppt_x"/>
                                          </p:val>
                                        </p:tav>
                                      </p:tavLst>
                                    </p:anim>
                                    <p:anim calcmode="lin" valueType="num">
                                      <p:cBhvr>
                                        <p:cTn id="47" dur="500" fill="hold"/>
                                        <p:tgtEl>
                                          <p:spTgt spid="15"/>
                                        </p:tgtEl>
                                        <p:attrNameLst>
                                          <p:attrName>ppt_y</p:attrName>
                                        </p:attrNameLst>
                                      </p:cBhvr>
                                      <p:tavLst>
                                        <p:tav tm="0">
                                          <p:val>
                                            <p:strVal val="#ppt_y+.1"/>
                                          </p:val>
                                        </p:tav>
                                        <p:tav tm="100000">
                                          <p:val>
                                            <p:strVal val="#ppt_y"/>
                                          </p:val>
                                        </p:tav>
                                      </p:tavLst>
                                    </p:anim>
                                  </p:childTnLst>
                                </p:cTn>
                              </p:par>
                            </p:childTnLst>
                          </p:cTn>
                        </p:par>
                        <p:par>
                          <p:cTn id="48" fill="hold">
                            <p:stCondLst>
                              <p:cond delay="6250"/>
                            </p:stCondLst>
                            <p:childTnLst>
                              <p:par>
                                <p:cTn id="49" presetID="42"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anim calcmode="lin" valueType="num">
                                      <p:cBhvr>
                                        <p:cTn id="52" dur="500" fill="hold"/>
                                        <p:tgtEl>
                                          <p:spTgt spid="16"/>
                                        </p:tgtEl>
                                        <p:attrNameLst>
                                          <p:attrName>ppt_x</p:attrName>
                                        </p:attrNameLst>
                                      </p:cBhvr>
                                      <p:tavLst>
                                        <p:tav tm="0">
                                          <p:val>
                                            <p:strVal val="#ppt_x"/>
                                          </p:val>
                                        </p:tav>
                                        <p:tav tm="100000">
                                          <p:val>
                                            <p:strVal val="#ppt_x"/>
                                          </p:val>
                                        </p:tav>
                                      </p:tavLst>
                                    </p:anim>
                                    <p:anim calcmode="lin" valueType="num">
                                      <p:cBhvr>
                                        <p:cTn id="53" dur="500" fill="hold"/>
                                        <p:tgtEl>
                                          <p:spTgt spid="16"/>
                                        </p:tgtEl>
                                        <p:attrNameLst>
                                          <p:attrName>ppt_y</p:attrName>
                                        </p:attrNameLst>
                                      </p:cBhvr>
                                      <p:tavLst>
                                        <p:tav tm="0">
                                          <p:val>
                                            <p:strVal val="#ppt_y+.1"/>
                                          </p:val>
                                        </p:tav>
                                        <p:tav tm="100000">
                                          <p:val>
                                            <p:strVal val="#ppt_y"/>
                                          </p:val>
                                        </p:tav>
                                      </p:tavLst>
                                    </p:anim>
                                  </p:childTnLst>
                                </p:cTn>
                              </p:par>
                            </p:childTnLst>
                          </p:cTn>
                        </p:par>
                        <p:par>
                          <p:cTn id="54" fill="hold">
                            <p:stCondLst>
                              <p:cond delay="6750"/>
                            </p:stCondLst>
                            <p:childTnLst>
                              <p:par>
                                <p:cTn id="55" presetID="42" presetClass="entr" presetSubtype="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anim calcmode="lin" valueType="num">
                                      <p:cBhvr>
                                        <p:cTn id="58" dur="500" fill="hold"/>
                                        <p:tgtEl>
                                          <p:spTgt spid="17"/>
                                        </p:tgtEl>
                                        <p:attrNameLst>
                                          <p:attrName>ppt_x</p:attrName>
                                        </p:attrNameLst>
                                      </p:cBhvr>
                                      <p:tavLst>
                                        <p:tav tm="0">
                                          <p:val>
                                            <p:strVal val="#ppt_x"/>
                                          </p:val>
                                        </p:tav>
                                        <p:tav tm="100000">
                                          <p:val>
                                            <p:strVal val="#ppt_x"/>
                                          </p:val>
                                        </p:tav>
                                      </p:tavLst>
                                    </p:anim>
                                    <p:anim calcmode="lin" valueType="num">
                                      <p:cBhvr>
                                        <p:cTn id="59" dur="500" fill="hold"/>
                                        <p:tgtEl>
                                          <p:spTgt spid="17"/>
                                        </p:tgtEl>
                                        <p:attrNameLst>
                                          <p:attrName>ppt_y</p:attrName>
                                        </p:attrNameLst>
                                      </p:cBhvr>
                                      <p:tavLst>
                                        <p:tav tm="0">
                                          <p:val>
                                            <p:strVal val="#ppt_y+.1"/>
                                          </p:val>
                                        </p:tav>
                                        <p:tav tm="100000">
                                          <p:val>
                                            <p:strVal val="#ppt_y"/>
                                          </p:val>
                                        </p:tav>
                                      </p:tavLst>
                                    </p:anim>
                                  </p:childTnLst>
                                </p:cTn>
                              </p:par>
                            </p:childTnLst>
                          </p:cTn>
                        </p:par>
                        <p:par>
                          <p:cTn id="60" fill="hold">
                            <p:stCondLst>
                              <p:cond delay="7250"/>
                            </p:stCondLst>
                            <p:childTnLst>
                              <p:par>
                                <p:cTn id="61" presetID="42" presetClass="entr" presetSubtype="0"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anim calcmode="lin" valueType="num">
                                      <p:cBhvr>
                                        <p:cTn id="64" dur="500" fill="hold"/>
                                        <p:tgtEl>
                                          <p:spTgt spid="18"/>
                                        </p:tgtEl>
                                        <p:attrNameLst>
                                          <p:attrName>ppt_x</p:attrName>
                                        </p:attrNameLst>
                                      </p:cBhvr>
                                      <p:tavLst>
                                        <p:tav tm="0">
                                          <p:val>
                                            <p:strVal val="#ppt_x"/>
                                          </p:val>
                                        </p:tav>
                                        <p:tav tm="100000">
                                          <p:val>
                                            <p:strVal val="#ppt_x"/>
                                          </p:val>
                                        </p:tav>
                                      </p:tavLst>
                                    </p:anim>
                                    <p:anim calcmode="lin" valueType="num">
                                      <p:cBhvr>
                                        <p:cTn id="65" dur="500" fill="hold"/>
                                        <p:tgtEl>
                                          <p:spTgt spid="18"/>
                                        </p:tgtEl>
                                        <p:attrNameLst>
                                          <p:attrName>ppt_y</p:attrName>
                                        </p:attrNameLst>
                                      </p:cBhvr>
                                      <p:tavLst>
                                        <p:tav tm="0">
                                          <p:val>
                                            <p:strVal val="#ppt_y+.1"/>
                                          </p:val>
                                        </p:tav>
                                        <p:tav tm="100000">
                                          <p:val>
                                            <p:strVal val="#ppt_y"/>
                                          </p:val>
                                        </p:tav>
                                      </p:tavLst>
                                    </p:anim>
                                  </p:childTnLst>
                                </p:cTn>
                              </p:par>
                            </p:childTnLst>
                          </p:cTn>
                        </p:par>
                        <p:par>
                          <p:cTn id="66" fill="hold">
                            <p:stCondLst>
                              <p:cond delay="7750"/>
                            </p:stCondLst>
                            <p:childTnLst>
                              <p:par>
                                <p:cTn id="67" presetID="42" presetClass="entr" presetSubtype="0" fill="hold" grpId="0" nodeType="after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anim calcmode="lin" valueType="num">
                                      <p:cBhvr>
                                        <p:cTn id="70" dur="500" fill="hold"/>
                                        <p:tgtEl>
                                          <p:spTgt spid="19"/>
                                        </p:tgtEl>
                                        <p:attrNameLst>
                                          <p:attrName>ppt_x</p:attrName>
                                        </p:attrNameLst>
                                      </p:cBhvr>
                                      <p:tavLst>
                                        <p:tav tm="0">
                                          <p:val>
                                            <p:strVal val="#ppt_x"/>
                                          </p:val>
                                        </p:tav>
                                        <p:tav tm="100000">
                                          <p:val>
                                            <p:strVal val="#ppt_x"/>
                                          </p:val>
                                        </p:tav>
                                      </p:tavLst>
                                    </p:anim>
                                    <p:anim calcmode="lin" valueType="num">
                                      <p:cBhvr>
                                        <p:cTn id="71"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P spid="13" grpId="0"/>
      <p:bldP spid="14" grpId="0"/>
      <p:bldP spid="15" grpId="0"/>
      <p:bldP spid="16" grpId="0"/>
      <p:bldP spid="17" grpId="0"/>
      <p:bldP spid="18"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2206" y="58657"/>
            <a:ext cx="3937746" cy="435930"/>
            <a:chOff x="274214" y="217809"/>
            <a:chExt cx="3937746" cy="435930"/>
          </a:xfrm>
        </p:grpSpPr>
        <p:grpSp>
          <p:nvGrpSpPr>
            <p:cNvPr id="3" name="组合 2"/>
            <p:cNvGrpSpPr/>
            <p:nvPr/>
          </p:nvGrpSpPr>
          <p:grpSpPr>
            <a:xfrm>
              <a:off x="274214" y="217809"/>
              <a:ext cx="454527" cy="435930"/>
              <a:chOff x="683568" y="1489348"/>
              <a:chExt cx="2638425" cy="2530475"/>
            </a:xfrm>
          </p:grpSpPr>
          <p:sp>
            <p:nvSpPr>
              <p:cNvPr id="5"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 name="TextBox 3"/>
            <p:cNvSpPr txBox="1"/>
            <p:nvPr/>
          </p:nvSpPr>
          <p:spPr>
            <a:xfrm>
              <a:off x="728742" y="235719"/>
              <a:ext cx="3483218"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rPr>
                <a:t>应用前景</a:t>
              </a:r>
              <a:endParaRPr lang="zh-CN" altLang="en-US" sz="2000" b="1" dirty="0">
                <a:solidFill>
                  <a:schemeClr val="bg1"/>
                </a:solidFill>
                <a:latin typeface="微软雅黑" pitchFamily="34" charset="-122"/>
                <a:ea typeface="微软雅黑" pitchFamily="34" charset="-122"/>
              </a:endParaRPr>
            </a:p>
          </p:txBody>
        </p:sp>
      </p:grpSp>
      <p:grpSp>
        <p:nvGrpSpPr>
          <p:cNvPr id="10" name="组合 9"/>
          <p:cNvGrpSpPr/>
          <p:nvPr/>
        </p:nvGrpSpPr>
        <p:grpSpPr>
          <a:xfrm>
            <a:off x="395536" y="2456540"/>
            <a:ext cx="2583778" cy="2345176"/>
            <a:chOff x="1212638" y="2240516"/>
            <a:chExt cx="2087747" cy="2002003"/>
          </a:xfrm>
        </p:grpSpPr>
        <p:grpSp>
          <p:nvGrpSpPr>
            <p:cNvPr id="11" name="组合 10"/>
            <p:cNvGrpSpPr/>
            <p:nvPr/>
          </p:nvGrpSpPr>
          <p:grpSpPr>
            <a:xfrm>
              <a:off x="1212638" y="2240516"/>
              <a:ext cx="2087747" cy="2002003"/>
              <a:chOff x="1212638" y="2240516"/>
              <a:chExt cx="2087747" cy="2002003"/>
            </a:xfrm>
          </p:grpSpPr>
          <p:sp>
            <p:nvSpPr>
              <p:cNvPr id="16" name="AutoShape 2"/>
              <p:cNvSpPr>
                <a:spLocks noChangeArrowheads="1"/>
              </p:cNvSpPr>
              <p:nvPr/>
            </p:nvSpPr>
            <p:spPr bwMode="auto">
              <a:xfrm>
                <a:off x="1212638" y="2240516"/>
                <a:ext cx="2087747" cy="1908463"/>
              </a:xfrm>
              <a:prstGeom prst="roundRect">
                <a:avLst>
                  <a:gd name="adj" fmla="val 894"/>
                </a:avLst>
              </a:prstGeom>
              <a:solidFill>
                <a:srgbClr val="7F7F7F">
                  <a:lumMod val="40000"/>
                  <a:lumOff val="60000"/>
                </a:srgbClr>
              </a:solidFill>
              <a:ln w="6350" algn="ctr">
                <a:solidFill>
                  <a:srgbClr val="808080"/>
                </a:solidFill>
                <a:round/>
                <a:headEnd/>
                <a:tailEnd/>
              </a:ln>
              <a:effectLst/>
            </p:spPr>
            <p:txBody>
              <a:bodyPr wrap="none" anchor="ctr"/>
              <a:lstStyle/>
              <a:p>
                <a:pPr marL="92075" marR="0" lvl="0" indent="0" algn="ctr" defTabSz="914400" eaLnBrk="1" fontAlgn="auto" latinLnBrk="0" hangingPunct="1">
                  <a:lnSpc>
                    <a:spcPct val="100000"/>
                  </a:lnSpc>
                  <a:spcBef>
                    <a:spcPct val="20000"/>
                  </a:spcBef>
                  <a:spcAft>
                    <a:spcPts val="0"/>
                  </a:spcAft>
                  <a:buClr>
                    <a:srgbClr val="E1B40C"/>
                  </a:buClr>
                  <a:buSzTx/>
                  <a:buFont typeface="Wingdings" pitchFamily="2" charset="2"/>
                  <a:buNone/>
                  <a:tabLst/>
                  <a:defRPr/>
                </a:pPr>
                <a:endParaRPr kumimoji="0" lang="zh-CN" altLang="zh-CN" sz="2000" b="0" i="0" u="none" strike="noStrike" kern="0" cap="none" spc="0" normalizeH="0" baseline="0" noProof="0">
                  <a:ln>
                    <a:noFill/>
                  </a:ln>
                  <a:solidFill>
                    <a:srgbClr val="000000"/>
                  </a:solidFill>
                  <a:effectLst>
                    <a:outerShdw blurRad="38100" dist="38100" dir="2700000" algn="tl">
                      <a:srgbClr val="C0C0C0"/>
                    </a:outerShdw>
                  </a:effectLst>
                  <a:uLnTx/>
                  <a:uFillTx/>
                  <a:latin typeface="微软雅黑" pitchFamily="34" charset="-122"/>
                  <a:ea typeface="微软雅黑" pitchFamily="34" charset="-122"/>
                </a:endParaRPr>
              </a:p>
            </p:txBody>
          </p:sp>
          <p:pic>
            <p:nvPicPr>
              <p:cNvPr id="17" name="Picture 27" descr="投影2"/>
              <p:cNvPicPr>
                <a:picLocks noChangeAspect="1" noChangeArrowheads="1"/>
              </p:cNvPicPr>
              <p:nvPr/>
            </p:nvPicPr>
            <p:blipFill>
              <a:blip r:embed="rId3">
                <a:extLst>
                  <a:ext uri="{28A0092B-C50C-407E-A947-70E740481C1C}">
                    <a14:useLocalDpi xmlns:a14="http://schemas.microsoft.com/office/drawing/2010/main" val="0"/>
                  </a:ext>
                </a:extLst>
              </a:blip>
              <a:srcRect l="2441" t="61200" r="8347" b="7201"/>
              <a:stretch>
                <a:fillRect/>
              </a:stretch>
            </p:blipFill>
            <p:spPr bwMode="auto">
              <a:xfrm>
                <a:off x="1212638" y="4160672"/>
                <a:ext cx="2087747" cy="8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9"/>
            <p:cNvSpPr>
              <a:spLocks noChangeArrowheads="1"/>
            </p:cNvSpPr>
            <p:nvPr/>
          </p:nvSpPr>
          <p:spPr bwMode="auto">
            <a:xfrm>
              <a:off x="1272399" y="3357792"/>
              <a:ext cx="1972122"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rPr>
                <a:t>单击此处添加文字内容</a:t>
              </a:r>
            </a:p>
            <a:p>
              <a:pPr marL="0" marR="0" lvl="0" indent="0" defTabSz="914400" eaLnBrk="1" fontAlgn="auto" latinLnBrk="0" hangingPunct="1">
                <a:lnSpc>
                  <a:spcPct val="12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rPr>
                <a:t>单击此处添加文字内容</a:t>
              </a:r>
            </a:p>
            <a:p>
              <a:pPr marL="0" marR="0" lvl="0" indent="0" defTabSz="914400" eaLnBrk="1" fontAlgn="auto" latinLnBrk="0" hangingPunct="1">
                <a:lnSpc>
                  <a:spcPct val="12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rPr>
                <a:t>单击此处添加文字内容</a:t>
              </a:r>
            </a:p>
          </p:txBody>
        </p:sp>
        <p:pic>
          <p:nvPicPr>
            <p:cNvPr id="13" name="Picture 14" descr="图片1"/>
            <p:cNvPicPr>
              <a:picLocks noChangeAspect="1" noChangeArrowheads="1"/>
            </p:cNvPicPr>
            <p:nvPr/>
          </p:nvPicPr>
          <p:blipFill>
            <a:blip r:embed="rId4">
              <a:extLst>
                <a:ext uri="{28A0092B-C50C-407E-A947-70E740481C1C}">
                  <a14:useLocalDpi xmlns:a14="http://schemas.microsoft.com/office/drawing/2010/main" val="0"/>
                </a:ext>
              </a:extLst>
            </a:blip>
            <a:srcRect l="7112" r="7730" b="73112"/>
            <a:stretch>
              <a:fillRect/>
            </a:stretch>
          </p:blipFill>
          <p:spPr bwMode="auto">
            <a:xfrm>
              <a:off x="2332512" y="2402911"/>
              <a:ext cx="824966" cy="79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5"/>
            <p:cNvSpPr>
              <a:spLocks noChangeArrowheads="1"/>
            </p:cNvSpPr>
            <p:nvPr/>
          </p:nvSpPr>
          <p:spPr bwMode="auto">
            <a:xfrm>
              <a:off x="1271101" y="2696521"/>
              <a:ext cx="902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rPr>
                <a:t>添加文字</a:t>
              </a:r>
            </a:p>
          </p:txBody>
        </p:sp>
        <p:sp>
          <p:nvSpPr>
            <p:cNvPr id="15" name="Rectangle 16"/>
            <p:cNvSpPr>
              <a:spLocks noChangeArrowheads="1"/>
            </p:cNvSpPr>
            <p:nvPr/>
          </p:nvSpPr>
          <p:spPr bwMode="auto">
            <a:xfrm>
              <a:off x="2332512" y="2376928"/>
              <a:ext cx="822367" cy="822367"/>
            </a:xfrm>
            <a:prstGeom prst="rect">
              <a:avLst/>
            </a:prstGeom>
            <a:noFill/>
            <a:ln w="9525" algn="ctr">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latin typeface="微软雅黑" pitchFamily="34" charset="-122"/>
                <a:ea typeface="微软雅黑" pitchFamily="34" charset="-122"/>
              </a:endParaRPr>
            </a:p>
          </p:txBody>
        </p:sp>
      </p:grpSp>
      <p:grpSp>
        <p:nvGrpSpPr>
          <p:cNvPr id="18" name="组合 17"/>
          <p:cNvGrpSpPr/>
          <p:nvPr/>
        </p:nvGrpSpPr>
        <p:grpSpPr>
          <a:xfrm>
            <a:off x="3067332" y="2456540"/>
            <a:ext cx="2583778" cy="2345176"/>
            <a:chOff x="3452386" y="2240516"/>
            <a:chExt cx="2087747" cy="2002003"/>
          </a:xfrm>
        </p:grpSpPr>
        <p:grpSp>
          <p:nvGrpSpPr>
            <p:cNvPr id="19" name="组合 18"/>
            <p:cNvGrpSpPr/>
            <p:nvPr/>
          </p:nvGrpSpPr>
          <p:grpSpPr>
            <a:xfrm>
              <a:off x="3452386" y="2240516"/>
              <a:ext cx="2087747" cy="2002003"/>
              <a:chOff x="3452386" y="2240516"/>
              <a:chExt cx="2087747" cy="2002003"/>
            </a:xfrm>
          </p:grpSpPr>
          <p:pic>
            <p:nvPicPr>
              <p:cNvPr id="24" name="Picture 3" descr="投影2"/>
              <p:cNvPicPr>
                <a:picLocks noChangeAspect="1" noChangeArrowheads="1"/>
              </p:cNvPicPr>
              <p:nvPr/>
            </p:nvPicPr>
            <p:blipFill>
              <a:blip r:embed="rId3">
                <a:extLst>
                  <a:ext uri="{28A0092B-C50C-407E-A947-70E740481C1C}">
                    <a14:useLocalDpi xmlns:a14="http://schemas.microsoft.com/office/drawing/2010/main" val="0"/>
                  </a:ext>
                </a:extLst>
              </a:blip>
              <a:srcRect l="2441" t="61200" r="8347" b="7201"/>
              <a:stretch>
                <a:fillRect/>
              </a:stretch>
            </p:blipFill>
            <p:spPr bwMode="auto">
              <a:xfrm>
                <a:off x="3452386" y="4160672"/>
                <a:ext cx="2087747" cy="8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4"/>
              <p:cNvSpPr>
                <a:spLocks noChangeArrowheads="1"/>
              </p:cNvSpPr>
              <p:nvPr/>
            </p:nvSpPr>
            <p:spPr bwMode="auto">
              <a:xfrm>
                <a:off x="3452386" y="2240516"/>
                <a:ext cx="2087747" cy="1908463"/>
              </a:xfrm>
              <a:prstGeom prst="roundRect">
                <a:avLst>
                  <a:gd name="adj" fmla="val 894"/>
                </a:avLst>
              </a:prstGeom>
              <a:solidFill>
                <a:srgbClr val="7F7F7F">
                  <a:lumMod val="40000"/>
                  <a:lumOff val="60000"/>
                </a:srgbClr>
              </a:solidFill>
              <a:ln w="6350" algn="ctr">
                <a:solidFill>
                  <a:srgbClr val="808080"/>
                </a:solidFill>
                <a:round/>
                <a:headEnd/>
                <a:tailEnd/>
              </a:ln>
              <a:effectLst/>
            </p:spPr>
            <p:txBody>
              <a:bodyPr wrap="none" anchor="ctr"/>
              <a:lstStyle/>
              <a:p>
                <a:pPr marL="0" marR="0" lvl="0" indent="0" algn="ctr" defTabSz="914400" eaLnBrk="1" fontAlgn="auto" latinLnBrk="0" hangingPunct="1">
                  <a:lnSpc>
                    <a:spcPct val="100000"/>
                  </a:lnSpc>
                  <a:spcBef>
                    <a:spcPct val="20000"/>
                  </a:spcBef>
                  <a:spcAft>
                    <a:spcPts val="0"/>
                  </a:spcAft>
                  <a:buClr>
                    <a:srgbClr val="E1B40C"/>
                  </a:buClr>
                  <a:buSzTx/>
                  <a:buFont typeface="Wingdings" pitchFamily="2" charset="2"/>
                  <a:buNone/>
                  <a:tabLst/>
                  <a:defRPr/>
                </a:pPr>
                <a:endParaRPr kumimoji="0" lang="zh-CN" altLang="zh-CN" sz="2000" b="0" i="0" u="none" strike="noStrike" kern="0" cap="none" spc="0" normalizeH="0" baseline="0" noProof="0">
                  <a:ln>
                    <a:noFill/>
                  </a:ln>
                  <a:solidFill>
                    <a:srgbClr val="000000"/>
                  </a:solidFill>
                  <a:effectLst>
                    <a:outerShdw blurRad="38100" dist="38100" dir="2700000" algn="tl">
                      <a:srgbClr val="C0C0C0"/>
                    </a:outerShdw>
                  </a:effectLst>
                  <a:uLnTx/>
                  <a:uFillTx/>
                  <a:latin typeface="微软雅黑" pitchFamily="34" charset="-122"/>
                  <a:ea typeface="微软雅黑" pitchFamily="34" charset="-122"/>
                </a:endParaRPr>
              </a:p>
            </p:txBody>
          </p:sp>
        </p:grpSp>
        <p:pic>
          <p:nvPicPr>
            <p:cNvPr id="20" name="Picture 7" descr="图片2"/>
            <p:cNvPicPr>
              <a:picLocks noChangeAspect="1" noChangeArrowheads="1"/>
            </p:cNvPicPr>
            <p:nvPr/>
          </p:nvPicPr>
          <p:blipFill>
            <a:blip r:embed="rId5">
              <a:extLst>
                <a:ext uri="{28A0092B-C50C-407E-A947-70E740481C1C}">
                  <a14:useLocalDpi xmlns:a14="http://schemas.microsoft.com/office/drawing/2010/main" val="0"/>
                </a:ext>
              </a:extLst>
            </a:blip>
            <a:srcRect l="5891" r="2945" b="74030"/>
            <a:stretch>
              <a:fillRect/>
            </a:stretch>
          </p:blipFill>
          <p:spPr bwMode="auto">
            <a:xfrm>
              <a:off x="4564465" y="2415903"/>
              <a:ext cx="804179" cy="76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10"/>
            <p:cNvSpPr>
              <a:spLocks noChangeArrowheads="1"/>
            </p:cNvSpPr>
            <p:nvPr/>
          </p:nvSpPr>
          <p:spPr bwMode="auto">
            <a:xfrm>
              <a:off x="3488763" y="2696521"/>
              <a:ext cx="902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0"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rPr>
                <a:t>添加文字</a:t>
              </a:r>
            </a:p>
          </p:txBody>
        </p:sp>
        <p:sp>
          <p:nvSpPr>
            <p:cNvPr id="22" name="Rectangle 11"/>
            <p:cNvSpPr>
              <a:spLocks noChangeArrowheads="1"/>
            </p:cNvSpPr>
            <p:nvPr/>
          </p:nvSpPr>
          <p:spPr bwMode="auto">
            <a:xfrm>
              <a:off x="3490062" y="3357792"/>
              <a:ext cx="1972122"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rPr>
                <a:t>单击此处添加文字内容</a:t>
              </a:r>
            </a:p>
            <a:p>
              <a:pPr marL="0" marR="0" lvl="0" indent="0" defTabSz="914400" eaLnBrk="1" fontAlgn="auto" latinLnBrk="0" hangingPunct="1">
                <a:lnSpc>
                  <a:spcPct val="12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rPr>
                <a:t>单击此处添加文字内容</a:t>
              </a:r>
            </a:p>
            <a:p>
              <a:pPr marL="0" marR="0" lvl="0" indent="0" defTabSz="914400" eaLnBrk="1" fontAlgn="auto" latinLnBrk="0" hangingPunct="1">
                <a:lnSpc>
                  <a:spcPct val="12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rPr>
                <a:t>单击此处添加文字内容</a:t>
              </a:r>
            </a:p>
          </p:txBody>
        </p:sp>
        <p:sp>
          <p:nvSpPr>
            <p:cNvPr id="23" name="Rectangle 17"/>
            <p:cNvSpPr>
              <a:spLocks noChangeArrowheads="1"/>
            </p:cNvSpPr>
            <p:nvPr/>
          </p:nvSpPr>
          <p:spPr bwMode="auto">
            <a:xfrm>
              <a:off x="4563167" y="2375629"/>
              <a:ext cx="808076" cy="808076"/>
            </a:xfrm>
            <a:prstGeom prst="rect">
              <a:avLst/>
            </a:prstGeom>
            <a:noFill/>
            <a:ln w="9525" algn="ctr">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latin typeface="微软雅黑" pitchFamily="34" charset="-122"/>
                <a:ea typeface="微软雅黑" pitchFamily="34" charset="-122"/>
              </a:endParaRPr>
            </a:p>
          </p:txBody>
        </p:sp>
      </p:grpSp>
      <p:grpSp>
        <p:nvGrpSpPr>
          <p:cNvPr id="26" name="组合 25"/>
          <p:cNvGrpSpPr/>
          <p:nvPr/>
        </p:nvGrpSpPr>
        <p:grpSpPr>
          <a:xfrm>
            <a:off x="5724128" y="2456540"/>
            <a:ext cx="2625580" cy="2345176"/>
            <a:chOff x="5690836" y="2240516"/>
            <a:chExt cx="2121524" cy="2002003"/>
          </a:xfrm>
        </p:grpSpPr>
        <p:grpSp>
          <p:nvGrpSpPr>
            <p:cNvPr id="27" name="组合 26"/>
            <p:cNvGrpSpPr/>
            <p:nvPr/>
          </p:nvGrpSpPr>
          <p:grpSpPr>
            <a:xfrm>
              <a:off x="5690836" y="2240516"/>
              <a:ext cx="2121524" cy="2002003"/>
              <a:chOff x="5690836" y="2240516"/>
              <a:chExt cx="2121524" cy="2002003"/>
            </a:xfrm>
          </p:grpSpPr>
          <p:pic>
            <p:nvPicPr>
              <p:cNvPr id="32" name="Picture 5" descr="投影2"/>
              <p:cNvPicPr>
                <a:picLocks noChangeAspect="1" noChangeArrowheads="1"/>
              </p:cNvPicPr>
              <p:nvPr/>
            </p:nvPicPr>
            <p:blipFill>
              <a:blip r:embed="rId3">
                <a:extLst>
                  <a:ext uri="{28A0092B-C50C-407E-A947-70E740481C1C}">
                    <a14:useLocalDpi xmlns:a14="http://schemas.microsoft.com/office/drawing/2010/main" val="0"/>
                  </a:ext>
                </a:extLst>
              </a:blip>
              <a:srcRect l="2441" t="61200" r="8347" b="7201"/>
              <a:stretch>
                <a:fillRect/>
              </a:stretch>
            </p:blipFill>
            <p:spPr bwMode="auto">
              <a:xfrm>
                <a:off x="5690836" y="4160672"/>
                <a:ext cx="2121524" cy="8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AutoShape 6"/>
              <p:cNvSpPr>
                <a:spLocks noChangeArrowheads="1"/>
              </p:cNvSpPr>
              <p:nvPr/>
            </p:nvSpPr>
            <p:spPr bwMode="auto">
              <a:xfrm>
                <a:off x="5690836" y="2240516"/>
                <a:ext cx="2121524" cy="1908463"/>
              </a:xfrm>
              <a:prstGeom prst="roundRect">
                <a:avLst>
                  <a:gd name="adj" fmla="val 894"/>
                </a:avLst>
              </a:prstGeom>
              <a:solidFill>
                <a:srgbClr val="7F7F7F">
                  <a:lumMod val="40000"/>
                  <a:lumOff val="60000"/>
                </a:srgbClr>
              </a:solidFill>
              <a:ln w="6350" algn="ctr">
                <a:solidFill>
                  <a:srgbClr val="808080"/>
                </a:solidFill>
                <a:round/>
                <a:headEnd/>
                <a:tailEnd/>
              </a:ln>
              <a:effectLst/>
            </p:spPr>
            <p:txBody>
              <a:bodyPr wrap="none" anchor="ctr"/>
              <a:lstStyle/>
              <a:p>
                <a:pPr marL="92075" marR="0" lvl="0" indent="0" algn="ctr" defTabSz="914400" eaLnBrk="1" fontAlgn="auto" latinLnBrk="0" hangingPunct="1">
                  <a:lnSpc>
                    <a:spcPct val="100000"/>
                  </a:lnSpc>
                  <a:spcBef>
                    <a:spcPct val="20000"/>
                  </a:spcBef>
                  <a:spcAft>
                    <a:spcPts val="0"/>
                  </a:spcAft>
                  <a:buClr>
                    <a:srgbClr val="E1B40C"/>
                  </a:buClr>
                  <a:buSzTx/>
                  <a:buFont typeface="Wingdings" pitchFamily="2" charset="2"/>
                  <a:buNone/>
                  <a:tabLst/>
                  <a:defRPr/>
                </a:pPr>
                <a:endParaRPr kumimoji="0" lang="zh-CN" altLang="zh-CN" sz="2000" b="0" i="0" u="none" strike="noStrike" kern="0" cap="none" spc="0" normalizeH="0" baseline="0" noProof="0">
                  <a:ln>
                    <a:noFill/>
                  </a:ln>
                  <a:solidFill>
                    <a:srgbClr val="000000"/>
                  </a:solidFill>
                  <a:effectLst>
                    <a:outerShdw blurRad="38100" dist="38100" dir="2700000" algn="tl">
                      <a:srgbClr val="C0C0C0"/>
                    </a:outerShdw>
                  </a:effectLst>
                  <a:uLnTx/>
                  <a:uFillTx/>
                  <a:latin typeface="微软雅黑" pitchFamily="34" charset="-122"/>
                  <a:ea typeface="微软雅黑" pitchFamily="34" charset="-122"/>
                </a:endParaRPr>
              </a:p>
            </p:txBody>
          </p:sp>
        </p:grpSp>
        <p:pic>
          <p:nvPicPr>
            <p:cNvPr id="28" name="Picture 8" descr="图片3"/>
            <p:cNvPicPr>
              <a:picLocks noChangeAspect="1" noChangeArrowheads="1"/>
            </p:cNvPicPr>
            <p:nvPr/>
          </p:nvPicPr>
          <p:blipFill>
            <a:blip r:embed="rId6">
              <a:extLst>
                <a:ext uri="{28A0092B-C50C-407E-A947-70E740481C1C}">
                  <a14:useLocalDpi xmlns:a14="http://schemas.microsoft.com/office/drawing/2010/main" val="0"/>
                </a:ext>
              </a:extLst>
            </a:blip>
            <a:srcRect l="6876" r="15500" b="73854"/>
            <a:stretch>
              <a:fillRect/>
            </a:stretch>
          </p:blipFill>
          <p:spPr bwMode="auto">
            <a:xfrm>
              <a:off x="6844488" y="2410706"/>
              <a:ext cx="806777" cy="7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12"/>
            <p:cNvSpPr>
              <a:spLocks noChangeArrowheads="1"/>
            </p:cNvSpPr>
            <p:nvPr/>
          </p:nvSpPr>
          <p:spPr bwMode="auto">
            <a:xfrm>
              <a:off x="5751896" y="2696521"/>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rPr>
                <a:t>添加文字</a:t>
              </a:r>
            </a:p>
          </p:txBody>
        </p:sp>
        <p:sp>
          <p:nvSpPr>
            <p:cNvPr id="30" name="Rectangle 13"/>
            <p:cNvSpPr>
              <a:spLocks noChangeArrowheads="1"/>
            </p:cNvSpPr>
            <p:nvPr/>
          </p:nvSpPr>
          <p:spPr bwMode="auto">
            <a:xfrm>
              <a:off x="5753195" y="3357792"/>
              <a:ext cx="1972122"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rPr>
                <a:t>单击此处添加文字内容</a:t>
              </a:r>
            </a:p>
            <a:p>
              <a:pPr marL="0" marR="0" lvl="0" indent="0" defTabSz="914400" eaLnBrk="1" fontAlgn="auto" latinLnBrk="0" hangingPunct="1">
                <a:lnSpc>
                  <a:spcPct val="12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rPr>
                <a:t>单击此处添加文字内容</a:t>
              </a:r>
            </a:p>
            <a:p>
              <a:pPr marL="0" marR="0" lvl="0" indent="0" defTabSz="914400" eaLnBrk="1" fontAlgn="auto" latinLnBrk="0" hangingPunct="1">
                <a:lnSpc>
                  <a:spcPct val="12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rPr>
                <a:t>单击此处添加文字内容</a:t>
              </a:r>
            </a:p>
          </p:txBody>
        </p:sp>
        <p:sp>
          <p:nvSpPr>
            <p:cNvPr id="31" name="Rectangle 18"/>
            <p:cNvSpPr>
              <a:spLocks noChangeArrowheads="1"/>
            </p:cNvSpPr>
            <p:nvPr/>
          </p:nvSpPr>
          <p:spPr bwMode="auto">
            <a:xfrm>
              <a:off x="6849684" y="2375629"/>
              <a:ext cx="808076" cy="808076"/>
            </a:xfrm>
            <a:prstGeom prst="rect">
              <a:avLst/>
            </a:prstGeom>
            <a:noFill/>
            <a:ln w="9525" algn="ctr">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latin typeface="微软雅黑" pitchFamily="34" charset="-122"/>
                <a:ea typeface="微软雅黑" pitchFamily="34" charset="-122"/>
              </a:endParaRPr>
            </a:p>
          </p:txBody>
        </p:sp>
      </p:grpSp>
      <p:grpSp>
        <p:nvGrpSpPr>
          <p:cNvPr id="34" name="Group 19"/>
          <p:cNvGrpSpPr>
            <a:grpSpLocks/>
          </p:cNvGrpSpPr>
          <p:nvPr/>
        </p:nvGrpSpPr>
        <p:grpSpPr bwMode="auto">
          <a:xfrm>
            <a:off x="1847423" y="1886955"/>
            <a:ext cx="5616138" cy="582869"/>
            <a:chOff x="666" y="1599"/>
            <a:chExt cx="3398" cy="383"/>
          </a:xfrm>
        </p:grpSpPr>
        <p:cxnSp>
          <p:nvCxnSpPr>
            <p:cNvPr id="35" name="AutoShape 20"/>
            <p:cNvCxnSpPr>
              <a:cxnSpLocks noChangeShapeType="1"/>
            </p:cNvCxnSpPr>
            <p:nvPr/>
          </p:nvCxnSpPr>
          <p:spPr bwMode="auto">
            <a:xfrm rot="5400000">
              <a:off x="688" y="1577"/>
              <a:ext cx="383" cy="427"/>
            </a:xfrm>
            <a:prstGeom prst="bentConnector3">
              <a:avLst>
                <a:gd name="adj1" fmla="val 49606"/>
              </a:avLst>
            </a:prstGeom>
            <a:noFill/>
            <a:ln w="19050">
              <a:solidFill>
                <a:srgbClr val="808080"/>
              </a:solidFill>
              <a:miter lim="800000"/>
              <a:headEnd/>
              <a:tailEnd type="triangle" w="med" len="med"/>
            </a:ln>
            <a:extLst>
              <a:ext uri="{909E8E84-426E-40DD-AFC4-6F175D3DCCD1}">
                <a14:hiddenFill xmlns:a14="http://schemas.microsoft.com/office/drawing/2010/main">
                  <a:noFill/>
                </a14:hiddenFill>
              </a:ext>
            </a:extLst>
          </p:spPr>
        </p:cxnSp>
        <p:cxnSp>
          <p:nvCxnSpPr>
            <p:cNvPr id="36" name="AutoShape 21"/>
            <p:cNvCxnSpPr>
              <a:cxnSpLocks noChangeShapeType="1"/>
            </p:cNvCxnSpPr>
            <p:nvPr/>
          </p:nvCxnSpPr>
          <p:spPr bwMode="auto">
            <a:xfrm rot="16200000" flipH="1">
              <a:off x="1535" y="1157"/>
              <a:ext cx="383" cy="1267"/>
            </a:xfrm>
            <a:prstGeom prst="bentConnector3">
              <a:avLst>
                <a:gd name="adj1" fmla="val 49606"/>
              </a:avLst>
            </a:prstGeom>
            <a:noFill/>
            <a:ln w="19050">
              <a:solidFill>
                <a:srgbClr val="808080"/>
              </a:solidFill>
              <a:miter lim="800000"/>
              <a:headEnd/>
              <a:tailEnd type="triangle" w="med" len="med"/>
            </a:ln>
            <a:extLst>
              <a:ext uri="{909E8E84-426E-40DD-AFC4-6F175D3DCCD1}">
                <a14:hiddenFill xmlns:a14="http://schemas.microsoft.com/office/drawing/2010/main">
                  <a:noFill/>
                </a14:hiddenFill>
              </a:ext>
            </a:extLst>
          </p:spPr>
        </p:cxnSp>
        <p:cxnSp>
          <p:nvCxnSpPr>
            <p:cNvPr id="37" name="AutoShape 22"/>
            <p:cNvCxnSpPr>
              <a:cxnSpLocks noChangeShapeType="1"/>
            </p:cNvCxnSpPr>
            <p:nvPr/>
          </p:nvCxnSpPr>
          <p:spPr bwMode="auto">
            <a:xfrm rot="16200000" flipH="1">
              <a:off x="2387" y="305"/>
              <a:ext cx="383" cy="2971"/>
            </a:xfrm>
            <a:prstGeom prst="bentConnector3">
              <a:avLst>
                <a:gd name="adj1" fmla="val 49606"/>
              </a:avLst>
            </a:prstGeom>
            <a:noFill/>
            <a:ln w="19050">
              <a:solidFill>
                <a:srgbClr val="808080"/>
              </a:solidFill>
              <a:miter lim="800000"/>
              <a:headEnd/>
              <a:tailEnd type="triangle" w="med" len="med"/>
            </a:ln>
            <a:extLst>
              <a:ext uri="{909E8E84-426E-40DD-AFC4-6F175D3DCCD1}">
                <a14:hiddenFill xmlns:a14="http://schemas.microsoft.com/office/drawing/2010/main">
                  <a:noFill/>
                </a14:hiddenFill>
              </a:ext>
            </a:extLst>
          </p:spPr>
        </p:cxnSp>
      </p:grpSp>
      <p:sp>
        <p:nvSpPr>
          <p:cNvPr id="38" name="AutoShape 23"/>
          <p:cNvSpPr>
            <a:spLocks noChangeArrowheads="1"/>
          </p:cNvSpPr>
          <p:nvPr/>
        </p:nvSpPr>
        <p:spPr bwMode="auto">
          <a:xfrm>
            <a:off x="2334957" y="1263359"/>
            <a:ext cx="6053467" cy="663528"/>
          </a:xfrm>
          <a:prstGeom prst="roundRect">
            <a:avLst>
              <a:gd name="adj" fmla="val 10250"/>
            </a:avLst>
          </a:prstGeom>
          <a:solidFill>
            <a:schemeClr val="bg1">
              <a:lumMod val="75000"/>
            </a:schemeClr>
          </a:solidFill>
          <a:ln w="9525" algn="ctr">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ysClr val="windowText" lastClr="000000"/>
              </a:solidFill>
              <a:effectLst/>
              <a:uLnTx/>
              <a:uFillTx/>
              <a:latin typeface="微软雅黑" pitchFamily="34" charset="-122"/>
              <a:ea typeface="微软雅黑" pitchFamily="34" charset="-122"/>
            </a:endParaRPr>
          </a:p>
        </p:txBody>
      </p:sp>
      <p:sp>
        <p:nvSpPr>
          <p:cNvPr id="39" name="AutoShape 24"/>
          <p:cNvSpPr>
            <a:spLocks noChangeArrowheads="1"/>
          </p:cNvSpPr>
          <p:nvPr/>
        </p:nvSpPr>
        <p:spPr bwMode="auto">
          <a:xfrm>
            <a:off x="467889" y="1203598"/>
            <a:ext cx="2314813" cy="802016"/>
          </a:xfrm>
          <a:prstGeom prst="roundRect">
            <a:avLst>
              <a:gd name="adj" fmla="val 12144"/>
            </a:avLst>
          </a:prstGeom>
          <a:solidFill>
            <a:srgbClr val="013B6D"/>
          </a:solidFill>
          <a:ln>
            <a:noFill/>
          </a:ln>
          <a:extLst/>
        </p:spPr>
        <p:txBody>
          <a:bodyPr wrap="none" anchor="ctr"/>
          <a:lstStyle/>
          <a:p>
            <a:pPr algn="ctr">
              <a:defRPr/>
            </a:pPr>
            <a:r>
              <a:rPr lang="zh-CN" altLang="en-US" sz="2000" kern="0" smtClean="0">
                <a:solidFill>
                  <a:srgbClr val="FFFFFF"/>
                </a:solidFill>
                <a:latin typeface="微软雅黑" pitchFamily="34" charset="-122"/>
                <a:ea typeface="微软雅黑" pitchFamily="34" charset="-122"/>
              </a:rPr>
              <a:t>单击此处</a:t>
            </a:r>
          </a:p>
          <a:p>
            <a:pPr algn="ctr">
              <a:defRPr/>
            </a:pPr>
            <a:r>
              <a:rPr lang="zh-CN" altLang="en-US" sz="2000" kern="0" smtClean="0">
                <a:solidFill>
                  <a:srgbClr val="FFFFFF"/>
                </a:solidFill>
                <a:latin typeface="微软雅黑" pitchFamily="34" charset="-122"/>
                <a:ea typeface="微软雅黑" pitchFamily="34" charset="-122"/>
              </a:rPr>
              <a:t>添加文字</a:t>
            </a:r>
            <a:endParaRPr lang="zh-CN" altLang="zh-CN" sz="2000" kern="0" smtClean="0">
              <a:solidFill>
                <a:srgbClr val="FFFFFF"/>
              </a:solidFill>
              <a:latin typeface="微软雅黑" pitchFamily="34" charset="-122"/>
              <a:ea typeface="微软雅黑" pitchFamily="34" charset="-122"/>
            </a:endParaRPr>
          </a:p>
        </p:txBody>
      </p:sp>
      <p:sp>
        <p:nvSpPr>
          <p:cNvPr id="40" name="Rectangle 26"/>
          <p:cNvSpPr>
            <a:spLocks noChangeArrowheads="1"/>
          </p:cNvSpPr>
          <p:nvPr/>
        </p:nvSpPr>
        <p:spPr bwMode="auto">
          <a:xfrm>
            <a:off x="2595738" y="1321821"/>
            <a:ext cx="5688491" cy="54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a:defRPr/>
            </a:pPr>
            <a:r>
              <a:rPr lang="zh-CN" altLang="en-US" sz="1600" kern="0" dirty="0" smtClean="0">
                <a:solidFill>
                  <a:sysClr val="windowText" lastClr="000000"/>
                </a:solidFill>
                <a:latin typeface="微软雅黑" pitchFamily="34" charset="-122"/>
                <a:ea typeface="微软雅黑" pitchFamily="34" charset="-122"/>
              </a:rPr>
              <a:t>单击此处添加段落文字内容</a:t>
            </a:r>
          </a:p>
        </p:txBody>
      </p:sp>
    </p:spTree>
    <p:extLst>
      <p:ext uri="{BB962C8B-B14F-4D97-AF65-F5344CB8AC3E}">
        <p14:creationId xmlns:p14="http://schemas.microsoft.com/office/powerpoint/2010/main" val="287728230"/>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750"/>
                                        <p:tgtEl>
                                          <p:spTgt spid="38"/>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childTnLst>
                          </p:cTn>
                        </p:par>
                        <p:par>
                          <p:cTn id="21" fill="hold">
                            <p:stCondLst>
                              <p:cond delay="1750"/>
                            </p:stCondLst>
                            <p:childTnLst>
                              <p:par>
                                <p:cTn id="22" presetID="22" presetClass="entr" presetSubtype="1"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up)">
                                      <p:cBhvr>
                                        <p:cTn id="24" dur="750"/>
                                        <p:tgtEl>
                                          <p:spTgt spid="34"/>
                                        </p:tgtEl>
                                      </p:cBhvr>
                                    </p:animEffect>
                                  </p:child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750"/>
                                        <p:tgtEl>
                                          <p:spTgt spid="10"/>
                                        </p:tgtEl>
                                      </p:cBhvr>
                                    </p:animEffect>
                                    <p:anim calcmode="lin" valueType="num">
                                      <p:cBhvr>
                                        <p:cTn id="29" dur="750" fill="hold"/>
                                        <p:tgtEl>
                                          <p:spTgt spid="10"/>
                                        </p:tgtEl>
                                        <p:attrNameLst>
                                          <p:attrName>ppt_x</p:attrName>
                                        </p:attrNameLst>
                                      </p:cBhvr>
                                      <p:tavLst>
                                        <p:tav tm="0">
                                          <p:val>
                                            <p:strVal val="#ppt_x"/>
                                          </p:val>
                                        </p:tav>
                                        <p:tav tm="100000">
                                          <p:val>
                                            <p:strVal val="#ppt_x"/>
                                          </p:val>
                                        </p:tav>
                                      </p:tavLst>
                                    </p:anim>
                                    <p:anim calcmode="lin" valueType="num">
                                      <p:cBhvr>
                                        <p:cTn id="30" dur="75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5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750"/>
                                        <p:tgtEl>
                                          <p:spTgt spid="18"/>
                                        </p:tgtEl>
                                      </p:cBhvr>
                                    </p:animEffect>
                                    <p:anim calcmode="lin" valueType="num">
                                      <p:cBhvr>
                                        <p:cTn id="34" dur="750" fill="hold"/>
                                        <p:tgtEl>
                                          <p:spTgt spid="18"/>
                                        </p:tgtEl>
                                        <p:attrNameLst>
                                          <p:attrName>ppt_x</p:attrName>
                                        </p:attrNameLst>
                                      </p:cBhvr>
                                      <p:tavLst>
                                        <p:tav tm="0">
                                          <p:val>
                                            <p:strVal val="#ppt_x"/>
                                          </p:val>
                                        </p:tav>
                                        <p:tav tm="100000">
                                          <p:val>
                                            <p:strVal val="#ppt_x"/>
                                          </p:val>
                                        </p:tav>
                                      </p:tavLst>
                                    </p:anim>
                                    <p:anim calcmode="lin" valueType="num">
                                      <p:cBhvr>
                                        <p:cTn id="35" dur="750" fill="hold"/>
                                        <p:tgtEl>
                                          <p:spTgt spid="18"/>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100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750"/>
                                        <p:tgtEl>
                                          <p:spTgt spid="26"/>
                                        </p:tgtEl>
                                      </p:cBhvr>
                                    </p:animEffect>
                                    <p:anim calcmode="lin" valueType="num">
                                      <p:cBhvr>
                                        <p:cTn id="39" dur="750" fill="hold"/>
                                        <p:tgtEl>
                                          <p:spTgt spid="26"/>
                                        </p:tgtEl>
                                        <p:attrNameLst>
                                          <p:attrName>ppt_x</p:attrName>
                                        </p:attrNameLst>
                                      </p:cBhvr>
                                      <p:tavLst>
                                        <p:tav tm="0">
                                          <p:val>
                                            <p:strVal val="#ppt_x"/>
                                          </p:val>
                                        </p:tav>
                                        <p:tav tm="100000">
                                          <p:val>
                                            <p:strVal val="#ppt_x"/>
                                          </p:val>
                                        </p:tav>
                                      </p:tavLst>
                                    </p:anim>
                                    <p:anim calcmode="lin" valueType="num">
                                      <p:cBhvr>
                                        <p:cTn id="40" dur="75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2206" y="58657"/>
            <a:ext cx="3937746" cy="435930"/>
            <a:chOff x="274214" y="217809"/>
            <a:chExt cx="3937746" cy="435930"/>
          </a:xfrm>
        </p:grpSpPr>
        <p:grpSp>
          <p:nvGrpSpPr>
            <p:cNvPr id="3" name="组合 2"/>
            <p:cNvGrpSpPr/>
            <p:nvPr/>
          </p:nvGrpSpPr>
          <p:grpSpPr>
            <a:xfrm>
              <a:off x="274214" y="217809"/>
              <a:ext cx="454527" cy="435930"/>
              <a:chOff x="683568" y="1489348"/>
              <a:chExt cx="2638425" cy="2530475"/>
            </a:xfrm>
          </p:grpSpPr>
          <p:sp>
            <p:nvSpPr>
              <p:cNvPr id="5"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 name="TextBox 3"/>
            <p:cNvSpPr txBox="1"/>
            <p:nvPr/>
          </p:nvSpPr>
          <p:spPr>
            <a:xfrm>
              <a:off x="728742" y="235719"/>
              <a:ext cx="3483218"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rPr>
                <a:t>应用前景</a:t>
              </a:r>
              <a:endParaRPr lang="zh-CN" altLang="en-US" sz="2000" b="1" dirty="0">
                <a:solidFill>
                  <a:schemeClr val="bg1"/>
                </a:solidFill>
                <a:latin typeface="微软雅黑" pitchFamily="34" charset="-122"/>
                <a:ea typeface="微软雅黑" pitchFamily="34" charset="-122"/>
              </a:endParaRPr>
            </a:p>
          </p:txBody>
        </p:sp>
      </p:grpSp>
      <p:sp>
        <p:nvSpPr>
          <p:cNvPr id="9" name="椭圆 8"/>
          <p:cNvSpPr/>
          <p:nvPr/>
        </p:nvSpPr>
        <p:spPr>
          <a:xfrm>
            <a:off x="3275856" y="2536346"/>
            <a:ext cx="2448272" cy="2448272"/>
          </a:xfrm>
          <a:prstGeom prst="ellipse">
            <a:avLst/>
          </a:prstGeom>
          <a:noFill/>
          <a:ln>
            <a:solidFill>
              <a:srgbClr val="013B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六边形 9"/>
          <p:cNvSpPr/>
          <p:nvPr/>
        </p:nvSpPr>
        <p:spPr>
          <a:xfrm rot="16200000">
            <a:off x="3892576" y="2027018"/>
            <a:ext cx="1142824" cy="1075598"/>
          </a:xfrm>
          <a:prstGeom prst="hexagon">
            <a:avLst/>
          </a:prstGeom>
          <a:solidFill>
            <a:srgbClr val="013B6D"/>
          </a:solidFill>
          <a:ln w="15875" cap="rnd">
            <a:solidFill>
              <a:srgbClr val="321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211960" y="2209428"/>
            <a:ext cx="615697" cy="615697"/>
          </a:xfrm>
          <a:prstGeom prst="rect">
            <a:avLst/>
          </a:prstGeom>
        </p:spPr>
      </p:pic>
      <p:sp>
        <p:nvSpPr>
          <p:cNvPr id="12" name="六边形 11"/>
          <p:cNvSpPr/>
          <p:nvPr/>
        </p:nvSpPr>
        <p:spPr>
          <a:xfrm rot="16200000">
            <a:off x="2969378" y="3910879"/>
            <a:ext cx="1142824" cy="1075598"/>
          </a:xfrm>
          <a:prstGeom prst="hexagon">
            <a:avLst/>
          </a:prstGeom>
          <a:solidFill>
            <a:srgbClr val="013B6D"/>
          </a:solidFill>
          <a:ln w="15875" cap="rnd">
            <a:solidFill>
              <a:srgbClr val="321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3321137" y="4210972"/>
            <a:ext cx="452586" cy="452586"/>
          </a:xfrm>
          <a:prstGeom prst="rect">
            <a:avLst/>
          </a:prstGeom>
        </p:spPr>
      </p:pic>
      <p:sp>
        <p:nvSpPr>
          <p:cNvPr id="14" name="六边形 13"/>
          <p:cNvSpPr/>
          <p:nvPr/>
        </p:nvSpPr>
        <p:spPr>
          <a:xfrm rot="16200000">
            <a:off x="4974957" y="3899226"/>
            <a:ext cx="1142824" cy="1075598"/>
          </a:xfrm>
          <a:prstGeom prst="hexagon">
            <a:avLst/>
          </a:prstGeom>
          <a:solidFill>
            <a:srgbClr val="013B6D"/>
          </a:solidFill>
          <a:ln w="15875" cap="rnd">
            <a:solidFill>
              <a:srgbClr val="321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5269520" y="4081636"/>
            <a:ext cx="598624" cy="640551"/>
          </a:xfrm>
          <a:prstGeom prst="rect">
            <a:avLst/>
          </a:prstGeom>
        </p:spPr>
      </p:pic>
      <p:sp>
        <p:nvSpPr>
          <p:cNvPr id="16" name="矩形 15"/>
          <p:cNvSpPr/>
          <p:nvPr/>
        </p:nvSpPr>
        <p:spPr>
          <a:xfrm flipH="1">
            <a:off x="3171364" y="1316324"/>
            <a:ext cx="2552763" cy="677080"/>
          </a:xfrm>
          <a:prstGeom prst="rect">
            <a:avLst/>
          </a:prstGeom>
          <a:effectLst/>
        </p:spPr>
        <p:txBody>
          <a:bodyPr wrap="square" lIns="121893" tIns="60946" rIns="121893" bIns="60946">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rPr>
              <a:t>这里输入简单的文字概述这里输入简单</a:t>
            </a:r>
            <a:r>
              <a:rPr lang="zh-CN" altLang="en-US" sz="1200" dirty="0" smtClean="0">
                <a:solidFill>
                  <a:schemeClr val="tx1">
                    <a:lumMod val="75000"/>
                    <a:lumOff val="25000"/>
                  </a:schemeClr>
                </a:solidFill>
                <a:latin typeface="微软雅黑" pitchFamily="34" charset="-122"/>
                <a:ea typeface="微软雅黑" pitchFamily="34" charset="-122"/>
              </a:rPr>
              <a:t>文字概述简单</a:t>
            </a:r>
            <a:r>
              <a:rPr lang="zh-CN" altLang="en-US" sz="1200" dirty="0">
                <a:solidFill>
                  <a:schemeClr val="tx1">
                    <a:lumMod val="75000"/>
                    <a:lumOff val="25000"/>
                  </a:schemeClr>
                </a:solidFill>
                <a:latin typeface="微软雅黑" pitchFamily="34" charset="-122"/>
                <a:ea typeface="微软雅黑" pitchFamily="34" charset="-122"/>
              </a:rPr>
              <a:t>的文字</a:t>
            </a:r>
            <a:r>
              <a:rPr lang="zh-CN" altLang="en-US" sz="1200" dirty="0" smtClean="0">
                <a:solidFill>
                  <a:schemeClr val="tx1">
                    <a:lumMod val="75000"/>
                    <a:lumOff val="25000"/>
                  </a:schemeClr>
                </a:solidFill>
                <a:latin typeface="微软雅黑" pitchFamily="34" charset="-122"/>
                <a:ea typeface="微软雅黑" pitchFamily="34" charset="-122"/>
              </a:rPr>
              <a:t>概述。</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17" name="矩形 16"/>
          <p:cNvSpPr/>
          <p:nvPr/>
        </p:nvSpPr>
        <p:spPr>
          <a:xfrm>
            <a:off x="3707904" y="1057300"/>
            <a:ext cx="1690094"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600" b="1" dirty="0">
                <a:solidFill>
                  <a:srgbClr val="2A3632"/>
                </a:solidFill>
                <a:latin typeface="微软雅黑" pitchFamily="34" charset="-122"/>
                <a:ea typeface="微软雅黑" pitchFamily="34" charset="-122"/>
              </a:rPr>
              <a:t>这里填写</a:t>
            </a:r>
            <a:r>
              <a:rPr lang="zh-CN" altLang="en-US" sz="1600" b="1" dirty="0" smtClean="0">
                <a:solidFill>
                  <a:srgbClr val="2A3632"/>
                </a:solidFill>
                <a:latin typeface="微软雅黑" pitchFamily="34" charset="-122"/>
                <a:ea typeface="微软雅黑" pitchFamily="34" charset="-122"/>
              </a:rPr>
              <a:t>小标题</a:t>
            </a:r>
            <a:endParaRPr lang="en-US" altLang="zh-CN" sz="1600" b="1" dirty="0">
              <a:solidFill>
                <a:srgbClr val="2A3632"/>
              </a:solidFill>
              <a:latin typeface="微软雅黑" pitchFamily="34" charset="-122"/>
              <a:ea typeface="微软雅黑" pitchFamily="34" charset="-122"/>
            </a:endParaRPr>
          </a:p>
        </p:txBody>
      </p:sp>
      <p:sp>
        <p:nvSpPr>
          <p:cNvPr id="18" name="矩形 17"/>
          <p:cNvSpPr/>
          <p:nvPr/>
        </p:nvSpPr>
        <p:spPr>
          <a:xfrm flipH="1">
            <a:off x="6123692" y="4195564"/>
            <a:ext cx="2480755" cy="677080"/>
          </a:xfrm>
          <a:prstGeom prst="rect">
            <a:avLst/>
          </a:prstGeom>
          <a:effectLst/>
        </p:spPr>
        <p:txBody>
          <a:bodyPr wrap="square" lIns="121893" tIns="60946" rIns="121893" bIns="60946">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rPr>
              <a:t>这里输入简单的文字概述这里输入简单</a:t>
            </a:r>
            <a:r>
              <a:rPr lang="zh-CN" altLang="en-US" sz="1200" dirty="0" smtClean="0">
                <a:solidFill>
                  <a:schemeClr val="tx1">
                    <a:lumMod val="75000"/>
                    <a:lumOff val="25000"/>
                  </a:schemeClr>
                </a:solidFill>
                <a:latin typeface="微软雅黑" pitchFamily="34" charset="-122"/>
                <a:ea typeface="微软雅黑" pitchFamily="34" charset="-122"/>
              </a:rPr>
              <a:t>文字概述简单</a:t>
            </a:r>
            <a:r>
              <a:rPr lang="zh-CN" altLang="en-US" sz="1200" dirty="0">
                <a:solidFill>
                  <a:schemeClr val="tx1">
                    <a:lumMod val="75000"/>
                    <a:lumOff val="25000"/>
                  </a:schemeClr>
                </a:solidFill>
                <a:latin typeface="微软雅黑" pitchFamily="34" charset="-122"/>
                <a:ea typeface="微软雅黑" pitchFamily="34" charset="-122"/>
              </a:rPr>
              <a:t>的文字</a:t>
            </a:r>
            <a:r>
              <a:rPr lang="zh-CN" altLang="en-US" sz="1200" dirty="0" smtClean="0">
                <a:solidFill>
                  <a:schemeClr val="tx1">
                    <a:lumMod val="75000"/>
                    <a:lumOff val="25000"/>
                  </a:schemeClr>
                </a:solidFill>
                <a:latin typeface="微软雅黑" pitchFamily="34" charset="-122"/>
                <a:ea typeface="微软雅黑" pitchFamily="34" charset="-122"/>
              </a:rPr>
              <a:t>概述。</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19" name="矩形 18"/>
          <p:cNvSpPr/>
          <p:nvPr/>
        </p:nvSpPr>
        <p:spPr>
          <a:xfrm>
            <a:off x="6122266" y="3969393"/>
            <a:ext cx="1690094"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600" b="1" dirty="0">
                <a:solidFill>
                  <a:srgbClr val="2A3632"/>
                </a:solidFill>
                <a:latin typeface="微软雅黑" pitchFamily="34" charset="-122"/>
                <a:ea typeface="微软雅黑" pitchFamily="34" charset="-122"/>
              </a:rPr>
              <a:t>这里填写</a:t>
            </a:r>
            <a:r>
              <a:rPr lang="zh-CN" altLang="en-US" sz="1600" b="1" dirty="0" smtClean="0">
                <a:solidFill>
                  <a:srgbClr val="2A3632"/>
                </a:solidFill>
                <a:latin typeface="微软雅黑" pitchFamily="34" charset="-122"/>
                <a:ea typeface="微软雅黑" pitchFamily="34" charset="-122"/>
              </a:rPr>
              <a:t>小标题</a:t>
            </a:r>
            <a:endParaRPr lang="en-US" altLang="zh-CN" sz="1600" b="1" dirty="0">
              <a:solidFill>
                <a:srgbClr val="2A3632"/>
              </a:solidFill>
              <a:latin typeface="微软雅黑" pitchFamily="34" charset="-122"/>
              <a:ea typeface="微软雅黑" pitchFamily="34" charset="-122"/>
            </a:endParaRPr>
          </a:p>
        </p:txBody>
      </p:sp>
      <p:sp>
        <p:nvSpPr>
          <p:cNvPr id="20" name="矩形 19"/>
          <p:cNvSpPr/>
          <p:nvPr/>
        </p:nvSpPr>
        <p:spPr>
          <a:xfrm flipH="1">
            <a:off x="656733" y="4235799"/>
            <a:ext cx="2403098" cy="677080"/>
          </a:xfrm>
          <a:prstGeom prst="rect">
            <a:avLst/>
          </a:prstGeom>
          <a:effectLst/>
        </p:spPr>
        <p:txBody>
          <a:bodyPr wrap="square" lIns="121893" tIns="60946" rIns="121893" bIns="60946">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rPr>
              <a:t>这里输入简单的文字概述这里输入简单</a:t>
            </a:r>
            <a:r>
              <a:rPr lang="zh-CN" altLang="en-US" sz="1200" dirty="0" smtClean="0">
                <a:solidFill>
                  <a:schemeClr val="tx1">
                    <a:lumMod val="75000"/>
                    <a:lumOff val="25000"/>
                  </a:schemeClr>
                </a:solidFill>
                <a:latin typeface="微软雅黑" pitchFamily="34" charset="-122"/>
                <a:ea typeface="微软雅黑" pitchFamily="34" charset="-122"/>
              </a:rPr>
              <a:t>文字概述简单</a:t>
            </a:r>
            <a:r>
              <a:rPr lang="zh-CN" altLang="en-US" sz="1200" dirty="0">
                <a:solidFill>
                  <a:schemeClr val="tx1">
                    <a:lumMod val="75000"/>
                    <a:lumOff val="25000"/>
                  </a:schemeClr>
                </a:solidFill>
                <a:latin typeface="微软雅黑" pitchFamily="34" charset="-122"/>
                <a:ea typeface="微软雅黑" pitchFamily="34" charset="-122"/>
              </a:rPr>
              <a:t>的文字</a:t>
            </a:r>
            <a:r>
              <a:rPr lang="zh-CN" altLang="en-US" sz="1200" dirty="0" smtClean="0">
                <a:solidFill>
                  <a:schemeClr val="tx1">
                    <a:lumMod val="75000"/>
                    <a:lumOff val="25000"/>
                  </a:schemeClr>
                </a:solidFill>
                <a:latin typeface="微软雅黑" pitchFamily="34" charset="-122"/>
                <a:ea typeface="微软雅黑" pitchFamily="34" charset="-122"/>
              </a:rPr>
              <a:t>概述。</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21" name="矩形 20"/>
          <p:cNvSpPr/>
          <p:nvPr/>
        </p:nvSpPr>
        <p:spPr>
          <a:xfrm>
            <a:off x="1297730" y="4009628"/>
            <a:ext cx="1690094"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600" b="1" dirty="0">
                <a:solidFill>
                  <a:srgbClr val="2A3632"/>
                </a:solidFill>
                <a:latin typeface="微软雅黑" pitchFamily="34" charset="-122"/>
                <a:ea typeface="微软雅黑" pitchFamily="34" charset="-122"/>
              </a:rPr>
              <a:t>这里填写</a:t>
            </a:r>
            <a:r>
              <a:rPr lang="zh-CN" altLang="en-US" sz="1600" b="1" dirty="0" smtClean="0">
                <a:solidFill>
                  <a:srgbClr val="2A3632"/>
                </a:solidFill>
                <a:latin typeface="微软雅黑" pitchFamily="34" charset="-122"/>
                <a:ea typeface="微软雅黑" pitchFamily="34" charset="-122"/>
              </a:rPr>
              <a:t>小标题</a:t>
            </a:r>
            <a:endParaRPr lang="en-US" altLang="zh-CN" sz="1600" b="1" dirty="0">
              <a:solidFill>
                <a:srgbClr val="2A3632"/>
              </a:solidFill>
              <a:latin typeface="微软雅黑" pitchFamily="34" charset="-122"/>
              <a:ea typeface="微软雅黑" pitchFamily="34" charset="-122"/>
            </a:endParaRPr>
          </a:p>
        </p:txBody>
      </p:sp>
    </p:spTree>
    <p:extLst>
      <p:ext uri="{BB962C8B-B14F-4D97-AF65-F5344CB8AC3E}">
        <p14:creationId xmlns:p14="http://schemas.microsoft.com/office/powerpoint/2010/main" val="4110184954"/>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par>
                          <p:cTn id="12" fill="hold">
                            <p:stCondLst>
                              <p:cond delay="2500"/>
                            </p:stCondLst>
                            <p:childTnLst>
                              <p:par>
                                <p:cTn id="13" presetID="53"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par>
                          <p:cTn id="34" fill="hold">
                            <p:stCondLst>
                              <p:cond delay="3500"/>
                            </p:stCondLst>
                            <p:childTnLst>
                              <p:par>
                                <p:cTn id="35" presetID="53" presetClass="entr" presetSubtype="16"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par>
                          <p:cTn id="45" fill="hold">
                            <p:stCondLst>
                              <p:cond delay="4000"/>
                            </p:stCondLst>
                            <p:childTnLst>
                              <p:par>
                                <p:cTn id="46" presetID="10" presetClass="entr" presetSubtype="0"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350"/>
                                        <p:tgtEl>
                                          <p:spTgt spid="17"/>
                                        </p:tgtEl>
                                      </p:cBhvr>
                                    </p:animEffect>
                                  </p:childTnLst>
                                </p:cTn>
                              </p:par>
                              <p:par>
                                <p:cTn id="49" presetID="26" presetClass="emph" presetSubtype="0" fill="hold" grpId="1" nodeType="withEffect">
                                  <p:stCondLst>
                                    <p:cond delay="0"/>
                                  </p:stCondLst>
                                  <p:childTnLst>
                                    <p:animEffect transition="out" filter="fade">
                                      <p:cBhvr>
                                        <p:cTn id="50" dur="400" tmFilter="0, 0; .2, .5; .8, .5; 1, 0"/>
                                        <p:tgtEl>
                                          <p:spTgt spid="17"/>
                                        </p:tgtEl>
                                      </p:cBhvr>
                                    </p:animEffect>
                                    <p:animScale>
                                      <p:cBhvr>
                                        <p:cTn id="51" dur="200" autoRev="1" fill="hold"/>
                                        <p:tgtEl>
                                          <p:spTgt spid="17"/>
                                        </p:tgtEl>
                                      </p:cBhvr>
                                      <p:by x="105000" y="105000"/>
                                    </p:animScale>
                                  </p:childTnLst>
                                </p:cTn>
                              </p:par>
                            </p:childTnLst>
                          </p:cTn>
                        </p:par>
                        <p:par>
                          <p:cTn id="52" fill="hold">
                            <p:stCondLst>
                              <p:cond delay="4400"/>
                            </p:stCondLst>
                            <p:childTnLst>
                              <p:par>
                                <p:cTn id="53" presetID="10" presetClass="entr" presetSubtype="0"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par>
                          <p:cTn id="56" fill="hold">
                            <p:stCondLst>
                              <p:cond delay="4900"/>
                            </p:stCondLst>
                            <p:childTnLst>
                              <p:par>
                                <p:cTn id="57" presetID="10"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350"/>
                                        <p:tgtEl>
                                          <p:spTgt spid="19"/>
                                        </p:tgtEl>
                                      </p:cBhvr>
                                    </p:animEffect>
                                  </p:childTnLst>
                                </p:cTn>
                              </p:par>
                              <p:par>
                                <p:cTn id="60" presetID="26" presetClass="emph" presetSubtype="0" fill="hold" grpId="1" nodeType="withEffect">
                                  <p:stCondLst>
                                    <p:cond delay="0"/>
                                  </p:stCondLst>
                                  <p:childTnLst>
                                    <p:animEffect transition="out" filter="fade">
                                      <p:cBhvr>
                                        <p:cTn id="61" dur="400" tmFilter="0, 0; .2, .5; .8, .5; 1, 0"/>
                                        <p:tgtEl>
                                          <p:spTgt spid="19"/>
                                        </p:tgtEl>
                                      </p:cBhvr>
                                    </p:animEffect>
                                    <p:animScale>
                                      <p:cBhvr>
                                        <p:cTn id="62" dur="200" autoRev="1" fill="hold"/>
                                        <p:tgtEl>
                                          <p:spTgt spid="19"/>
                                        </p:tgtEl>
                                      </p:cBhvr>
                                      <p:by x="105000" y="105000"/>
                                    </p:animScale>
                                  </p:childTnLst>
                                </p:cTn>
                              </p:par>
                            </p:childTnLst>
                          </p:cTn>
                        </p:par>
                        <p:par>
                          <p:cTn id="63" fill="hold">
                            <p:stCondLst>
                              <p:cond delay="5300"/>
                            </p:stCondLst>
                            <p:childTnLst>
                              <p:par>
                                <p:cTn id="64" presetID="10" presetClass="entr" presetSubtype="0"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childTnLst>
                          </p:cTn>
                        </p:par>
                        <p:par>
                          <p:cTn id="67" fill="hold">
                            <p:stCondLst>
                              <p:cond delay="5800"/>
                            </p:stCondLst>
                            <p:childTnLst>
                              <p:par>
                                <p:cTn id="68" presetID="10" presetClass="entr" presetSubtype="0"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350"/>
                                        <p:tgtEl>
                                          <p:spTgt spid="21"/>
                                        </p:tgtEl>
                                      </p:cBhvr>
                                    </p:animEffect>
                                  </p:childTnLst>
                                </p:cTn>
                              </p:par>
                              <p:par>
                                <p:cTn id="71" presetID="26" presetClass="emph" presetSubtype="0" fill="hold" grpId="1" nodeType="withEffect">
                                  <p:stCondLst>
                                    <p:cond delay="0"/>
                                  </p:stCondLst>
                                  <p:childTnLst>
                                    <p:animEffect transition="out" filter="fade">
                                      <p:cBhvr>
                                        <p:cTn id="72" dur="400" tmFilter="0, 0; .2, .5; .8, .5; 1, 0"/>
                                        <p:tgtEl>
                                          <p:spTgt spid="21"/>
                                        </p:tgtEl>
                                      </p:cBhvr>
                                    </p:animEffect>
                                    <p:animScale>
                                      <p:cBhvr>
                                        <p:cTn id="73" dur="200" autoRev="1" fill="hold"/>
                                        <p:tgtEl>
                                          <p:spTgt spid="21"/>
                                        </p:tgtEl>
                                      </p:cBhvr>
                                      <p:by x="105000" y="105000"/>
                                    </p:animScale>
                                  </p:childTnLst>
                                </p:cTn>
                              </p:par>
                            </p:childTnLst>
                          </p:cTn>
                        </p:par>
                        <p:par>
                          <p:cTn id="74" fill="hold">
                            <p:stCondLst>
                              <p:cond delay="6200"/>
                            </p:stCondLst>
                            <p:childTnLst>
                              <p:par>
                                <p:cTn id="75" presetID="10" presetClass="entr" presetSubtype="0" fill="hold" grpId="0" nodeType="after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4" grpId="0" animBg="1"/>
      <p:bldP spid="16" grpId="0"/>
      <p:bldP spid="17" grpId="0"/>
      <p:bldP spid="17" grpId="1"/>
      <p:bldP spid="18" grpId="0"/>
      <p:bldP spid="19" grpId="0"/>
      <p:bldP spid="19" grpId="1"/>
      <p:bldP spid="20" grpId="0"/>
      <p:bldP spid="21" grpId="0"/>
      <p:bldP spid="21"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561356"/>
            <a:ext cx="9144000" cy="273630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TextBox 3"/>
          <p:cNvSpPr txBox="1"/>
          <p:nvPr/>
        </p:nvSpPr>
        <p:spPr>
          <a:xfrm>
            <a:off x="1547664" y="442327"/>
            <a:ext cx="5760640" cy="830997"/>
          </a:xfrm>
          <a:prstGeom prst="rect">
            <a:avLst/>
          </a:prstGeom>
          <a:noFill/>
        </p:spPr>
        <p:txBody>
          <a:bodyPr wrap="square" rtlCol="0">
            <a:spAutoFit/>
          </a:bodyPr>
          <a:lstStyle/>
          <a:p>
            <a:r>
              <a:rPr lang="en-US" altLang="zh-CN" sz="4800" b="1" dirty="0" smtClean="0">
                <a:solidFill>
                  <a:srgbClr val="013B6D"/>
                </a:solidFill>
                <a:latin typeface="微软雅黑" pitchFamily="34" charset="-122"/>
                <a:ea typeface="微软雅黑" pitchFamily="34" charset="-122"/>
              </a:rPr>
              <a:t>Part 05  </a:t>
            </a:r>
            <a:r>
              <a:rPr lang="zh-CN" altLang="en-US" sz="4800" b="1" dirty="0" smtClean="0">
                <a:solidFill>
                  <a:srgbClr val="013B6D"/>
                </a:solidFill>
                <a:latin typeface="微软雅黑" pitchFamily="34" charset="-122"/>
                <a:ea typeface="微软雅黑" pitchFamily="34" charset="-122"/>
              </a:rPr>
              <a:t>相关建议</a:t>
            </a:r>
            <a:endParaRPr lang="zh-CN" altLang="en-US" sz="4800" b="1" dirty="0">
              <a:solidFill>
                <a:srgbClr val="013B6D"/>
              </a:solidFill>
              <a:latin typeface="微软雅黑" pitchFamily="34" charset="-122"/>
              <a:ea typeface="微软雅黑" pitchFamily="34" charset="-122"/>
            </a:endParaRPr>
          </a:p>
        </p:txBody>
      </p:sp>
      <p:grpSp>
        <p:nvGrpSpPr>
          <p:cNvPr id="5" name="组合 4"/>
          <p:cNvGrpSpPr/>
          <p:nvPr/>
        </p:nvGrpSpPr>
        <p:grpSpPr>
          <a:xfrm>
            <a:off x="3347864" y="2350816"/>
            <a:ext cx="1545290" cy="385613"/>
            <a:chOff x="3276600" y="3624263"/>
            <a:chExt cx="1234165" cy="307975"/>
          </a:xfrm>
        </p:grpSpPr>
        <p:grpSp>
          <p:nvGrpSpPr>
            <p:cNvPr id="6" name="Group 10"/>
            <p:cNvGrpSpPr>
              <a:grpSpLocks/>
            </p:cNvGrpSpPr>
            <p:nvPr/>
          </p:nvGrpSpPr>
          <p:grpSpPr bwMode="auto">
            <a:xfrm>
              <a:off x="3276600" y="3649663"/>
              <a:ext cx="282575" cy="282575"/>
              <a:chOff x="0" y="0"/>
              <a:chExt cx="2494" cy="2494"/>
            </a:xfrm>
          </p:grpSpPr>
          <p:sp>
            <p:nvSpPr>
              <p:cNvPr id="8" name="AutoShape 11"/>
              <p:cNvSpPr>
                <a:spLocks noChangeArrowheads="1"/>
              </p:cNvSpPr>
              <p:nvPr/>
            </p:nvSpPr>
            <p:spPr bwMode="auto">
              <a:xfrm>
                <a:off x="0" y="0"/>
                <a:ext cx="2494" cy="2494"/>
              </a:xfrm>
              <a:custGeom>
                <a:avLst/>
                <a:gdLst>
                  <a:gd name="G0" fmla="+- 2321 0 0"/>
                  <a:gd name="G1" fmla="+- 21600 0 2321"/>
                  <a:gd name="G2" fmla="+- 21600 0 232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321" y="10800"/>
                    </a:moveTo>
                    <a:cubicBezTo>
                      <a:pt x="2321" y="15483"/>
                      <a:pt x="6117" y="19279"/>
                      <a:pt x="10800" y="19279"/>
                    </a:cubicBezTo>
                    <a:cubicBezTo>
                      <a:pt x="15483" y="19279"/>
                      <a:pt x="19279" y="15483"/>
                      <a:pt x="19279" y="10800"/>
                    </a:cubicBezTo>
                    <a:cubicBezTo>
                      <a:pt x="19279" y="6117"/>
                      <a:pt x="15483" y="2321"/>
                      <a:pt x="10800" y="2321"/>
                    </a:cubicBezTo>
                    <a:cubicBezTo>
                      <a:pt x="6117" y="2321"/>
                      <a:pt x="2321" y="6117"/>
                      <a:pt x="2321" y="10800"/>
                    </a:cubicBezTo>
                    <a:close/>
                  </a:path>
                </a:pathLst>
              </a:custGeom>
              <a:solidFill>
                <a:schemeClr val="bg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rgbClr val="C0504D"/>
                  </a:solidFill>
                </a:endParaRPr>
              </a:p>
            </p:txBody>
          </p:sp>
          <p:sp>
            <p:nvSpPr>
              <p:cNvPr id="9" name="AutoShape 12"/>
              <p:cNvSpPr>
                <a:spLocks noChangeArrowheads="1"/>
              </p:cNvSpPr>
              <p:nvPr/>
            </p:nvSpPr>
            <p:spPr bwMode="auto">
              <a:xfrm rot="5400000">
                <a:off x="646" y="574"/>
                <a:ext cx="1632" cy="1283"/>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rgbClr val="C0504D"/>
                  </a:solidFill>
                </a:endParaRPr>
              </a:p>
            </p:txBody>
          </p:sp>
        </p:grpSp>
        <p:sp>
          <p:nvSpPr>
            <p:cNvPr id="7" name="Text Box 13"/>
            <p:cNvSpPr txBox="1">
              <a:spLocks noChangeArrowheads="1"/>
            </p:cNvSpPr>
            <p:nvPr/>
          </p:nvSpPr>
          <p:spPr bwMode="auto">
            <a:xfrm>
              <a:off x="3625850" y="3624263"/>
              <a:ext cx="884915" cy="29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dirty="0" smtClean="0">
                  <a:solidFill>
                    <a:prstClr val="white"/>
                  </a:solidFill>
                  <a:ea typeface="微软雅黑" pitchFamily="34" charset="-122"/>
                </a:rPr>
                <a:t>相关建议</a:t>
              </a:r>
              <a:endParaRPr lang="zh-CN" altLang="en-US" dirty="0">
                <a:solidFill>
                  <a:prstClr val="white"/>
                </a:solidFill>
                <a:ea typeface="微软雅黑" pitchFamily="34" charset="-122"/>
              </a:endParaRPr>
            </a:p>
          </p:txBody>
        </p:sp>
      </p:grpSp>
      <p:grpSp>
        <p:nvGrpSpPr>
          <p:cNvPr id="20" name="组合 19"/>
          <p:cNvGrpSpPr/>
          <p:nvPr/>
        </p:nvGrpSpPr>
        <p:grpSpPr>
          <a:xfrm>
            <a:off x="6228184" y="2382619"/>
            <a:ext cx="1545289" cy="385613"/>
            <a:chOff x="3276600" y="3624263"/>
            <a:chExt cx="1234165" cy="307975"/>
          </a:xfrm>
        </p:grpSpPr>
        <p:grpSp>
          <p:nvGrpSpPr>
            <p:cNvPr id="21" name="Group 10"/>
            <p:cNvGrpSpPr>
              <a:grpSpLocks/>
            </p:cNvGrpSpPr>
            <p:nvPr/>
          </p:nvGrpSpPr>
          <p:grpSpPr bwMode="auto">
            <a:xfrm>
              <a:off x="3276600" y="3649663"/>
              <a:ext cx="282575" cy="282575"/>
              <a:chOff x="0" y="0"/>
              <a:chExt cx="2494" cy="2494"/>
            </a:xfrm>
          </p:grpSpPr>
          <p:sp>
            <p:nvSpPr>
              <p:cNvPr id="23" name="AutoShape 11"/>
              <p:cNvSpPr>
                <a:spLocks noChangeArrowheads="1"/>
              </p:cNvSpPr>
              <p:nvPr/>
            </p:nvSpPr>
            <p:spPr bwMode="auto">
              <a:xfrm>
                <a:off x="0" y="0"/>
                <a:ext cx="2494" cy="2494"/>
              </a:xfrm>
              <a:custGeom>
                <a:avLst/>
                <a:gdLst>
                  <a:gd name="G0" fmla="+- 2321 0 0"/>
                  <a:gd name="G1" fmla="+- 21600 0 2321"/>
                  <a:gd name="G2" fmla="+- 21600 0 232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321" y="10800"/>
                    </a:moveTo>
                    <a:cubicBezTo>
                      <a:pt x="2321" y="15483"/>
                      <a:pt x="6117" y="19279"/>
                      <a:pt x="10800" y="19279"/>
                    </a:cubicBezTo>
                    <a:cubicBezTo>
                      <a:pt x="15483" y="19279"/>
                      <a:pt x="19279" y="15483"/>
                      <a:pt x="19279" y="10800"/>
                    </a:cubicBezTo>
                    <a:cubicBezTo>
                      <a:pt x="19279" y="6117"/>
                      <a:pt x="15483" y="2321"/>
                      <a:pt x="10800" y="2321"/>
                    </a:cubicBezTo>
                    <a:cubicBezTo>
                      <a:pt x="6117" y="2321"/>
                      <a:pt x="2321" y="6117"/>
                      <a:pt x="2321" y="1080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rgbClr val="C0504D"/>
                  </a:solidFill>
                </a:endParaRPr>
              </a:p>
            </p:txBody>
          </p:sp>
          <p:sp>
            <p:nvSpPr>
              <p:cNvPr id="24" name="AutoShape 12"/>
              <p:cNvSpPr>
                <a:spLocks noChangeArrowheads="1"/>
              </p:cNvSpPr>
              <p:nvPr/>
            </p:nvSpPr>
            <p:spPr bwMode="auto">
              <a:xfrm rot="5400000">
                <a:off x="646" y="574"/>
                <a:ext cx="1632" cy="1283"/>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rgbClr val="C0504D"/>
                  </a:solidFill>
                </a:endParaRPr>
              </a:p>
            </p:txBody>
          </p:sp>
        </p:grpSp>
        <p:sp>
          <p:nvSpPr>
            <p:cNvPr id="22" name="Text Box 13"/>
            <p:cNvSpPr txBox="1">
              <a:spLocks noChangeArrowheads="1"/>
            </p:cNvSpPr>
            <p:nvPr/>
          </p:nvSpPr>
          <p:spPr bwMode="auto">
            <a:xfrm>
              <a:off x="3625850" y="3624263"/>
              <a:ext cx="884915" cy="29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dirty="0" smtClean="0">
                  <a:solidFill>
                    <a:prstClr val="white"/>
                  </a:solidFill>
                  <a:ea typeface="微软雅黑" pitchFamily="34" charset="-122"/>
                </a:rPr>
                <a:t>问题评估</a:t>
              </a:r>
              <a:endParaRPr lang="zh-CN" altLang="en-US" dirty="0">
                <a:solidFill>
                  <a:prstClr val="white"/>
                </a:solidFill>
                <a:ea typeface="微软雅黑" pitchFamily="34" charset="-122"/>
              </a:endParaRPr>
            </a:p>
          </p:txBody>
        </p:sp>
      </p:grpSp>
      <p:grpSp>
        <p:nvGrpSpPr>
          <p:cNvPr id="15" name="组合 14"/>
          <p:cNvGrpSpPr/>
          <p:nvPr/>
        </p:nvGrpSpPr>
        <p:grpSpPr>
          <a:xfrm>
            <a:off x="755576" y="1777538"/>
            <a:ext cx="2304098" cy="2304098"/>
            <a:chOff x="755576" y="1777538"/>
            <a:chExt cx="2304098" cy="2304098"/>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777538"/>
              <a:ext cx="2304098" cy="2304098"/>
            </a:xfrm>
            <a:prstGeom prst="rect">
              <a:avLst/>
            </a:prstGeom>
          </p:spPr>
        </p:pic>
        <p:sp>
          <p:nvSpPr>
            <p:cNvPr id="28" name="Freeform 284"/>
            <p:cNvSpPr>
              <a:spLocks noEditPoints="1"/>
            </p:cNvSpPr>
            <p:nvPr/>
          </p:nvSpPr>
          <p:spPr bwMode="auto">
            <a:xfrm>
              <a:off x="1283862" y="2231390"/>
              <a:ext cx="1271913" cy="1274182"/>
            </a:xfrm>
            <a:custGeom>
              <a:avLst/>
              <a:gdLst>
                <a:gd name="T0" fmla="*/ 8 w 97"/>
                <a:gd name="T1" fmla="*/ 10 h 91"/>
                <a:gd name="T2" fmla="*/ 28 w 97"/>
                <a:gd name="T3" fmla="*/ 10 h 91"/>
                <a:gd name="T4" fmla="*/ 41 w 97"/>
                <a:gd name="T5" fmla="*/ 45 h 91"/>
                <a:gd name="T6" fmla="*/ 51 w 97"/>
                <a:gd name="T7" fmla="*/ 41 h 91"/>
                <a:gd name="T8" fmla="*/ 59 w 97"/>
                <a:gd name="T9" fmla="*/ 46 h 91"/>
                <a:gd name="T10" fmla="*/ 66 w 97"/>
                <a:gd name="T11" fmla="*/ 27 h 91"/>
                <a:gd name="T12" fmla="*/ 73 w 97"/>
                <a:gd name="T13" fmla="*/ 34 h 91"/>
                <a:gd name="T14" fmla="*/ 83 w 97"/>
                <a:gd name="T15" fmla="*/ 23 h 91"/>
                <a:gd name="T16" fmla="*/ 73 w 97"/>
                <a:gd name="T17" fmla="*/ 40 h 91"/>
                <a:gd name="T18" fmla="*/ 67 w 97"/>
                <a:gd name="T19" fmla="*/ 33 h 91"/>
                <a:gd name="T20" fmla="*/ 61 w 97"/>
                <a:gd name="T21" fmla="*/ 51 h 91"/>
                <a:gd name="T22" fmla="*/ 51 w 97"/>
                <a:gd name="T23" fmla="*/ 45 h 91"/>
                <a:gd name="T24" fmla="*/ 41 w 97"/>
                <a:gd name="T25" fmla="*/ 45 h 91"/>
                <a:gd name="T26" fmla="*/ 74 w 97"/>
                <a:gd name="T27" fmla="*/ 86 h 91"/>
                <a:gd name="T28" fmla="*/ 43 w 97"/>
                <a:gd name="T29" fmla="*/ 91 h 91"/>
                <a:gd name="T30" fmla="*/ 63 w 97"/>
                <a:gd name="T31" fmla="*/ 68 h 91"/>
                <a:gd name="T32" fmla="*/ 97 w 97"/>
                <a:gd name="T33" fmla="*/ 68 h 91"/>
                <a:gd name="T34" fmla="*/ 97 w 97"/>
                <a:gd name="T35" fmla="*/ 6 h 91"/>
                <a:gd name="T36" fmla="*/ 93 w 97"/>
                <a:gd name="T37" fmla="*/ 3 h 91"/>
                <a:gd name="T38" fmla="*/ 34 w 97"/>
                <a:gd name="T39" fmla="*/ 9 h 91"/>
                <a:gd name="T40" fmla="*/ 90 w 97"/>
                <a:gd name="T41" fmla="*/ 61 h 91"/>
                <a:gd name="T42" fmla="*/ 36 w 97"/>
                <a:gd name="T43" fmla="*/ 68 h 91"/>
                <a:gd name="T44" fmla="*/ 54 w 97"/>
                <a:gd name="T45" fmla="*/ 84 h 91"/>
                <a:gd name="T46" fmla="*/ 63 w 97"/>
                <a:gd name="T47" fmla="*/ 68 h 91"/>
                <a:gd name="T48" fmla="*/ 7 w 97"/>
                <a:gd name="T49" fmla="*/ 55 h 91"/>
                <a:gd name="T50" fmla="*/ 14 w 97"/>
                <a:gd name="T51" fmla="*/ 91 h 91"/>
                <a:gd name="T52" fmla="*/ 20 w 97"/>
                <a:gd name="T53" fmla="*/ 60 h 91"/>
                <a:gd name="T54" fmla="*/ 31 w 97"/>
                <a:gd name="T55" fmla="*/ 91 h 91"/>
                <a:gd name="T56" fmla="*/ 28 w 97"/>
                <a:gd name="T57" fmla="*/ 33 h 91"/>
                <a:gd name="T58" fmla="*/ 55 w 97"/>
                <a:gd name="T59" fmla="*/ 24 h 91"/>
                <a:gd name="T60" fmla="*/ 20 w 97"/>
                <a:gd name="T61" fmla="*/ 23 h 91"/>
                <a:gd name="T62" fmla="*/ 19 w 97"/>
                <a:gd name="T63" fmla="*/ 27 h 91"/>
                <a:gd name="T64" fmla="*/ 18 w 97"/>
                <a:gd name="T65" fmla="*/ 47 h 91"/>
                <a:gd name="T66" fmla="*/ 18 w 97"/>
                <a:gd name="T67" fmla="*/ 47 h 91"/>
                <a:gd name="T68" fmla="*/ 18 w 97"/>
                <a:gd name="T69" fmla="*/ 47 h 91"/>
                <a:gd name="T70" fmla="*/ 16 w 97"/>
                <a:gd name="T71" fmla="*/ 27 h 91"/>
                <a:gd name="T72" fmla="*/ 16 w 97"/>
                <a:gd name="T73" fmla="*/ 23 h 91"/>
                <a:gd name="T74" fmla="*/ 0 w 97"/>
                <a:gd name="T75" fmla="*/ 5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 h="91">
                  <a:moveTo>
                    <a:pt x="18" y="0"/>
                  </a:moveTo>
                  <a:cubicBezTo>
                    <a:pt x="12" y="0"/>
                    <a:pt x="8" y="4"/>
                    <a:pt x="8" y="10"/>
                  </a:cubicBezTo>
                  <a:cubicBezTo>
                    <a:pt x="8" y="16"/>
                    <a:pt x="12" y="20"/>
                    <a:pt x="18" y="20"/>
                  </a:cubicBezTo>
                  <a:cubicBezTo>
                    <a:pt x="24" y="20"/>
                    <a:pt x="28" y="16"/>
                    <a:pt x="28" y="10"/>
                  </a:cubicBezTo>
                  <a:cubicBezTo>
                    <a:pt x="28" y="4"/>
                    <a:pt x="24" y="0"/>
                    <a:pt x="18" y="0"/>
                  </a:cubicBezTo>
                  <a:close/>
                  <a:moveTo>
                    <a:pt x="41" y="45"/>
                  </a:moveTo>
                  <a:cubicBezTo>
                    <a:pt x="50" y="42"/>
                    <a:pt x="50" y="42"/>
                    <a:pt x="50" y="42"/>
                  </a:cubicBezTo>
                  <a:cubicBezTo>
                    <a:pt x="51" y="41"/>
                    <a:pt x="51" y="41"/>
                    <a:pt x="51" y="41"/>
                  </a:cubicBezTo>
                  <a:cubicBezTo>
                    <a:pt x="52" y="42"/>
                    <a:pt x="52" y="42"/>
                    <a:pt x="52" y="42"/>
                  </a:cubicBezTo>
                  <a:cubicBezTo>
                    <a:pt x="59" y="46"/>
                    <a:pt x="59" y="46"/>
                    <a:pt x="59" y="46"/>
                  </a:cubicBezTo>
                  <a:cubicBezTo>
                    <a:pt x="65" y="29"/>
                    <a:pt x="65" y="29"/>
                    <a:pt x="65" y="29"/>
                  </a:cubicBezTo>
                  <a:cubicBezTo>
                    <a:pt x="66" y="27"/>
                    <a:pt x="66" y="27"/>
                    <a:pt x="66" y="27"/>
                  </a:cubicBezTo>
                  <a:cubicBezTo>
                    <a:pt x="67" y="29"/>
                    <a:pt x="67" y="29"/>
                    <a:pt x="67" y="29"/>
                  </a:cubicBezTo>
                  <a:cubicBezTo>
                    <a:pt x="73" y="34"/>
                    <a:pt x="73" y="34"/>
                    <a:pt x="73" y="34"/>
                  </a:cubicBezTo>
                  <a:cubicBezTo>
                    <a:pt x="81" y="21"/>
                    <a:pt x="81" y="21"/>
                    <a:pt x="81" y="21"/>
                  </a:cubicBezTo>
                  <a:cubicBezTo>
                    <a:pt x="83" y="23"/>
                    <a:pt x="83" y="23"/>
                    <a:pt x="83" y="23"/>
                  </a:cubicBezTo>
                  <a:cubicBezTo>
                    <a:pt x="75" y="38"/>
                    <a:pt x="75" y="38"/>
                    <a:pt x="75" y="38"/>
                  </a:cubicBezTo>
                  <a:cubicBezTo>
                    <a:pt x="73" y="40"/>
                    <a:pt x="73" y="40"/>
                    <a:pt x="73" y="40"/>
                  </a:cubicBezTo>
                  <a:cubicBezTo>
                    <a:pt x="72" y="38"/>
                    <a:pt x="72" y="38"/>
                    <a:pt x="72" y="38"/>
                  </a:cubicBezTo>
                  <a:cubicBezTo>
                    <a:pt x="67" y="33"/>
                    <a:pt x="67" y="33"/>
                    <a:pt x="67" y="33"/>
                  </a:cubicBezTo>
                  <a:cubicBezTo>
                    <a:pt x="61" y="49"/>
                    <a:pt x="61" y="49"/>
                    <a:pt x="61" y="49"/>
                  </a:cubicBezTo>
                  <a:cubicBezTo>
                    <a:pt x="61" y="51"/>
                    <a:pt x="61" y="51"/>
                    <a:pt x="61" y="51"/>
                  </a:cubicBezTo>
                  <a:cubicBezTo>
                    <a:pt x="59" y="50"/>
                    <a:pt x="59" y="50"/>
                    <a:pt x="59" y="50"/>
                  </a:cubicBezTo>
                  <a:cubicBezTo>
                    <a:pt x="51" y="45"/>
                    <a:pt x="51" y="45"/>
                    <a:pt x="51" y="45"/>
                  </a:cubicBezTo>
                  <a:cubicBezTo>
                    <a:pt x="42" y="48"/>
                    <a:pt x="42" y="48"/>
                    <a:pt x="42" y="48"/>
                  </a:cubicBezTo>
                  <a:cubicBezTo>
                    <a:pt x="41" y="45"/>
                    <a:pt x="41" y="45"/>
                    <a:pt x="41" y="45"/>
                  </a:cubicBezTo>
                  <a:close/>
                  <a:moveTo>
                    <a:pt x="43" y="86"/>
                  </a:moveTo>
                  <a:cubicBezTo>
                    <a:pt x="74" y="86"/>
                    <a:pt x="74" y="86"/>
                    <a:pt x="74" y="86"/>
                  </a:cubicBezTo>
                  <a:cubicBezTo>
                    <a:pt x="74" y="91"/>
                    <a:pt x="74" y="91"/>
                    <a:pt x="74" y="91"/>
                  </a:cubicBezTo>
                  <a:cubicBezTo>
                    <a:pt x="43" y="91"/>
                    <a:pt x="43" y="91"/>
                    <a:pt x="43" y="91"/>
                  </a:cubicBezTo>
                  <a:cubicBezTo>
                    <a:pt x="43" y="86"/>
                    <a:pt x="43" y="86"/>
                    <a:pt x="43" y="86"/>
                  </a:cubicBezTo>
                  <a:close/>
                  <a:moveTo>
                    <a:pt x="63" y="68"/>
                  </a:moveTo>
                  <a:cubicBezTo>
                    <a:pt x="93" y="68"/>
                    <a:pt x="93" y="68"/>
                    <a:pt x="93" y="68"/>
                  </a:cubicBezTo>
                  <a:cubicBezTo>
                    <a:pt x="97" y="68"/>
                    <a:pt x="97" y="68"/>
                    <a:pt x="97" y="68"/>
                  </a:cubicBezTo>
                  <a:cubicBezTo>
                    <a:pt x="97" y="64"/>
                    <a:pt x="97" y="64"/>
                    <a:pt x="97" y="64"/>
                  </a:cubicBezTo>
                  <a:cubicBezTo>
                    <a:pt x="97" y="6"/>
                    <a:pt x="97" y="6"/>
                    <a:pt x="97" y="6"/>
                  </a:cubicBezTo>
                  <a:cubicBezTo>
                    <a:pt x="97" y="3"/>
                    <a:pt x="97" y="3"/>
                    <a:pt x="97" y="3"/>
                  </a:cubicBezTo>
                  <a:cubicBezTo>
                    <a:pt x="93" y="3"/>
                    <a:pt x="93" y="3"/>
                    <a:pt x="93" y="3"/>
                  </a:cubicBezTo>
                  <a:cubicBezTo>
                    <a:pt x="34" y="3"/>
                    <a:pt x="34" y="3"/>
                    <a:pt x="34" y="3"/>
                  </a:cubicBezTo>
                  <a:cubicBezTo>
                    <a:pt x="34" y="9"/>
                    <a:pt x="34" y="9"/>
                    <a:pt x="34" y="9"/>
                  </a:cubicBezTo>
                  <a:cubicBezTo>
                    <a:pt x="90" y="9"/>
                    <a:pt x="90" y="9"/>
                    <a:pt x="90" y="9"/>
                  </a:cubicBezTo>
                  <a:cubicBezTo>
                    <a:pt x="90" y="61"/>
                    <a:pt x="90" y="61"/>
                    <a:pt x="90" y="61"/>
                  </a:cubicBezTo>
                  <a:cubicBezTo>
                    <a:pt x="36" y="61"/>
                    <a:pt x="36" y="61"/>
                    <a:pt x="36" y="61"/>
                  </a:cubicBezTo>
                  <a:cubicBezTo>
                    <a:pt x="36" y="68"/>
                    <a:pt x="36" y="68"/>
                    <a:pt x="36" y="68"/>
                  </a:cubicBezTo>
                  <a:cubicBezTo>
                    <a:pt x="54" y="68"/>
                    <a:pt x="54" y="68"/>
                    <a:pt x="54" y="68"/>
                  </a:cubicBezTo>
                  <a:cubicBezTo>
                    <a:pt x="54" y="84"/>
                    <a:pt x="54" y="84"/>
                    <a:pt x="54" y="84"/>
                  </a:cubicBezTo>
                  <a:cubicBezTo>
                    <a:pt x="63" y="84"/>
                    <a:pt x="63" y="84"/>
                    <a:pt x="63" y="84"/>
                  </a:cubicBezTo>
                  <a:cubicBezTo>
                    <a:pt x="63" y="68"/>
                    <a:pt x="63" y="68"/>
                    <a:pt x="63" y="68"/>
                  </a:cubicBezTo>
                  <a:close/>
                  <a:moveTo>
                    <a:pt x="0" y="50"/>
                  </a:moveTo>
                  <a:cubicBezTo>
                    <a:pt x="7" y="55"/>
                    <a:pt x="7" y="55"/>
                    <a:pt x="7" y="55"/>
                  </a:cubicBezTo>
                  <a:cubicBezTo>
                    <a:pt x="5" y="91"/>
                    <a:pt x="5" y="91"/>
                    <a:pt x="5" y="91"/>
                  </a:cubicBezTo>
                  <a:cubicBezTo>
                    <a:pt x="14" y="91"/>
                    <a:pt x="14" y="91"/>
                    <a:pt x="14" y="91"/>
                  </a:cubicBezTo>
                  <a:cubicBezTo>
                    <a:pt x="16" y="60"/>
                    <a:pt x="16" y="60"/>
                    <a:pt x="16" y="60"/>
                  </a:cubicBezTo>
                  <a:cubicBezTo>
                    <a:pt x="20" y="60"/>
                    <a:pt x="20" y="60"/>
                    <a:pt x="20" y="60"/>
                  </a:cubicBezTo>
                  <a:cubicBezTo>
                    <a:pt x="22" y="91"/>
                    <a:pt x="22" y="91"/>
                    <a:pt x="22" y="91"/>
                  </a:cubicBezTo>
                  <a:cubicBezTo>
                    <a:pt x="31" y="91"/>
                    <a:pt x="31" y="91"/>
                    <a:pt x="31" y="91"/>
                  </a:cubicBezTo>
                  <a:cubicBezTo>
                    <a:pt x="29" y="55"/>
                    <a:pt x="29" y="55"/>
                    <a:pt x="29" y="55"/>
                  </a:cubicBezTo>
                  <a:cubicBezTo>
                    <a:pt x="28" y="33"/>
                    <a:pt x="28" y="33"/>
                    <a:pt x="28" y="33"/>
                  </a:cubicBezTo>
                  <a:cubicBezTo>
                    <a:pt x="50" y="32"/>
                    <a:pt x="50" y="32"/>
                    <a:pt x="50" y="32"/>
                  </a:cubicBezTo>
                  <a:cubicBezTo>
                    <a:pt x="55" y="24"/>
                    <a:pt x="55" y="24"/>
                    <a:pt x="55" y="24"/>
                  </a:cubicBezTo>
                  <a:cubicBezTo>
                    <a:pt x="30" y="23"/>
                    <a:pt x="30" y="23"/>
                    <a:pt x="30" y="23"/>
                  </a:cubicBezTo>
                  <a:cubicBezTo>
                    <a:pt x="20" y="23"/>
                    <a:pt x="20" y="23"/>
                    <a:pt x="20" y="23"/>
                  </a:cubicBezTo>
                  <a:cubicBezTo>
                    <a:pt x="20" y="24"/>
                    <a:pt x="20" y="24"/>
                    <a:pt x="20" y="24"/>
                  </a:cubicBezTo>
                  <a:cubicBezTo>
                    <a:pt x="19" y="27"/>
                    <a:pt x="19" y="27"/>
                    <a:pt x="19" y="27"/>
                  </a:cubicBezTo>
                  <a:cubicBezTo>
                    <a:pt x="22" y="43"/>
                    <a:pt x="22" y="43"/>
                    <a:pt x="22" y="43"/>
                  </a:cubicBezTo>
                  <a:cubicBezTo>
                    <a:pt x="18" y="47"/>
                    <a:pt x="18" y="47"/>
                    <a:pt x="18" y="47"/>
                  </a:cubicBezTo>
                  <a:cubicBezTo>
                    <a:pt x="18" y="47"/>
                    <a:pt x="18" y="47"/>
                    <a:pt x="18" y="47"/>
                  </a:cubicBezTo>
                  <a:cubicBezTo>
                    <a:pt x="18" y="47"/>
                    <a:pt x="18" y="47"/>
                    <a:pt x="18" y="47"/>
                  </a:cubicBezTo>
                  <a:cubicBezTo>
                    <a:pt x="18" y="47"/>
                    <a:pt x="18" y="47"/>
                    <a:pt x="18" y="47"/>
                  </a:cubicBezTo>
                  <a:cubicBezTo>
                    <a:pt x="18" y="47"/>
                    <a:pt x="18" y="47"/>
                    <a:pt x="18" y="47"/>
                  </a:cubicBezTo>
                  <a:cubicBezTo>
                    <a:pt x="14" y="43"/>
                    <a:pt x="14" y="43"/>
                    <a:pt x="14" y="43"/>
                  </a:cubicBezTo>
                  <a:cubicBezTo>
                    <a:pt x="16" y="27"/>
                    <a:pt x="16" y="27"/>
                    <a:pt x="16" y="27"/>
                  </a:cubicBezTo>
                  <a:cubicBezTo>
                    <a:pt x="15" y="24"/>
                    <a:pt x="15" y="24"/>
                    <a:pt x="15" y="24"/>
                  </a:cubicBezTo>
                  <a:cubicBezTo>
                    <a:pt x="16" y="23"/>
                    <a:pt x="16" y="23"/>
                    <a:pt x="16" y="23"/>
                  </a:cubicBezTo>
                  <a:cubicBezTo>
                    <a:pt x="5" y="23"/>
                    <a:pt x="5" y="23"/>
                    <a:pt x="5" y="23"/>
                  </a:cubicBezTo>
                  <a:lnTo>
                    <a:pt x="0" y="5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Tree>
    <p:extLst>
      <p:ext uri="{BB962C8B-B14F-4D97-AF65-F5344CB8AC3E}">
        <p14:creationId xmlns:p14="http://schemas.microsoft.com/office/powerpoint/2010/main" val="534115097"/>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par>
                          <p:cTn id="11" fill="hold">
                            <p:stCondLst>
                              <p:cond delay="19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2400"/>
                            </p:stCondLst>
                            <p:childTnLst>
                              <p:par>
                                <p:cTn id="16" presetID="15"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fltVal val="0"/>
                                          </p:val>
                                        </p:tav>
                                        <p:tav tm="100000">
                                          <p:val>
                                            <p:strVal val="#ppt_w"/>
                                          </p:val>
                                        </p:tav>
                                      </p:tavLst>
                                    </p:anim>
                                    <p:anim calcmode="lin" valueType="num">
                                      <p:cBhvr>
                                        <p:cTn id="19" dur="1000" fill="hold"/>
                                        <p:tgtEl>
                                          <p:spTgt spid="15"/>
                                        </p:tgtEl>
                                        <p:attrNameLst>
                                          <p:attrName>ppt_h</p:attrName>
                                        </p:attrNameLst>
                                      </p:cBhvr>
                                      <p:tavLst>
                                        <p:tav tm="0">
                                          <p:val>
                                            <p:fltVal val="0"/>
                                          </p:val>
                                        </p:tav>
                                        <p:tav tm="100000">
                                          <p:val>
                                            <p:strVal val="#ppt_h"/>
                                          </p:val>
                                        </p:tav>
                                      </p:tavLst>
                                    </p:anim>
                                    <p:anim calcmode="lin" valueType="num">
                                      <p:cBhvr>
                                        <p:cTn id="20"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3400"/>
                            </p:stCondLst>
                            <p:childTnLst>
                              <p:par>
                                <p:cTn id="23" presetID="2" presetClass="entr" presetSubtype="12"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12" fill="hold" nodeType="withEffect">
                                  <p:stCondLst>
                                    <p:cond delay="30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0-#ppt_w/2"/>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2206" y="58657"/>
            <a:ext cx="3937746" cy="435930"/>
            <a:chOff x="274214" y="217809"/>
            <a:chExt cx="3937746" cy="435930"/>
          </a:xfrm>
        </p:grpSpPr>
        <p:grpSp>
          <p:nvGrpSpPr>
            <p:cNvPr id="3" name="组合 2"/>
            <p:cNvGrpSpPr/>
            <p:nvPr/>
          </p:nvGrpSpPr>
          <p:grpSpPr>
            <a:xfrm>
              <a:off x="274214" y="217809"/>
              <a:ext cx="454527" cy="435930"/>
              <a:chOff x="683568" y="1489348"/>
              <a:chExt cx="2638425" cy="2530475"/>
            </a:xfrm>
          </p:grpSpPr>
          <p:sp>
            <p:nvSpPr>
              <p:cNvPr id="5"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 name="TextBox 3"/>
            <p:cNvSpPr txBox="1"/>
            <p:nvPr/>
          </p:nvSpPr>
          <p:spPr>
            <a:xfrm>
              <a:off x="728742" y="235719"/>
              <a:ext cx="3483218"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rPr>
                <a:t>相关建议</a:t>
              </a:r>
              <a:endParaRPr lang="zh-CN" altLang="en-US" sz="2000" b="1" dirty="0">
                <a:solidFill>
                  <a:schemeClr val="bg1"/>
                </a:solidFill>
                <a:latin typeface="微软雅黑" pitchFamily="34" charset="-122"/>
                <a:ea typeface="微软雅黑" pitchFamily="34" charset="-122"/>
              </a:endParaRPr>
            </a:p>
          </p:txBody>
        </p:sp>
      </p:grpSp>
      <p:sp>
        <p:nvSpPr>
          <p:cNvPr id="9" name="椭圆 8"/>
          <p:cNvSpPr/>
          <p:nvPr/>
        </p:nvSpPr>
        <p:spPr>
          <a:xfrm>
            <a:off x="1115166" y="809823"/>
            <a:ext cx="1242300" cy="125558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r>
              <a:rPr lang="en-US" altLang="zh-CN" sz="1600" b="1">
                <a:latin typeface="微软雅黑" pitchFamily="34" charset="-122"/>
                <a:ea typeface="微软雅黑" pitchFamily="34" charset="-122"/>
              </a:rPr>
              <a:t>STEP 1</a:t>
            </a:r>
            <a:endParaRPr lang="zh-CN" altLang="en-US" sz="1600" b="1">
              <a:latin typeface="微软雅黑" pitchFamily="34" charset="-122"/>
              <a:ea typeface="微软雅黑" pitchFamily="34" charset="-122"/>
            </a:endParaRPr>
          </a:p>
        </p:txBody>
      </p:sp>
      <p:sp>
        <p:nvSpPr>
          <p:cNvPr id="10" name="椭圆 9"/>
          <p:cNvSpPr/>
          <p:nvPr/>
        </p:nvSpPr>
        <p:spPr>
          <a:xfrm>
            <a:off x="3005622" y="1257159"/>
            <a:ext cx="1242300" cy="1240301"/>
          </a:xfrm>
          <a:prstGeom prst="ellipse">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lvl="0" algn="ctr"/>
            <a:r>
              <a:rPr lang="en-US" altLang="zh-CN" sz="1600" b="1">
                <a:solidFill>
                  <a:prstClr val="white"/>
                </a:solidFill>
                <a:latin typeface="微软雅黑" pitchFamily="34" charset="-122"/>
                <a:ea typeface="微软雅黑" pitchFamily="34" charset="-122"/>
              </a:rPr>
              <a:t>STEP 2</a:t>
            </a:r>
            <a:endParaRPr lang="zh-CN" altLang="en-US" sz="1600" b="1">
              <a:solidFill>
                <a:prstClr val="white"/>
              </a:solidFill>
              <a:latin typeface="微软雅黑" pitchFamily="34" charset="-122"/>
              <a:ea typeface="微软雅黑" pitchFamily="34" charset="-122"/>
            </a:endParaRPr>
          </a:p>
        </p:txBody>
      </p:sp>
      <p:sp>
        <p:nvSpPr>
          <p:cNvPr id="11" name="椭圆 10"/>
          <p:cNvSpPr/>
          <p:nvPr/>
        </p:nvSpPr>
        <p:spPr>
          <a:xfrm>
            <a:off x="4896078" y="809823"/>
            <a:ext cx="1242300" cy="125558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lvl="0" algn="ctr"/>
            <a:r>
              <a:rPr lang="en-US" altLang="zh-CN" sz="1600" b="1">
                <a:solidFill>
                  <a:prstClr val="white"/>
                </a:solidFill>
                <a:latin typeface="微软雅黑" pitchFamily="34" charset="-122"/>
                <a:ea typeface="微软雅黑" pitchFamily="34" charset="-122"/>
              </a:rPr>
              <a:t>STEP 3</a:t>
            </a:r>
            <a:endParaRPr lang="zh-CN" altLang="en-US" sz="1600" b="1">
              <a:solidFill>
                <a:prstClr val="white"/>
              </a:solidFill>
              <a:latin typeface="微软雅黑" pitchFamily="34" charset="-122"/>
              <a:ea typeface="微软雅黑" pitchFamily="34" charset="-122"/>
            </a:endParaRPr>
          </a:p>
        </p:txBody>
      </p:sp>
      <p:sp>
        <p:nvSpPr>
          <p:cNvPr id="12" name="椭圆 11"/>
          <p:cNvSpPr/>
          <p:nvPr/>
        </p:nvSpPr>
        <p:spPr>
          <a:xfrm>
            <a:off x="6786534" y="1257159"/>
            <a:ext cx="1242300" cy="1240301"/>
          </a:xfrm>
          <a:prstGeom prst="ellipse">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lvl="0" algn="ctr"/>
            <a:r>
              <a:rPr lang="en-US" altLang="zh-CN" sz="1600" b="1">
                <a:solidFill>
                  <a:prstClr val="white"/>
                </a:solidFill>
                <a:latin typeface="微软雅黑" pitchFamily="34" charset="-122"/>
                <a:ea typeface="微软雅黑" pitchFamily="34" charset="-122"/>
              </a:rPr>
              <a:t>STEP 4</a:t>
            </a:r>
            <a:endParaRPr lang="zh-CN" altLang="en-US" sz="1600" b="1">
              <a:solidFill>
                <a:prstClr val="white"/>
              </a:solidFill>
              <a:latin typeface="微软雅黑" pitchFamily="34" charset="-122"/>
              <a:ea typeface="微软雅黑" pitchFamily="34" charset="-122"/>
            </a:endParaRPr>
          </a:p>
        </p:txBody>
      </p:sp>
      <p:cxnSp>
        <p:nvCxnSpPr>
          <p:cNvPr id="13" name="直接连接符 12"/>
          <p:cNvCxnSpPr>
            <a:stCxn id="9" idx="6"/>
            <a:endCxn id="10" idx="2"/>
          </p:cNvCxnSpPr>
          <p:nvPr/>
        </p:nvCxnSpPr>
        <p:spPr>
          <a:xfrm>
            <a:off x="2357466" y="1437618"/>
            <a:ext cx="648156" cy="439692"/>
          </a:xfrm>
          <a:prstGeom prst="line">
            <a:avLst/>
          </a:prstGeom>
          <a:ln>
            <a:solidFill>
              <a:srgbClr val="013B6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10" idx="6"/>
            <a:endCxn id="11" idx="2"/>
          </p:cNvCxnSpPr>
          <p:nvPr/>
        </p:nvCxnSpPr>
        <p:spPr>
          <a:xfrm flipV="1">
            <a:off x="4247922" y="1437618"/>
            <a:ext cx="648156" cy="439692"/>
          </a:xfrm>
          <a:prstGeom prst="line">
            <a:avLst/>
          </a:prstGeom>
          <a:ln>
            <a:solidFill>
              <a:srgbClr val="013B6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直接连接符 14"/>
          <p:cNvCxnSpPr>
            <a:stCxn id="11" idx="6"/>
            <a:endCxn id="12" idx="2"/>
          </p:cNvCxnSpPr>
          <p:nvPr/>
        </p:nvCxnSpPr>
        <p:spPr>
          <a:xfrm>
            <a:off x="6138378" y="1437618"/>
            <a:ext cx="648156" cy="439692"/>
          </a:xfrm>
          <a:prstGeom prst="line">
            <a:avLst/>
          </a:prstGeom>
          <a:ln>
            <a:solidFill>
              <a:srgbClr val="013B6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1122665" y="2393553"/>
            <a:ext cx="1227302" cy="487519"/>
          </a:xfrm>
          <a:prstGeom prst="rect">
            <a:avLst/>
          </a:prstGeom>
        </p:spPr>
        <p:txBody>
          <a:bodyPr wrap="square" lIns="71323" tIns="35662" rIns="71323" bIns="35662" anchor="ctr" anchorCtr="0">
            <a:spAutoFit/>
          </a:bodyPr>
          <a:lstStyle/>
          <a:p>
            <a:pPr algn="ctr">
              <a:lnSpc>
                <a:spcPct val="150000"/>
              </a:lnSpc>
            </a:pPr>
            <a:r>
              <a:rPr lang="zh-CN" altLang="en-US" b="1" smtClean="0">
                <a:solidFill>
                  <a:srgbClr val="414455"/>
                </a:solidFill>
                <a:latin typeface="微软雅黑" panose="020B0503020204020204" pitchFamily="34" charset="-122"/>
                <a:ea typeface="微软雅黑" panose="020B0503020204020204" pitchFamily="34" charset="-122"/>
              </a:rPr>
              <a:t>添加标题</a:t>
            </a:r>
            <a:endParaRPr lang="en-US" altLang="zh-CN" b="1" dirty="0" smtClean="0">
              <a:solidFill>
                <a:srgbClr val="414455"/>
              </a:solidFill>
              <a:latin typeface="微软雅黑" panose="020B0503020204020204" pitchFamily="34" charset="-122"/>
              <a:ea typeface="微软雅黑" panose="020B0503020204020204" pitchFamily="34" charset="-122"/>
            </a:endParaRPr>
          </a:p>
        </p:txBody>
      </p:sp>
      <p:sp>
        <p:nvSpPr>
          <p:cNvPr id="17" name="矩形 16"/>
          <p:cNvSpPr/>
          <p:nvPr/>
        </p:nvSpPr>
        <p:spPr>
          <a:xfrm>
            <a:off x="1122665" y="2845764"/>
            <a:ext cx="1227302" cy="903017"/>
          </a:xfrm>
          <a:prstGeom prst="rect">
            <a:avLst/>
          </a:prstGeom>
        </p:spPr>
        <p:txBody>
          <a:bodyPr wrap="square" lIns="71323" tIns="35662" rIns="71323" bIns="35662">
            <a:spAutoFit/>
          </a:bodyPr>
          <a:lstStyle/>
          <a:p>
            <a:pPr>
              <a:lnSpc>
                <a:spcPct val="150000"/>
              </a:lnSpc>
            </a:pPr>
            <a:r>
              <a:rPr lang="zh-CN" altLang="en-US" sz="1200" dirty="0">
                <a:latin typeface="微软雅黑" pitchFamily="34" charset="-122"/>
                <a:ea typeface="微软雅黑" pitchFamily="34" charset="-122"/>
                <a:cs typeface="华文黑体" pitchFamily="2" charset="-122"/>
              </a:rPr>
              <a:t>点击添加文本点击添加文本点击添加文本点击</a:t>
            </a:r>
            <a:endParaRPr lang="zh-CN" altLang="en-US" sz="1200" dirty="0">
              <a:latin typeface="微软雅黑" pitchFamily="34" charset="-122"/>
              <a:ea typeface="微软雅黑" pitchFamily="34" charset="-122"/>
            </a:endParaRPr>
          </a:p>
        </p:txBody>
      </p:sp>
      <p:sp>
        <p:nvSpPr>
          <p:cNvPr id="18" name="矩形 17"/>
          <p:cNvSpPr/>
          <p:nvPr/>
        </p:nvSpPr>
        <p:spPr>
          <a:xfrm>
            <a:off x="3005622" y="2725162"/>
            <a:ext cx="1227302" cy="487519"/>
          </a:xfrm>
          <a:prstGeom prst="rect">
            <a:avLst/>
          </a:prstGeom>
        </p:spPr>
        <p:txBody>
          <a:bodyPr wrap="square" lIns="71323" tIns="35662" rIns="71323" bIns="35662" anchor="ctr" anchorCtr="0">
            <a:spAutoFit/>
          </a:bodyPr>
          <a:lstStyle/>
          <a:p>
            <a:pPr algn="ctr">
              <a:lnSpc>
                <a:spcPct val="150000"/>
              </a:lnSpc>
            </a:pPr>
            <a:r>
              <a:rPr lang="zh-CN" altLang="en-US" b="1" smtClean="0">
                <a:solidFill>
                  <a:srgbClr val="414455"/>
                </a:solidFill>
                <a:latin typeface="微软雅黑" panose="020B0503020204020204" pitchFamily="34" charset="-122"/>
                <a:ea typeface="微软雅黑" panose="020B0503020204020204" pitchFamily="34" charset="-122"/>
              </a:rPr>
              <a:t>添加标题</a:t>
            </a:r>
            <a:endParaRPr lang="en-US" altLang="zh-CN" b="1" dirty="0" smtClean="0">
              <a:solidFill>
                <a:srgbClr val="414455"/>
              </a:solidFill>
              <a:latin typeface="微软雅黑" panose="020B0503020204020204" pitchFamily="34" charset="-122"/>
              <a:ea typeface="微软雅黑" panose="020B0503020204020204" pitchFamily="34" charset="-122"/>
            </a:endParaRPr>
          </a:p>
        </p:txBody>
      </p:sp>
      <p:sp>
        <p:nvSpPr>
          <p:cNvPr id="19" name="矩形 18"/>
          <p:cNvSpPr/>
          <p:nvPr/>
        </p:nvSpPr>
        <p:spPr>
          <a:xfrm>
            <a:off x="3005621" y="3177373"/>
            <a:ext cx="1227302" cy="903017"/>
          </a:xfrm>
          <a:prstGeom prst="rect">
            <a:avLst/>
          </a:prstGeom>
        </p:spPr>
        <p:txBody>
          <a:bodyPr wrap="square" lIns="71323" tIns="35662" rIns="71323" bIns="35662">
            <a:spAutoFit/>
          </a:bodyPr>
          <a:lstStyle/>
          <a:p>
            <a:pPr>
              <a:lnSpc>
                <a:spcPct val="150000"/>
              </a:lnSpc>
            </a:pPr>
            <a:r>
              <a:rPr lang="zh-CN" altLang="en-US" sz="1200">
                <a:latin typeface="微软雅黑" pitchFamily="34" charset="-122"/>
                <a:ea typeface="微软雅黑" pitchFamily="34" charset="-122"/>
                <a:cs typeface="华文黑体" pitchFamily="2" charset="-122"/>
              </a:rPr>
              <a:t>点击添加文本点击添加文本点击添加文本点击</a:t>
            </a:r>
            <a:endParaRPr lang="zh-CN" altLang="en-US" sz="1200">
              <a:latin typeface="微软雅黑" pitchFamily="34" charset="-122"/>
              <a:ea typeface="微软雅黑" pitchFamily="34" charset="-122"/>
            </a:endParaRPr>
          </a:p>
        </p:txBody>
      </p:sp>
      <p:sp>
        <p:nvSpPr>
          <p:cNvPr id="20" name="矩形 19"/>
          <p:cNvSpPr/>
          <p:nvPr/>
        </p:nvSpPr>
        <p:spPr>
          <a:xfrm>
            <a:off x="4896078" y="2393553"/>
            <a:ext cx="1227302" cy="487519"/>
          </a:xfrm>
          <a:prstGeom prst="rect">
            <a:avLst/>
          </a:prstGeom>
        </p:spPr>
        <p:txBody>
          <a:bodyPr wrap="square" lIns="71323" tIns="35662" rIns="71323" bIns="35662" anchor="ctr" anchorCtr="0">
            <a:spAutoFit/>
          </a:bodyPr>
          <a:lstStyle/>
          <a:p>
            <a:pPr algn="ctr">
              <a:lnSpc>
                <a:spcPct val="150000"/>
              </a:lnSpc>
            </a:pPr>
            <a:r>
              <a:rPr lang="zh-CN" altLang="en-US" b="1" smtClean="0">
                <a:solidFill>
                  <a:srgbClr val="414455"/>
                </a:solidFill>
                <a:latin typeface="微软雅黑" panose="020B0503020204020204" pitchFamily="34" charset="-122"/>
                <a:ea typeface="微软雅黑" panose="020B0503020204020204" pitchFamily="34" charset="-122"/>
              </a:rPr>
              <a:t>添加标题</a:t>
            </a:r>
            <a:endParaRPr lang="en-US" altLang="zh-CN" b="1" dirty="0" smtClean="0">
              <a:solidFill>
                <a:srgbClr val="414455"/>
              </a:solidFill>
              <a:latin typeface="微软雅黑" panose="020B0503020204020204" pitchFamily="34" charset="-122"/>
              <a:ea typeface="微软雅黑" panose="020B0503020204020204" pitchFamily="34" charset="-122"/>
            </a:endParaRPr>
          </a:p>
        </p:txBody>
      </p:sp>
      <p:sp>
        <p:nvSpPr>
          <p:cNvPr id="21" name="矩形 20"/>
          <p:cNvSpPr/>
          <p:nvPr/>
        </p:nvSpPr>
        <p:spPr>
          <a:xfrm>
            <a:off x="4896077" y="2845764"/>
            <a:ext cx="1227302" cy="903017"/>
          </a:xfrm>
          <a:prstGeom prst="rect">
            <a:avLst/>
          </a:prstGeom>
        </p:spPr>
        <p:txBody>
          <a:bodyPr wrap="square" lIns="71323" tIns="35662" rIns="71323" bIns="35662">
            <a:spAutoFit/>
          </a:bodyPr>
          <a:lstStyle/>
          <a:p>
            <a:pPr>
              <a:lnSpc>
                <a:spcPct val="150000"/>
              </a:lnSpc>
            </a:pPr>
            <a:r>
              <a:rPr lang="zh-CN" altLang="en-US" sz="1200">
                <a:latin typeface="微软雅黑" pitchFamily="34" charset="-122"/>
                <a:ea typeface="微软雅黑" pitchFamily="34" charset="-122"/>
                <a:cs typeface="华文黑体" pitchFamily="2" charset="-122"/>
              </a:rPr>
              <a:t>点击添加文本点击添加文本点击添加文本点击</a:t>
            </a:r>
            <a:endParaRPr lang="zh-CN" altLang="en-US" sz="1200">
              <a:latin typeface="微软雅黑" pitchFamily="34" charset="-122"/>
              <a:ea typeface="微软雅黑" pitchFamily="34" charset="-122"/>
            </a:endParaRPr>
          </a:p>
        </p:txBody>
      </p:sp>
      <p:sp>
        <p:nvSpPr>
          <p:cNvPr id="22" name="矩形 21"/>
          <p:cNvSpPr/>
          <p:nvPr/>
        </p:nvSpPr>
        <p:spPr>
          <a:xfrm>
            <a:off x="6786534" y="2725162"/>
            <a:ext cx="1227302" cy="487519"/>
          </a:xfrm>
          <a:prstGeom prst="rect">
            <a:avLst/>
          </a:prstGeom>
        </p:spPr>
        <p:txBody>
          <a:bodyPr wrap="square" lIns="71323" tIns="35662" rIns="71323" bIns="35662" anchor="ctr" anchorCtr="0">
            <a:spAutoFit/>
          </a:bodyPr>
          <a:lstStyle/>
          <a:p>
            <a:pPr algn="ctr">
              <a:lnSpc>
                <a:spcPct val="150000"/>
              </a:lnSpc>
            </a:pPr>
            <a:r>
              <a:rPr lang="zh-CN" altLang="en-US" b="1" smtClean="0">
                <a:solidFill>
                  <a:srgbClr val="414455"/>
                </a:solidFill>
                <a:latin typeface="微软雅黑" panose="020B0503020204020204" pitchFamily="34" charset="-122"/>
                <a:ea typeface="微软雅黑" panose="020B0503020204020204" pitchFamily="34" charset="-122"/>
              </a:rPr>
              <a:t>添加标题</a:t>
            </a:r>
            <a:endParaRPr lang="en-US" altLang="zh-CN" b="1" dirty="0" smtClean="0">
              <a:solidFill>
                <a:srgbClr val="414455"/>
              </a:solidFill>
              <a:latin typeface="微软雅黑" panose="020B0503020204020204" pitchFamily="34" charset="-122"/>
              <a:ea typeface="微软雅黑" panose="020B0503020204020204" pitchFamily="34" charset="-122"/>
            </a:endParaRPr>
          </a:p>
        </p:txBody>
      </p:sp>
      <p:sp>
        <p:nvSpPr>
          <p:cNvPr id="23" name="矩形 22"/>
          <p:cNvSpPr/>
          <p:nvPr/>
        </p:nvSpPr>
        <p:spPr>
          <a:xfrm>
            <a:off x="6786533" y="3177373"/>
            <a:ext cx="1227302" cy="903017"/>
          </a:xfrm>
          <a:prstGeom prst="rect">
            <a:avLst/>
          </a:prstGeom>
        </p:spPr>
        <p:txBody>
          <a:bodyPr wrap="square" lIns="71323" tIns="35662" rIns="71323" bIns="35662">
            <a:spAutoFit/>
          </a:bodyPr>
          <a:lstStyle/>
          <a:p>
            <a:pPr>
              <a:lnSpc>
                <a:spcPct val="150000"/>
              </a:lnSpc>
            </a:pPr>
            <a:r>
              <a:rPr lang="zh-CN" altLang="en-US" sz="1200">
                <a:latin typeface="微软雅黑" pitchFamily="34" charset="-122"/>
                <a:ea typeface="微软雅黑" pitchFamily="34" charset="-122"/>
                <a:cs typeface="华文黑体" pitchFamily="2" charset="-122"/>
              </a:rPr>
              <a:t>点击添加文本点击添加文本点击添加文本点击</a:t>
            </a:r>
            <a:endParaRPr lang="zh-CN" altLang="en-US" sz="1200">
              <a:latin typeface="微软雅黑" pitchFamily="34" charset="-122"/>
              <a:ea typeface="微软雅黑" pitchFamily="34" charset="-122"/>
            </a:endParaRPr>
          </a:p>
        </p:txBody>
      </p:sp>
      <p:sp>
        <p:nvSpPr>
          <p:cNvPr id="24" name="矩形 23"/>
          <p:cNvSpPr/>
          <p:nvPr/>
        </p:nvSpPr>
        <p:spPr>
          <a:xfrm>
            <a:off x="1122665" y="4395119"/>
            <a:ext cx="7014195" cy="626018"/>
          </a:xfrm>
          <a:prstGeom prst="rect">
            <a:avLst/>
          </a:prstGeom>
        </p:spPr>
        <p:txBody>
          <a:bodyPr wrap="square" lIns="71323" tIns="35662" rIns="71323" bIns="35662">
            <a:spAutoFit/>
          </a:bodyPr>
          <a:lstStyle/>
          <a:p>
            <a:pPr>
              <a:lnSpc>
                <a:spcPct val="150000"/>
              </a:lnSpc>
              <a:defRPr/>
            </a:pPr>
            <a:r>
              <a:rPr lang="zh-CN" altLang="en-US" sz="1200" kern="0" dirty="0">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p>
        </p:txBody>
      </p:sp>
      <p:sp>
        <p:nvSpPr>
          <p:cNvPr id="25" name="矩形 24"/>
          <p:cNvSpPr/>
          <p:nvPr/>
        </p:nvSpPr>
        <p:spPr>
          <a:xfrm>
            <a:off x="1122664" y="4260037"/>
            <a:ext cx="6906169" cy="97630"/>
          </a:xfrm>
          <a:prstGeom prst="rect">
            <a:avLst/>
          </a:prstGeom>
          <a:pattFill prst="dkDnDiag">
            <a:fgClr>
              <a:schemeClr val="bg1">
                <a:lumMod val="6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zh-CN" altLang="en-US"/>
          </a:p>
        </p:txBody>
      </p:sp>
    </p:spTree>
    <p:extLst>
      <p:ext uri="{BB962C8B-B14F-4D97-AF65-F5344CB8AC3E}">
        <p14:creationId xmlns:p14="http://schemas.microsoft.com/office/powerpoint/2010/main" val="1975028437"/>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2000"/>
                            </p:stCondLst>
                            <p:childTnLst>
                              <p:par>
                                <p:cTn id="24" presetID="21" presetClass="entr" presetSubtype="1"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1)">
                                      <p:cBhvr>
                                        <p:cTn id="26" dur="500"/>
                                        <p:tgtEl>
                                          <p:spTgt spid="10"/>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par>
                          <p:cTn id="38" fill="hold">
                            <p:stCondLst>
                              <p:cond delay="3500"/>
                            </p:stCondLst>
                            <p:childTnLst>
                              <p:par>
                                <p:cTn id="39" presetID="21" presetClass="entr" presetSubtype="1"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heel(1)">
                                      <p:cBhvr>
                                        <p:cTn id="41" dur="500"/>
                                        <p:tgtEl>
                                          <p:spTgt spid="11"/>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par>
                          <p:cTn id="49" fill="hold">
                            <p:stCondLst>
                              <p:cond delay="4500"/>
                            </p:stCondLst>
                            <p:childTnLst>
                              <p:par>
                                <p:cTn id="50" presetID="22" presetClass="entr" presetSubtype="8"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par>
                          <p:cTn id="53" fill="hold">
                            <p:stCondLst>
                              <p:cond delay="5000"/>
                            </p:stCondLst>
                            <p:childTnLst>
                              <p:par>
                                <p:cTn id="54" presetID="21" presetClass="entr" presetSubtype="1"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heel(1)">
                                      <p:cBhvr>
                                        <p:cTn id="56" dur="500"/>
                                        <p:tgtEl>
                                          <p:spTgt spid="12"/>
                                        </p:tgtEl>
                                      </p:cBhvr>
                                    </p:animEffect>
                                  </p:childTnLst>
                                </p:cTn>
                              </p:par>
                            </p:childTnLst>
                          </p:cTn>
                        </p:par>
                        <p:par>
                          <p:cTn id="57" fill="hold">
                            <p:stCondLst>
                              <p:cond delay="5500"/>
                            </p:stCondLst>
                            <p:childTnLst>
                              <p:par>
                                <p:cTn id="58" presetID="10" presetClass="entr" presetSubtype="0" fill="hold" grpId="0" nodeType="after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childTnLst>
                          </p:cTn>
                        </p:par>
                        <p:par>
                          <p:cTn id="64" fill="hold">
                            <p:stCondLst>
                              <p:cond delay="6000"/>
                            </p:stCondLst>
                            <p:childTnLst>
                              <p:par>
                                <p:cTn id="65" presetID="22" presetClass="entr" presetSubtype="8"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childTnLst>
                          </p:cTn>
                        </p:par>
                        <p:par>
                          <p:cTn id="68" fill="hold">
                            <p:stCondLst>
                              <p:cond delay="6500"/>
                            </p:stCondLst>
                            <p:childTnLst>
                              <p:par>
                                <p:cTn id="69" presetID="22" presetClass="entr" presetSubtype="8" fill="hold" grpId="0" nodeType="afterEffect">
                                  <p:stCondLst>
                                    <p:cond delay="0"/>
                                  </p:stCondLst>
                                  <p:iterate type="lt">
                                    <p:tmPct val="10000"/>
                                  </p:iterate>
                                  <p:childTnLst>
                                    <p:set>
                                      <p:cBhvr>
                                        <p:cTn id="70" dur="1" fill="hold">
                                          <p:stCondLst>
                                            <p:cond delay="0"/>
                                          </p:stCondLst>
                                        </p:cTn>
                                        <p:tgtEl>
                                          <p:spTgt spid="24"/>
                                        </p:tgtEl>
                                        <p:attrNameLst>
                                          <p:attrName>style.visibility</p:attrName>
                                        </p:attrNameLst>
                                      </p:cBhvr>
                                      <p:to>
                                        <p:strVal val="visible"/>
                                      </p:to>
                                    </p:set>
                                    <p:animEffect transition="in" filter="wipe(left)">
                                      <p:cBhvr>
                                        <p:cTn id="71" dur="1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6" grpId="0"/>
      <p:bldP spid="17" grpId="0"/>
      <p:bldP spid="18" grpId="0"/>
      <p:bldP spid="19" grpId="0"/>
      <p:bldP spid="20" grpId="0"/>
      <p:bldP spid="21" grpId="0"/>
      <p:bldP spid="22" grpId="0"/>
      <p:bldP spid="23" grpId="0"/>
      <p:bldP spid="24" grpId="0"/>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2206" y="58657"/>
            <a:ext cx="3937746" cy="435930"/>
            <a:chOff x="274214" y="217809"/>
            <a:chExt cx="3937746" cy="435930"/>
          </a:xfrm>
        </p:grpSpPr>
        <p:grpSp>
          <p:nvGrpSpPr>
            <p:cNvPr id="3" name="组合 2"/>
            <p:cNvGrpSpPr/>
            <p:nvPr/>
          </p:nvGrpSpPr>
          <p:grpSpPr>
            <a:xfrm>
              <a:off x="274214" y="217809"/>
              <a:ext cx="454527" cy="435930"/>
              <a:chOff x="683568" y="1489348"/>
              <a:chExt cx="2638425" cy="2530475"/>
            </a:xfrm>
          </p:grpSpPr>
          <p:sp>
            <p:nvSpPr>
              <p:cNvPr id="5"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 name="TextBox 3"/>
            <p:cNvSpPr txBox="1"/>
            <p:nvPr/>
          </p:nvSpPr>
          <p:spPr>
            <a:xfrm>
              <a:off x="728742" y="235719"/>
              <a:ext cx="3483218"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rPr>
                <a:t>问题评估</a:t>
              </a:r>
              <a:endParaRPr lang="zh-CN" altLang="en-US" sz="2000" b="1" dirty="0">
                <a:solidFill>
                  <a:schemeClr val="bg1"/>
                </a:solidFill>
                <a:latin typeface="微软雅黑" pitchFamily="34" charset="-122"/>
                <a:ea typeface="微软雅黑" pitchFamily="34" charset="-122"/>
              </a:endParaRPr>
            </a:p>
          </p:txBody>
        </p:sp>
      </p:grpSp>
      <p:sp>
        <p:nvSpPr>
          <p:cNvPr id="46" name="Line 13"/>
          <p:cNvSpPr>
            <a:spLocks noChangeShapeType="1"/>
          </p:cNvSpPr>
          <p:nvPr/>
        </p:nvSpPr>
        <p:spPr bwMode="auto">
          <a:xfrm>
            <a:off x="611560" y="3091372"/>
            <a:ext cx="8136904" cy="0"/>
          </a:xfrm>
          <a:prstGeom prst="line">
            <a:avLst/>
          </a:prstGeom>
          <a:noFill/>
          <a:ln w="101600">
            <a:solidFill>
              <a:schemeClr val="tx1">
                <a:lumMod val="75000"/>
                <a:lumOff val="25000"/>
              </a:schemeClr>
            </a:solidFill>
            <a:round/>
            <a:headEnd/>
            <a:tailEnd type="triangle" w="med" len="med"/>
          </a:ln>
          <a:effectLst/>
          <a:extLst/>
        </p:spPr>
        <p:txBody>
          <a:bodyPr/>
          <a:lstStyle/>
          <a:p>
            <a:pPr fontAlgn="auto">
              <a:spcBef>
                <a:spcPts val="0"/>
              </a:spcBef>
              <a:spcAft>
                <a:spcPts val="0"/>
              </a:spcAft>
              <a:defRPr/>
            </a:pPr>
            <a:endParaRPr lang="zh-CN" altLang="en-US">
              <a:ln>
                <a:solidFill>
                  <a:srgbClr val="FFD347"/>
                </a:solidFill>
              </a:ln>
              <a:latin typeface="微软雅黑" pitchFamily="34" charset="-122"/>
              <a:ea typeface="微软雅黑" pitchFamily="34" charset="-122"/>
              <a:cs typeface="宋体" charset="0"/>
            </a:endParaRPr>
          </a:p>
        </p:txBody>
      </p:sp>
      <p:sp>
        <p:nvSpPr>
          <p:cNvPr id="47" name="AutoShape 2"/>
          <p:cNvSpPr>
            <a:spLocks noChangeArrowheads="1"/>
          </p:cNvSpPr>
          <p:nvPr/>
        </p:nvSpPr>
        <p:spPr bwMode="auto">
          <a:xfrm>
            <a:off x="1736476" y="1098178"/>
            <a:ext cx="1619250" cy="1668639"/>
          </a:xfrm>
          <a:prstGeom prst="roundRect">
            <a:avLst>
              <a:gd name="adj" fmla="val 13009"/>
            </a:avLst>
          </a:prstGeom>
          <a:solidFill>
            <a:schemeClr val="bg1">
              <a:lumMod val="65000"/>
            </a:schemeClr>
          </a:solidFill>
          <a:ln w="19050" cap="rnd">
            <a:solidFill>
              <a:schemeClr val="tx1">
                <a:lumMod val="65000"/>
                <a:lumOff val="35000"/>
              </a:schemeClr>
            </a:solidFill>
            <a:prstDash val="sysDot"/>
            <a:round/>
            <a:headEnd/>
            <a:tailEnd/>
          </a:ln>
          <a:effectLst/>
        </p:spPr>
        <p:txBody>
          <a:bodyPr wrap="none" anchor="ctr"/>
          <a:lstStyle/>
          <a:p>
            <a:pPr fontAlgn="auto">
              <a:spcBef>
                <a:spcPts val="0"/>
              </a:spcBef>
              <a:spcAft>
                <a:spcPts val="0"/>
              </a:spcAft>
              <a:defRPr/>
            </a:pPr>
            <a:endParaRPr lang="zh-CN" altLang="en-US">
              <a:solidFill>
                <a:srgbClr val="595959"/>
              </a:solidFill>
              <a:latin typeface="微软雅黑" pitchFamily="34" charset="-122"/>
              <a:ea typeface="微软雅黑" pitchFamily="34" charset="-122"/>
              <a:cs typeface="宋体" charset="0"/>
            </a:endParaRPr>
          </a:p>
        </p:txBody>
      </p:sp>
      <p:sp>
        <p:nvSpPr>
          <p:cNvPr id="48" name="Line 16"/>
          <p:cNvSpPr>
            <a:spLocks noChangeShapeType="1"/>
          </p:cNvSpPr>
          <p:nvPr/>
        </p:nvSpPr>
        <p:spPr bwMode="auto">
          <a:xfrm flipH="1">
            <a:off x="1903164" y="1293971"/>
            <a:ext cx="0" cy="1793874"/>
          </a:xfrm>
          <a:prstGeom prst="line">
            <a:avLst/>
          </a:prstGeom>
          <a:noFill/>
          <a:ln w="19050">
            <a:solidFill>
              <a:schemeClr val="bg1"/>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latin typeface="微软雅黑" pitchFamily="34" charset="-122"/>
              <a:ea typeface="微软雅黑" pitchFamily="34" charset="-122"/>
            </a:endParaRPr>
          </a:p>
        </p:txBody>
      </p:sp>
      <p:grpSp>
        <p:nvGrpSpPr>
          <p:cNvPr id="49" name="Group 138"/>
          <p:cNvGrpSpPr>
            <a:grpSpLocks/>
          </p:cNvGrpSpPr>
          <p:nvPr/>
        </p:nvGrpSpPr>
        <p:grpSpPr bwMode="auto">
          <a:xfrm>
            <a:off x="1808478" y="2987810"/>
            <a:ext cx="182151" cy="202340"/>
            <a:chOff x="1661" y="2750"/>
            <a:chExt cx="250" cy="250"/>
          </a:xfrm>
        </p:grpSpPr>
        <p:sp>
          <p:nvSpPr>
            <p:cNvPr id="50" name="Oval 139"/>
            <p:cNvSpPr>
              <a:spLocks noChangeArrowheads="1"/>
            </p:cNvSpPr>
            <p:nvPr/>
          </p:nvSpPr>
          <p:spPr bwMode="auto">
            <a:xfrm>
              <a:off x="1661" y="2750"/>
              <a:ext cx="250" cy="250"/>
            </a:xfrm>
            <a:prstGeom prst="ellipse">
              <a:avLst/>
            </a:prstGeom>
            <a:solidFill>
              <a:schemeClr val="bg1">
                <a:lumMod val="65000"/>
              </a:schemeClr>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p>
              <a:pPr algn="ctr"/>
              <a:endParaRPr lang="ko-KR" altLang="en-US">
                <a:latin typeface="微软雅黑" pitchFamily="34" charset="-122"/>
                <a:ea typeface="Malgun Gothic" pitchFamily="34" charset="-127"/>
              </a:endParaRPr>
            </a:p>
          </p:txBody>
        </p:sp>
        <p:sp>
          <p:nvSpPr>
            <p:cNvPr id="51" name="Oval 140"/>
            <p:cNvSpPr>
              <a:spLocks noChangeArrowheads="1"/>
            </p:cNvSpPr>
            <p:nvPr/>
          </p:nvSpPr>
          <p:spPr bwMode="auto">
            <a:xfrm>
              <a:off x="1729" y="2818"/>
              <a:ext cx="114" cy="114"/>
            </a:xfrm>
            <a:prstGeom prst="ellipse">
              <a:avLst/>
            </a:prstGeom>
            <a:solidFill>
              <a:srgbClr val="FFFFFF"/>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p>
              <a:pPr algn="ctr"/>
              <a:endParaRPr lang="ko-KR" altLang="en-US">
                <a:latin typeface="微软雅黑" pitchFamily="34" charset="-122"/>
                <a:ea typeface="Malgun Gothic" pitchFamily="34" charset="-127"/>
              </a:endParaRPr>
            </a:p>
          </p:txBody>
        </p:sp>
      </p:grpSp>
      <p:sp>
        <p:nvSpPr>
          <p:cNvPr id="52" name="TextBox 57"/>
          <p:cNvSpPr txBox="1">
            <a:spLocks noChangeArrowheads="1"/>
          </p:cNvSpPr>
          <p:nvPr/>
        </p:nvSpPr>
        <p:spPr bwMode="auto">
          <a:xfrm>
            <a:off x="1907579" y="1172261"/>
            <a:ext cx="1281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b="1" dirty="0">
                <a:solidFill>
                  <a:schemeClr val="bg1"/>
                </a:solidFill>
                <a:latin typeface="微软雅黑" pitchFamily="34" charset="-122"/>
                <a:ea typeface="微软雅黑" pitchFamily="34" charset="-122"/>
              </a:rPr>
              <a:t>标题</a:t>
            </a:r>
          </a:p>
        </p:txBody>
      </p:sp>
      <p:sp>
        <p:nvSpPr>
          <p:cNvPr id="53" name="TextBox 57"/>
          <p:cNvSpPr txBox="1">
            <a:spLocks noChangeArrowheads="1"/>
          </p:cNvSpPr>
          <p:nvPr/>
        </p:nvSpPr>
        <p:spPr bwMode="auto">
          <a:xfrm>
            <a:off x="1925042" y="1579720"/>
            <a:ext cx="154770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hangingPunct="0">
              <a:lnSpc>
                <a:spcPct val="150000"/>
              </a:lnSpc>
              <a:tabLst>
                <a:tab pos="101600" algn="l"/>
              </a:tabLst>
              <a:defRPr sz="1200" b="1">
                <a:solidFill>
                  <a:srgbClr val="595959"/>
                </a:solidFill>
                <a:latin typeface="微软雅黑" pitchFamily="34" charset="-122"/>
                <a:ea typeface="微软雅黑" pitchFamily="34" charset="-122"/>
              </a:defRPr>
            </a:lvl1pPr>
            <a:lvl2pPr marL="742950" indent="-285750" eaLnBrk="0" hangingPunct="0">
              <a:tabLst>
                <a:tab pos="101600" algn="l"/>
              </a:tabLst>
              <a:defRPr>
                <a:latin typeface="Calibri" pitchFamily="34" charset="0"/>
                <a:ea typeface="宋体" pitchFamily="2" charset="-122"/>
              </a:defRPr>
            </a:lvl2pPr>
            <a:lvl3pPr marL="1143000" indent="-228600" eaLnBrk="0" hangingPunct="0">
              <a:tabLst>
                <a:tab pos="101600" algn="l"/>
              </a:tabLst>
              <a:defRPr>
                <a:latin typeface="Calibri" pitchFamily="34" charset="0"/>
                <a:ea typeface="宋体" pitchFamily="2" charset="-122"/>
              </a:defRPr>
            </a:lvl3pPr>
            <a:lvl4pPr marL="1600200" indent="-228600" eaLnBrk="0" hangingPunct="0">
              <a:tabLst>
                <a:tab pos="101600" algn="l"/>
              </a:tabLst>
              <a:defRPr>
                <a:latin typeface="Calibri" pitchFamily="34" charset="0"/>
                <a:ea typeface="宋体" pitchFamily="2" charset="-122"/>
              </a:defRPr>
            </a:lvl4pPr>
            <a:lvl5pPr marL="2057400" indent="-228600" eaLnBrk="0" hangingPunct="0">
              <a:tabLst>
                <a:tab pos="101600" algn="l"/>
              </a:tabLst>
              <a:defRPr>
                <a:latin typeface="Calibri" pitchFamily="34" charset="0"/>
                <a:ea typeface="宋体" pitchFamily="2" charset="-122"/>
              </a:defRPr>
            </a:lvl5pPr>
            <a:lvl6pPr marL="2514600" indent="-228600" eaLnBrk="0" fontAlgn="base" hangingPunct="0">
              <a:spcBef>
                <a:spcPct val="0"/>
              </a:spcBef>
              <a:spcAft>
                <a:spcPct val="0"/>
              </a:spcAft>
              <a:tabLst>
                <a:tab pos="101600" algn="l"/>
              </a:tabLst>
              <a:defRPr>
                <a:latin typeface="Calibri" pitchFamily="34" charset="0"/>
                <a:ea typeface="宋体" pitchFamily="2" charset="-122"/>
              </a:defRPr>
            </a:lvl6pPr>
            <a:lvl7pPr marL="2971800" indent="-228600" eaLnBrk="0" fontAlgn="base" hangingPunct="0">
              <a:spcBef>
                <a:spcPct val="0"/>
              </a:spcBef>
              <a:spcAft>
                <a:spcPct val="0"/>
              </a:spcAft>
              <a:tabLst>
                <a:tab pos="101600" algn="l"/>
              </a:tabLst>
              <a:defRPr>
                <a:latin typeface="Calibri" pitchFamily="34" charset="0"/>
                <a:ea typeface="宋体" pitchFamily="2" charset="-122"/>
              </a:defRPr>
            </a:lvl7pPr>
            <a:lvl8pPr marL="3429000" indent="-228600" eaLnBrk="0" fontAlgn="base" hangingPunct="0">
              <a:spcBef>
                <a:spcPct val="0"/>
              </a:spcBef>
              <a:spcAft>
                <a:spcPct val="0"/>
              </a:spcAft>
              <a:tabLst>
                <a:tab pos="101600" algn="l"/>
              </a:tabLst>
              <a:defRPr>
                <a:latin typeface="Calibri" pitchFamily="34" charset="0"/>
                <a:ea typeface="宋体" pitchFamily="2" charset="-122"/>
              </a:defRPr>
            </a:lvl8pPr>
            <a:lvl9pPr marL="3886200" indent="-228600" eaLnBrk="0" fontAlgn="base" hangingPunct="0">
              <a:spcBef>
                <a:spcPct val="0"/>
              </a:spcBef>
              <a:spcAft>
                <a:spcPct val="0"/>
              </a:spcAft>
              <a:tabLst>
                <a:tab pos="101600" algn="l"/>
              </a:tabLst>
              <a:defRPr>
                <a:latin typeface="Calibri" pitchFamily="34" charset="0"/>
                <a:ea typeface="宋体" pitchFamily="2" charset="-122"/>
              </a:defRPr>
            </a:lvl9pPr>
          </a:lstStyle>
          <a:p>
            <a:r>
              <a:rPr lang="zh-CN" altLang="en-US" dirty="0">
                <a:solidFill>
                  <a:schemeClr val="bg1"/>
                </a:solidFill>
              </a:rPr>
              <a:t>添加文本说明内容</a:t>
            </a:r>
            <a:endParaRPr lang="en-US" altLang="zh-CN" dirty="0">
              <a:solidFill>
                <a:schemeClr val="bg1"/>
              </a:solidFill>
            </a:endParaRPr>
          </a:p>
          <a:p>
            <a:r>
              <a:rPr lang="zh-CN" altLang="en-US" dirty="0">
                <a:solidFill>
                  <a:schemeClr val="bg1"/>
                </a:solidFill>
              </a:rPr>
              <a:t>添加文本说明内容</a:t>
            </a:r>
          </a:p>
          <a:p>
            <a:r>
              <a:rPr lang="zh-CN" altLang="en-US" dirty="0">
                <a:solidFill>
                  <a:schemeClr val="bg1"/>
                </a:solidFill>
              </a:rPr>
              <a:t>添加文本说明内容</a:t>
            </a:r>
          </a:p>
        </p:txBody>
      </p:sp>
      <p:sp>
        <p:nvSpPr>
          <p:cNvPr id="54" name="AutoShape 17"/>
          <p:cNvSpPr>
            <a:spLocks noChangeArrowheads="1"/>
          </p:cNvSpPr>
          <p:nvPr/>
        </p:nvSpPr>
        <p:spPr bwMode="auto">
          <a:xfrm>
            <a:off x="935732" y="3424748"/>
            <a:ext cx="1692052" cy="1497996"/>
          </a:xfrm>
          <a:prstGeom prst="roundRect">
            <a:avLst>
              <a:gd name="adj" fmla="val 13009"/>
            </a:avLst>
          </a:prstGeom>
          <a:solidFill>
            <a:srgbClr val="013B6D"/>
          </a:solidFill>
          <a:ln w="19050" cap="rnd">
            <a:solidFill>
              <a:schemeClr val="tx1">
                <a:lumMod val="65000"/>
                <a:lumOff val="35000"/>
              </a:schemeClr>
            </a:solidFill>
            <a:prstDash val="sysDot"/>
            <a:round/>
            <a:headEnd/>
            <a:tailEnd/>
          </a:ln>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cs typeface="宋体" charset="0"/>
            </a:endParaRPr>
          </a:p>
        </p:txBody>
      </p:sp>
      <p:sp>
        <p:nvSpPr>
          <p:cNvPr id="55" name="TextBox 57"/>
          <p:cNvSpPr txBox="1">
            <a:spLocks noChangeArrowheads="1"/>
          </p:cNvSpPr>
          <p:nvPr/>
        </p:nvSpPr>
        <p:spPr bwMode="auto">
          <a:xfrm>
            <a:off x="1124646" y="3539400"/>
            <a:ext cx="8550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b="1">
                <a:solidFill>
                  <a:srgbClr val="002060"/>
                </a:solidFill>
                <a:latin typeface="微软雅黑" pitchFamily="34" charset="-122"/>
                <a:ea typeface="微软雅黑" pitchFamily="34" charset="-122"/>
              </a:defRPr>
            </a:lvl1pPr>
            <a:lvl2pPr marL="742950" indent="-285750" eaLnBrk="0" hangingPunct="0">
              <a:defRPr>
                <a:latin typeface="Calibri" pitchFamily="34" charset="0"/>
                <a:ea typeface="宋体" pitchFamily="2" charset="-122"/>
              </a:defRPr>
            </a:lvl2pPr>
            <a:lvl3pPr marL="1143000" indent="-228600" eaLnBrk="0" hangingPunct="0">
              <a:defRPr>
                <a:latin typeface="Calibri" pitchFamily="34" charset="0"/>
                <a:ea typeface="宋体" pitchFamily="2" charset="-122"/>
              </a:defRPr>
            </a:lvl3pPr>
            <a:lvl4pPr marL="1600200" indent="-228600" eaLnBrk="0" hangingPunct="0">
              <a:defRPr>
                <a:latin typeface="Calibri" pitchFamily="34" charset="0"/>
                <a:ea typeface="宋体" pitchFamily="2" charset="-122"/>
              </a:defRPr>
            </a:lvl4pPr>
            <a:lvl5pPr marL="2057400" indent="-228600" eaLnBrk="0" hangingPunct="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solidFill>
                  <a:schemeClr val="bg1"/>
                </a:solidFill>
              </a:rPr>
              <a:t>标题</a:t>
            </a:r>
          </a:p>
        </p:txBody>
      </p:sp>
      <p:sp>
        <p:nvSpPr>
          <p:cNvPr id="56" name="TextBox 57"/>
          <p:cNvSpPr txBox="1">
            <a:spLocks noChangeArrowheads="1"/>
          </p:cNvSpPr>
          <p:nvPr/>
        </p:nvSpPr>
        <p:spPr bwMode="auto">
          <a:xfrm>
            <a:off x="1129407" y="3814967"/>
            <a:ext cx="14430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hangingPunct="0">
              <a:lnSpc>
                <a:spcPct val="150000"/>
              </a:lnSpc>
              <a:tabLst>
                <a:tab pos="101600" algn="l"/>
              </a:tabLst>
              <a:defRPr sz="1200" b="1">
                <a:solidFill>
                  <a:srgbClr val="595959"/>
                </a:solidFill>
                <a:latin typeface="微软雅黑" pitchFamily="34" charset="-122"/>
                <a:ea typeface="微软雅黑" pitchFamily="34" charset="-122"/>
              </a:defRPr>
            </a:lvl1pPr>
            <a:lvl2pPr marL="742950" indent="-285750" eaLnBrk="0" hangingPunct="0">
              <a:tabLst>
                <a:tab pos="101600" algn="l"/>
              </a:tabLst>
              <a:defRPr>
                <a:latin typeface="Calibri" pitchFamily="34" charset="0"/>
                <a:ea typeface="宋体" pitchFamily="2" charset="-122"/>
              </a:defRPr>
            </a:lvl2pPr>
            <a:lvl3pPr marL="1143000" indent="-228600" eaLnBrk="0" hangingPunct="0">
              <a:tabLst>
                <a:tab pos="101600" algn="l"/>
              </a:tabLst>
              <a:defRPr>
                <a:latin typeface="Calibri" pitchFamily="34" charset="0"/>
                <a:ea typeface="宋体" pitchFamily="2" charset="-122"/>
              </a:defRPr>
            </a:lvl3pPr>
            <a:lvl4pPr marL="1600200" indent="-228600" eaLnBrk="0" hangingPunct="0">
              <a:tabLst>
                <a:tab pos="101600" algn="l"/>
              </a:tabLst>
              <a:defRPr>
                <a:latin typeface="Calibri" pitchFamily="34" charset="0"/>
                <a:ea typeface="宋体" pitchFamily="2" charset="-122"/>
              </a:defRPr>
            </a:lvl4pPr>
            <a:lvl5pPr marL="2057400" indent="-228600" eaLnBrk="0" hangingPunct="0">
              <a:tabLst>
                <a:tab pos="101600" algn="l"/>
              </a:tabLst>
              <a:defRPr>
                <a:latin typeface="Calibri" pitchFamily="34" charset="0"/>
                <a:ea typeface="宋体" pitchFamily="2" charset="-122"/>
              </a:defRPr>
            </a:lvl5pPr>
            <a:lvl6pPr marL="2514600" indent="-228600" eaLnBrk="0" fontAlgn="base" hangingPunct="0">
              <a:spcBef>
                <a:spcPct val="0"/>
              </a:spcBef>
              <a:spcAft>
                <a:spcPct val="0"/>
              </a:spcAft>
              <a:tabLst>
                <a:tab pos="101600" algn="l"/>
              </a:tabLst>
              <a:defRPr>
                <a:latin typeface="Calibri" pitchFamily="34" charset="0"/>
                <a:ea typeface="宋体" pitchFamily="2" charset="-122"/>
              </a:defRPr>
            </a:lvl6pPr>
            <a:lvl7pPr marL="2971800" indent="-228600" eaLnBrk="0" fontAlgn="base" hangingPunct="0">
              <a:spcBef>
                <a:spcPct val="0"/>
              </a:spcBef>
              <a:spcAft>
                <a:spcPct val="0"/>
              </a:spcAft>
              <a:tabLst>
                <a:tab pos="101600" algn="l"/>
              </a:tabLst>
              <a:defRPr>
                <a:latin typeface="Calibri" pitchFamily="34" charset="0"/>
                <a:ea typeface="宋体" pitchFamily="2" charset="-122"/>
              </a:defRPr>
            </a:lvl7pPr>
            <a:lvl8pPr marL="3429000" indent="-228600" eaLnBrk="0" fontAlgn="base" hangingPunct="0">
              <a:spcBef>
                <a:spcPct val="0"/>
              </a:spcBef>
              <a:spcAft>
                <a:spcPct val="0"/>
              </a:spcAft>
              <a:tabLst>
                <a:tab pos="101600" algn="l"/>
              </a:tabLst>
              <a:defRPr>
                <a:latin typeface="Calibri" pitchFamily="34" charset="0"/>
                <a:ea typeface="宋体" pitchFamily="2" charset="-122"/>
              </a:defRPr>
            </a:lvl8pPr>
            <a:lvl9pPr marL="3886200" indent="-228600" eaLnBrk="0" fontAlgn="base" hangingPunct="0">
              <a:spcBef>
                <a:spcPct val="0"/>
              </a:spcBef>
              <a:spcAft>
                <a:spcPct val="0"/>
              </a:spcAft>
              <a:tabLst>
                <a:tab pos="101600" algn="l"/>
              </a:tabLst>
              <a:defRPr>
                <a:latin typeface="Calibri" pitchFamily="34" charset="0"/>
                <a:ea typeface="宋体" pitchFamily="2" charset="-122"/>
              </a:defRPr>
            </a:lvl9pPr>
          </a:lstStyle>
          <a:p>
            <a:r>
              <a:rPr lang="zh-CN" altLang="en-US" dirty="0">
                <a:solidFill>
                  <a:schemeClr val="bg1"/>
                </a:solidFill>
              </a:rPr>
              <a:t>添加文本说明内容</a:t>
            </a:r>
            <a:endParaRPr lang="en-US" altLang="zh-CN" dirty="0">
              <a:solidFill>
                <a:schemeClr val="bg1"/>
              </a:solidFill>
            </a:endParaRPr>
          </a:p>
          <a:p>
            <a:r>
              <a:rPr lang="zh-CN" altLang="en-US" dirty="0">
                <a:solidFill>
                  <a:schemeClr val="bg1"/>
                </a:solidFill>
              </a:rPr>
              <a:t>添加文本说明内容</a:t>
            </a:r>
          </a:p>
          <a:p>
            <a:r>
              <a:rPr lang="zh-CN" altLang="en-US" dirty="0">
                <a:solidFill>
                  <a:schemeClr val="bg1"/>
                </a:solidFill>
              </a:rPr>
              <a:t>添加文本说明内容</a:t>
            </a:r>
          </a:p>
        </p:txBody>
      </p:sp>
      <p:sp>
        <p:nvSpPr>
          <p:cNvPr id="57" name="Line 18"/>
          <p:cNvSpPr>
            <a:spLocks noChangeShapeType="1"/>
          </p:cNvSpPr>
          <p:nvPr/>
        </p:nvSpPr>
        <p:spPr bwMode="auto">
          <a:xfrm flipH="1">
            <a:off x="1097657" y="3094901"/>
            <a:ext cx="1588" cy="645583"/>
          </a:xfrm>
          <a:prstGeom prst="line">
            <a:avLst/>
          </a:prstGeom>
          <a:noFill/>
          <a:ln w="19050">
            <a:solidFill>
              <a:schemeClr val="bg1"/>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latin typeface="微软雅黑" pitchFamily="34" charset="-122"/>
              <a:ea typeface="微软雅黑" pitchFamily="34" charset="-122"/>
            </a:endParaRPr>
          </a:p>
        </p:txBody>
      </p:sp>
      <p:grpSp>
        <p:nvGrpSpPr>
          <p:cNvPr id="58" name="Group 138"/>
          <p:cNvGrpSpPr>
            <a:grpSpLocks/>
          </p:cNvGrpSpPr>
          <p:nvPr/>
        </p:nvGrpSpPr>
        <p:grpSpPr bwMode="auto">
          <a:xfrm>
            <a:off x="1013674" y="2983776"/>
            <a:ext cx="182211" cy="202388"/>
            <a:chOff x="1661" y="2750"/>
            <a:chExt cx="250" cy="250"/>
          </a:xfrm>
        </p:grpSpPr>
        <p:sp>
          <p:nvSpPr>
            <p:cNvPr id="59" name="Oval 139"/>
            <p:cNvSpPr>
              <a:spLocks noChangeArrowheads="1"/>
            </p:cNvSpPr>
            <p:nvPr/>
          </p:nvSpPr>
          <p:spPr bwMode="auto">
            <a:xfrm>
              <a:off x="1661" y="2750"/>
              <a:ext cx="250" cy="251"/>
            </a:xfrm>
            <a:prstGeom prst="ellipse">
              <a:avLst/>
            </a:prstGeom>
            <a:solidFill>
              <a:srgbClr val="013B6D"/>
            </a:solidFill>
            <a:ln>
              <a:noFill/>
            </a:ln>
            <a:extLst/>
          </p:spPr>
          <p:txBody>
            <a:bodyPr wrap="none" anchor="ctr"/>
            <a:lstStyle/>
            <a:p>
              <a:pPr algn="ctr" fontAlgn="auto">
                <a:spcBef>
                  <a:spcPts val="0"/>
                </a:spcBef>
                <a:spcAft>
                  <a:spcPts val="0"/>
                </a:spcAft>
                <a:defRPr/>
              </a:pPr>
              <a:endParaRPr lang="ko-KR" altLang="en-US">
                <a:latin typeface="微软雅黑" pitchFamily="34" charset="-122"/>
                <a:ea typeface="Malgun Gothic" pitchFamily="34" charset="-127"/>
              </a:endParaRPr>
            </a:p>
          </p:txBody>
        </p:sp>
        <p:sp>
          <p:nvSpPr>
            <p:cNvPr id="60" name="Oval 140"/>
            <p:cNvSpPr>
              <a:spLocks noChangeArrowheads="1"/>
            </p:cNvSpPr>
            <p:nvPr/>
          </p:nvSpPr>
          <p:spPr bwMode="auto">
            <a:xfrm>
              <a:off x="1729" y="2818"/>
              <a:ext cx="114" cy="114"/>
            </a:xfrm>
            <a:prstGeom prst="ellipse">
              <a:avLst/>
            </a:prstGeom>
            <a:solidFill>
              <a:srgbClr val="FFFFFF"/>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p>
              <a:pPr algn="ctr"/>
              <a:endParaRPr lang="ko-KR" altLang="en-US">
                <a:latin typeface="微软雅黑" pitchFamily="34" charset="-122"/>
                <a:ea typeface="Malgun Gothic" pitchFamily="34" charset="-127"/>
              </a:endParaRPr>
            </a:p>
          </p:txBody>
        </p:sp>
      </p:grpSp>
      <p:sp>
        <p:nvSpPr>
          <p:cNvPr id="61" name="AutoShape 5"/>
          <p:cNvSpPr>
            <a:spLocks noChangeArrowheads="1"/>
          </p:cNvSpPr>
          <p:nvPr/>
        </p:nvSpPr>
        <p:spPr bwMode="auto">
          <a:xfrm>
            <a:off x="3463677" y="3437094"/>
            <a:ext cx="1700213" cy="1497997"/>
          </a:xfrm>
          <a:prstGeom prst="roundRect">
            <a:avLst>
              <a:gd name="adj" fmla="val 13009"/>
            </a:avLst>
          </a:prstGeom>
          <a:solidFill>
            <a:schemeClr val="bg1">
              <a:lumMod val="65000"/>
            </a:schemeClr>
          </a:solidFill>
          <a:ln w="19050" cap="rnd">
            <a:solidFill>
              <a:schemeClr val="tx1">
                <a:lumMod val="65000"/>
                <a:lumOff val="35000"/>
              </a:schemeClr>
            </a:solidFill>
            <a:prstDash val="sysDot"/>
            <a:round/>
            <a:headEnd/>
            <a:tailEnd/>
          </a:ln>
          <a:effectLst/>
        </p:spPr>
        <p:txBody>
          <a:bodyPr wrap="none" anchor="ctr"/>
          <a:lstStyle/>
          <a:p>
            <a:endParaRPr lang="zh-CN" altLang="en-US">
              <a:solidFill>
                <a:srgbClr val="595959"/>
              </a:solidFill>
              <a:latin typeface="微软雅黑" pitchFamily="34" charset="-122"/>
              <a:ea typeface="微软雅黑" pitchFamily="34" charset="-122"/>
              <a:cs typeface="宋体" charset="0"/>
            </a:endParaRPr>
          </a:p>
        </p:txBody>
      </p:sp>
      <p:sp>
        <p:nvSpPr>
          <p:cNvPr id="62" name="TextBox 57"/>
          <p:cNvSpPr txBox="1">
            <a:spLocks noChangeArrowheads="1"/>
          </p:cNvSpPr>
          <p:nvPr/>
        </p:nvSpPr>
        <p:spPr bwMode="auto">
          <a:xfrm>
            <a:off x="3606551" y="3537637"/>
            <a:ext cx="17732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eaLnBrk="1" hangingPunct="1">
              <a:defRPr b="1">
                <a:solidFill>
                  <a:srgbClr val="002060"/>
                </a:solidFill>
                <a:latin typeface="微软雅黑" pitchFamily="34" charset="-122"/>
                <a:ea typeface="微软雅黑" pitchFamily="34" charset="-122"/>
              </a:defRPr>
            </a:lvl1pPr>
            <a:lvl2pPr marL="742950" indent="-285750" eaLnBrk="0" hangingPunct="0">
              <a:defRPr>
                <a:latin typeface="Calibri" pitchFamily="34" charset="0"/>
                <a:ea typeface="宋体" pitchFamily="2" charset="-122"/>
              </a:defRPr>
            </a:lvl2pPr>
            <a:lvl3pPr marL="1143000" indent="-228600" eaLnBrk="0" hangingPunct="0">
              <a:defRPr>
                <a:latin typeface="Calibri" pitchFamily="34" charset="0"/>
                <a:ea typeface="宋体" pitchFamily="2" charset="-122"/>
              </a:defRPr>
            </a:lvl3pPr>
            <a:lvl4pPr marL="1600200" indent="-228600" eaLnBrk="0" hangingPunct="0">
              <a:defRPr>
                <a:latin typeface="Calibri" pitchFamily="34" charset="0"/>
                <a:ea typeface="宋体" pitchFamily="2" charset="-122"/>
              </a:defRPr>
            </a:lvl4pPr>
            <a:lvl5pPr marL="2057400" indent="-228600" eaLnBrk="0" hangingPunct="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solidFill>
                  <a:schemeClr val="bg1"/>
                </a:solidFill>
              </a:rPr>
              <a:t>标题</a:t>
            </a:r>
          </a:p>
        </p:txBody>
      </p:sp>
      <p:sp>
        <p:nvSpPr>
          <p:cNvPr id="63" name="TextBox 57"/>
          <p:cNvSpPr txBox="1">
            <a:spLocks noChangeArrowheads="1"/>
          </p:cNvSpPr>
          <p:nvPr/>
        </p:nvSpPr>
        <p:spPr bwMode="auto">
          <a:xfrm>
            <a:off x="3622229" y="3814967"/>
            <a:ext cx="154166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hangingPunct="0">
              <a:lnSpc>
                <a:spcPct val="150000"/>
              </a:lnSpc>
              <a:tabLst>
                <a:tab pos="101600" algn="l"/>
              </a:tabLst>
              <a:defRPr sz="1200" b="1">
                <a:solidFill>
                  <a:srgbClr val="595959"/>
                </a:solidFill>
                <a:latin typeface="微软雅黑" pitchFamily="34" charset="-122"/>
                <a:ea typeface="微软雅黑" pitchFamily="34" charset="-122"/>
              </a:defRPr>
            </a:lvl1pPr>
            <a:lvl2pPr marL="742950" indent="-285750" eaLnBrk="0" hangingPunct="0">
              <a:tabLst>
                <a:tab pos="101600" algn="l"/>
              </a:tabLst>
              <a:defRPr>
                <a:latin typeface="Calibri" pitchFamily="34" charset="0"/>
                <a:ea typeface="宋体" pitchFamily="2" charset="-122"/>
              </a:defRPr>
            </a:lvl2pPr>
            <a:lvl3pPr marL="1143000" indent="-228600" eaLnBrk="0" hangingPunct="0">
              <a:tabLst>
                <a:tab pos="101600" algn="l"/>
              </a:tabLst>
              <a:defRPr>
                <a:latin typeface="Calibri" pitchFamily="34" charset="0"/>
                <a:ea typeface="宋体" pitchFamily="2" charset="-122"/>
              </a:defRPr>
            </a:lvl3pPr>
            <a:lvl4pPr marL="1600200" indent="-228600" eaLnBrk="0" hangingPunct="0">
              <a:tabLst>
                <a:tab pos="101600" algn="l"/>
              </a:tabLst>
              <a:defRPr>
                <a:latin typeface="Calibri" pitchFamily="34" charset="0"/>
                <a:ea typeface="宋体" pitchFamily="2" charset="-122"/>
              </a:defRPr>
            </a:lvl4pPr>
            <a:lvl5pPr marL="2057400" indent="-228600" eaLnBrk="0" hangingPunct="0">
              <a:tabLst>
                <a:tab pos="101600" algn="l"/>
              </a:tabLst>
              <a:defRPr>
                <a:latin typeface="Calibri" pitchFamily="34" charset="0"/>
                <a:ea typeface="宋体" pitchFamily="2" charset="-122"/>
              </a:defRPr>
            </a:lvl5pPr>
            <a:lvl6pPr marL="2514600" indent="-228600" eaLnBrk="0" fontAlgn="base" hangingPunct="0">
              <a:spcBef>
                <a:spcPct val="0"/>
              </a:spcBef>
              <a:spcAft>
                <a:spcPct val="0"/>
              </a:spcAft>
              <a:tabLst>
                <a:tab pos="101600" algn="l"/>
              </a:tabLst>
              <a:defRPr>
                <a:latin typeface="Calibri" pitchFamily="34" charset="0"/>
                <a:ea typeface="宋体" pitchFamily="2" charset="-122"/>
              </a:defRPr>
            </a:lvl6pPr>
            <a:lvl7pPr marL="2971800" indent="-228600" eaLnBrk="0" fontAlgn="base" hangingPunct="0">
              <a:spcBef>
                <a:spcPct val="0"/>
              </a:spcBef>
              <a:spcAft>
                <a:spcPct val="0"/>
              </a:spcAft>
              <a:tabLst>
                <a:tab pos="101600" algn="l"/>
              </a:tabLst>
              <a:defRPr>
                <a:latin typeface="Calibri" pitchFamily="34" charset="0"/>
                <a:ea typeface="宋体" pitchFamily="2" charset="-122"/>
              </a:defRPr>
            </a:lvl7pPr>
            <a:lvl8pPr marL="3429000" indent="-228600" eaLnBrk="0" fontAlgn="base" hangingPunct="0">
              <a:spcBef>
                <a:spcPct val="0"/>
              </a:spcBef>
              <a:spcAft>
                <a:spcPct val="0"/>
              </a:spcAft>
              <a:tabLst>
                <a:tab pos="101600" algn="l"/>
              </a:tabLst>
              <a:defRPr>
                <a:latin typeface="Calibri" pitchFamily="34" charset="0"/>
                <a:ea typeface="宋体" pitchFamily="2" charset="-122"/>
              </a:defRPr>
            </a:lvl8pPr>
            <a:lvl9pPr marL="3886200" indent="-228600" eaLnBrk="0" fontAlgn="base" hangingPunct="0">
              <a:spcBef>
                <a:spcPct val="0"/>
              </a:spcBef>
              <a:spcAft>
                <a:spcPct val="0"/>
              </a:spcAft>
              <a:tabLst>
                <a:tab pos="101600" algn="l"/>
              </a:tabLst>
              <a:defRPr>
                <a:latin typeface="Calibri" pitchFamily="34" charset="0"/>
                <a:ea typeface="宋体" pitchFamily="2" charset="-122"/>
              </a:defRPr>
            </a:lvl9pPr>
          </a:lstStyle>
          <a:p>
            <a:r>
              <a:rPr lang="zh-CN" altLang="en-US" dirty="0">
                <a:solidFill>
                  <a:schemeClr val="bg1"/>
                </a:solidFill>
              </a:rPr>
              <a:t>添加文本说明内容</a:t>
            </a:r>
            <a:endParaRPr lang="en-US" altLang="zh-CN" dirty="0">
              <a:solidFill>
                <a:schemeClr val="bg1"/>
              </a:solidFill>
            </a:endParaRPr>
          </a:p>
          <a:p>
            <a:r>
              <a:rPr lang="zh-CN" altLang="en-US" dirty="0">
                <a:solidFill>
                  <a:schemeClr val="bg1"/>
                </a:solidFill>
              </a:rPr>
              <a:t>添加文本说明内容</a:t>
            </a:r>
          </a:p>
          <a:p>
            <a:r>
              <a:rPr lang="zh-CN" altLang="en-US" dirty="0">
                <a:solidFill>
                  <a:schemeClr val="bg1"/>
                </a:solidFill>
              </a:rPr>
              <a:t>添加文本说明内容</a:t>
            </a:r>
          </a:p>
        </p:txBody>
      </p:sp>
      <p:sp>
        <p:nvSpPr>
          <p:cNvPr id="64" name="Line 18"/>
          <p:cNvSpPr>
            <a:spLocks noChangeShapeType="1"/>
          </p:cNvSpPr>
          <p:nvPr/>
        </p:nvSpPr>
        <p:spPr bwMode="auto">
          <a:xfrm flipH="1">
            <a:off x="3616076" y="3094901"/>
            <a:ext cx="1588" cy="645583"/>
          </a:xfrm>
          <a:prstGeom prst="line">
            <a:avLst/>
          </a:prstGeom>
          <a:noFill/>
          <a:ln w="19050">
            <a:solidFill>
              <a:schemeClr val="bg1"/>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latin typeface="微软雅黑" pitchFamily="34" charset="-122"/>
              <a:ea typeface="微软雅黑" pitchFamily="34" charset="-122"/>
            </a:endParaRPr>
          </a:p>
        </p:txBody>
      </p:sp>
      <p:grpSp>
        <p:nvGrpSpPr>
          <p:cNvPr id="65" name="Group 138"/>
          <p:cNvGrpSpPr>
            <a:grpSpLocks/>
          </p:cNvGrpSpPr>
          <p:nvPr/>
        </p:nvGrpSpPr>
        <p:grpSpPr bwMode="auto">
          <a:xfrm>
            <a:off x="3531827" y="2983775"/>
            <a:ext cx="182252" cy="202458"/>
            <a:chOff x="1661" y="2750"/>
            <a:chExt cx="250" cy="250"/>
          </a:xfrm>
        </p:grpSpPr>
        <p:sp>
          <p:nvSpPr>
            <p:cNvPr id="66" name="Oval 139"/>
            <p:cNvSpPr>
              <a:spLocks noChangeArrowheads="1"/>
            </p:cNvSpPr>
            <p:nvPr/>
          </p:nvSpPr>
          <p:spPr bwMode="auto">
            <a:xfrm>
              <a:off x="1661" y="2750"/>
              <a:ext cx="250" cy="250"/>
            </a:xfrm>
            <a:prstGeom prst="ellipse">
              <a:avLst/>
            </a:prstGeom>
            <a:solidFill>
              <a:schemeClr val="bg1">
                <a:lumMod val="65000"/>
              </a:schemeClr>
            </a:solidFill>
            <a:ln>
              <a:noFill/>
            </a:ln>
            <a:extLst/>
          </p:spPr>
          <p:txBody>
            <a:bodyPr wrap="none" anchor="ctr"/>
            <a:lstStyle/>
            <a:p>
              <a:pPr algn="ctr" fontAlgn="auto">
                <a:spcBef>
                  <a:spcPts val="0"/>
                </a:spcBef>
                <a:spcAft>
                  <a:spcPts val="0"/>
                </a:spcAft>
                <a:defRPr/>
              </a:pPr>
              <a:endParaRPr lang="ko-KR" altLang="en-US">
                <a:latin typeface="微软雅黑" pitchFamily="34" charset="-122"/>
                <a:ea typeface="Malgun Gothic" pitchFamily="34" charset="-127"/>
              </a:endParaRPr>
            </a:p>
          </p:txBody>
        </p:sp>
        <p:sp>
          <p:nvSpPr>
            <p:cNvPr id="67" name="Oval 140"/>
            <p:cNvSpPr>
              <a:spLocks noChangeArrowheads="1"/>
            </p:cNvSpPr>
            <p:nvPr/>
          </p:nvSpPr>
          <p:spPr bwMode="auto">
            <a:xfrm>
              <a:off x="1729" y="2818"/>
              <a:ext cx="114" cy="114"/>
            </a:xfrm>
            <a:prstGeom prst="ellipse">
              <a:avLst/>
            </a:prstGeom>
            <a:solidFill>
              <a:srgbClr val="FFFFFF"/>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p>
              <a:pPr algn="ctr"/>
              <a:endParaRPr lang="ko-KR" altLang="en-US">
                <a:latin typeface="微软雅黑" pitchFamily="34" charset="-122"/>
                <a:ea typeface="Malgun Gothic" pitchFamily="34" charset="-127"/>
              </a:endParaRPr>
            </a:p>
          </p:txBody>
        </p:sp>
      </p:grpSp>
      <p:sp>
        <p:nvSpPr>
          <p:cNvPr id="68" name="AutoShape 2"/>
          <p:cNvSpPr>
            <a:spLocks noChangeArrowheads="1"/>
          </p:cNvSpPr>
          <p:nvPr/>
        </p:nvSpPr>
        <p:spPr bwMode="auto">
          <a:xfrm>
            <a:off x="4105026" y="1098178"/>
            <a:ext cx="1619250" cy="1668639"/>
          </a:xfrm>
          <a:prstGeom prst="roundRect">
            <a:avLst>
              <a:gd name="adj" fmla="val 13009"/>
            </a:avLst>
          </a:prstGeom>
          <a:solidFill>
            <a:srgbClr val="013B6D"/>
          </a:solidFill>
          <a:ln w="19050" cap="rnd">
            <a:solidFill>
              <a:schemeClr val="tx1">
                <a:lumMod val="65000"/>
                <a:lumOff val="35000"/>
              </a:schemeClr>
            </a:solidFill>
            <a:prstDash val="sysDot"/>
            <a:round/>
            <a:headEnd/>
            <a:tailEnd/>
          </a:ln>
          <a:effectLst/>
        </p:spPr>
        <p:txBody>
          <a:bodyPr/>
          <a:lstStyle/>
          <a:p>
            <a:endParaRPr lang="zh-CN" altLang="en-US">
              <a:latin typeface="微软雅黑" pitchFamily="34" charset="-122"/>
              <a:ea typeface="微软雅黑" pitchFamily="34" charset="-122"/>
              <a:cs typeface="宋体" charset="0"/>
            </a:endParaRPr>
          </a:p>
        </p:txBody>
      </p:sp>
      <p:sp>
        <p:nvSpPr>
          <p:cNvPr id="69" name="TextBox 57"/>
          <p:cNvSpPr txBox="1">
            <a:spLocks noChangeArrowheads="1"/>
          </p:cNvSpPr>
          <p:nvPr/>
        </p:nvSpPr>
        <p:spPr bwMode="auto">
          <a:xfrm>
            <a:off x="4283843" y="1172261"/>
            <a:ext cx="1281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b="1" dirty="0">
                <a:solidFill>
                  <a:schemeClr val="bg1"/>
                </a:solidFill>
                <a:latin typeface="微软雅黑" pitchFamily="34" charset="-122"/>
                <a:ea typeface="微软雅黑" pitchFamily="34" charset="-122"/>
              </a:rPr>
              <a:t>标题</a:t>
            </a:r>
          </a:p>
        </p:txBody>
      </p:sp>
      <p:sp>
        <p:nvSpPr>
          <p:cNvPr id="70" name="TextBox 57"/>
          <p:cNvSpPr txBox="1">
            <a:spLocks noChangeArrowheads="1"/>
          </p:cNvSpPr>
          <p:nvPr/>
        </p:nvSpPr>
        <p:spPr bwMode="auto">
          <a:xfrm>
            <a:off x="4285430" y="1547970"/>
            <a:ext cx="15652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01600" algn="l"/>
              </a:tabLst>
              <a:defRPr>
                <a:solidFill>
                  <a:schemeClr val="tx1"/>
                </a:solidFill>
                <a:latin typeface="Calibri" pitchFamily="34" charset="0"/>
                <a:ea typeface="宋体" pitchFamily="2" charset="-122"/>
              </a:defRPr>
            </a:lvl1pPr>
            <a:lvl2pPr marL="742950" indent="-285750" eaLnBrk="0" hangingPunct="0">
              <a:tabLst>
                <a:tab pos="101600" algn="l"/>
              </a:tabLst>
              <a:defRPr>
                <a:solidFill>
                  <a:schemeClr val="tx1"/>
                </a:solidFill>
                <a:latin typeface="Calibri" pitchFamily="34" charset="0"/>
                <a:ea typeface="宋体" pitchFamily="2" charset="-122"/>
              </a:defRPr>
            </a:lvl2pPr>
            <a:lvl3pPr marL="1143000" indent="-228600" eaLnBrk="0" hangingPunct="0">
              <a:tabLst>
                <a:tab pos="101600" algn="l"/>
              </a:tabLst>
              <a:defRPr>
                <a:solidFill>
                  <a:schemeClr val="tx1"/>
                </a:solidFill>
                <a:latin typeface="Calibri" pitchFamily="34" charset="0"/>
                <a:ea typeface="宋体" pitchFamily="2" charset="-122"/>
              </a:defRPr>
            </a:lvl3pPr>
            <a:lvl4pPr marL="1600200" indent="-228600" eaLnBrk="0" hangingPunct="0">
              <a:tabLst>
                <a:tab pos="101600" algn="l"/>
              </a:tabLst>
              <a:defRPr>
                <a:solidFill>
                  <a:schemeClr val="tx1"/>
                </a:solidFill>
                <a:latin typeface="Calibri" pitchFamily="34" charset="0"/>
                <a:ea typeface="宋体" pitchFamily="2" charset="-122"/>
              </a:defRPr>
            </a:lvl4pPr>
            <a:lvl5pPr marL="2057400" indent="-228600" eaLnBrk="0" hangingPunct="0">
              <a:tabLst>
                <a:tab pos="101600" algn="l"/>
              </a:tabLst>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tabLst>
                <a:tab pos="101600" algn="l"/>
              </a:tabLs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tabLst>
                <a:tab pos="101600" algn="l"/>
              </a:tabLs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tabLst>
                <a:tab pos="101600" algn="l"/>
              </a:tabLs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tabLst>
                <a:tab pos="101600" algn="l"/>
              </a:tabLst>
              <a:defRPr>
                <a:solidFill>
                  <a:schemeClr val="tx1"/>
                </a:solidFill>
                <a:latin typeface="Calibri" pitchFamily="34" charset="0"/>
                <a:ea typeface="宋体" pitchFamily="2" charset="-122"/>
              </a:defRPr>
            </a:lvl9pPr>
          </a:lstStyle>
          <a:p>
            <a:pPr>
              <a:lnSpc>
                <a:spcPct val="150000"/>
              </a:lnSpc>
            </a:pPr>
            <a:r>
              <a:rPr lang="zh-CN" altLang="en-US" sz="1200" b="1" dirty="0">
                <a:solidFill>
                  <a:schemeClr val="bg1"/>
                </a:solidFill>
                <a:latin typeface="微软雅黑" pitchFamily="34" charset="-122"/>
                <a:ea typeface="微软雅黑" pitchFamily="34" charset="-122"/>
              </a:rPr>
              <a:t>添加文本说明</a:t>
            </a:r>
            <a:r>
              <a:rPr lang="zh-CN" altLang="en-US" sz="1200" b="1" dirty="0" smtClean="0">
                <a:solidFill>
                  <a:schemeClr val="bg1"/>
                </a:solidFill>
                <a:latin typeface="微软雅黑" pitchFamily="34" charset="-122"/>
                <a:ea typeface="微软雅黑" pitchFamily="34" charset="-122"/>
              </a:rPr>
              <a:t>内容</a:t>
            </a:r>
            <a:endParaRPr lang="en-US" altLang="zh-CN" sz="1200" b="1" dirty="0" smtClean="0">
              <a:solidFill>
                <a:schemeClr val="bg1"/>
              </a:solidFill>
              <a:latin typeface="微软雅黑" pitchFamily="34" charset="-122"/>
              <a:ea typeface="微软雅黑" pitchFamily="34" charset="-122"/>
            </a:endParaRPr>
          </a:p>
          <a:p>
            <a:pPr>
              <a:lnSpc>
                <a:spcPct val="150000"/>
              </a:lnSpc>
            </a:pPr>
            <a:r>
              <a:rPr lang="zh-CN" altLang="en-US" sz="1200" b="1" dirty="0" smtClean="0">
                <a:solidFill>
                  <a:schemeClr val="bg1"/>
                </a:solidFill>
                <a:latin typeface="微软雅黑" pitchFamily="34" charset="-122"/>
                <a:ea typeface="微软雅黑" pitchFamily="34" charset="-122"/>
              </a:rPr>
              <a:t>添加</a:t>
            </a:r>
            <a:r>
              <a:rPr lang="zh-CN" altLang="en-US" sz="1200" b="1" dirty="0">
                <a:solidFill>
                  <a:schemeClr val="bg1"/>
                </a:solidFill>
                <a:latin typeface="微软雅黑" pitchFamily="34" charset="-122"/>
                <a:ea typeface="微软雅黑" pitchFamily="34" charset="-122"/>
              </a:rPr>
              <a:t>文本说明内容</a:t>
            </a:r>
          </a:p>
          <a:p>
            <a:pPr>
              <a:lnSpc>
                <a:spcPct val="150000"/>
              </a:lnSpc>
            </a:pPr>
            <a:r>
              <a:rPr lang="zh-CN" altLang="en-US" sz="1200" b="1" dirty="0">
                <a:solidFill>
                  <a:schemeClr val="bg1"/>
                </a:solidFill>
                <a:latin typeface="微软雅黑" pitchFamily="34" charset="-122"/>
                <a:ea typeface="微软雅黑" pitchFamily="34" charset="-122"/>
              </a:rPr>
              <a:t>添加文本说明内容</a:t>
            </a:r>
          </a:p>
        </p:txBody>
      </p:sp>
      <p:sp>
        <p:nvSpPr>
          <p:cNvPr id="71" name="Line 16"/>
          <p:cNvSpPr>
            <a:spLocks noChangeShapeType="1"/>
          </p:cNvSpPr>
          <p:nvPr/>
        </p:nvSpPr>
        <p:spPr bwMode="auto">
          <a:xfrm flipH="1">
            <a:off x="4263776" y="1293971"/>
            <a:ext cx="0" cy="1793874"/>
          </a:xfrm>
          <a:prstGeom prst="line">
            <a:avLst/>
          </a:prstGeom>
          <a:noFill/>
          <a:ln w="19050">
            <a:solidFill>
              <a:schemeClr val="bg1"/>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latin typeface="微软雅黑" pitchFamily="34" charset="-122"/>
              <a:ea typeface="微软雅黑" pitchFamily="34" charset="-122"/>
            </a:endParaRPr>
          </a:p>
        </p:txBody>
      </p:sp>
      <p:grpSp>
        <p:nvGrpSpPr>
          <p:cNvPr id="72" name="Group 138"/>
          <p:cNvGrpSpPr>
            <a:grpSpLocks/>
          </p:cNvGrpSpPr>
          <p:nvPr/>
        </p:nvGrpSpPr>
        <p:grpSpPr bwMode="auto">
          <a:xfrm>
            <a:off x="4168489" y="2987810"/>
            <a:ext cx="182151" cy="202340"/>
            <a:chOff x="1661" y="2750"/>
            <a:chExt cx="250" cy="250"/>
          </a:xfrm>
        </p:grpSpPr>
        <p:sp>
          <p:nvSpPr>
            <p:cNvPr id="73" name="Oval 139"/>
            <p:cNvSpPr>
              <a:spLocks noChangeArrowheads="1"/>
            </p:cNvSpPr>
            <p:nvPr/>
          </p:nvSpPr>
          <p:spPr bwMode="auto">
            <a:xfrm>
              <a:off x="1661" y="2750"/>
              <a:ext cx="250" cy="250"/>
            </a:xfrm>
            <a:prstGeom prst="ellipse">
              <a:avLst/>
            </a:prstGeom>
            <a:solidFill>
              <a:srgbClr val="013B6D"/>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p>
              <a:pPr algn="ctr"/>
              <a:endParaRPr lang="ko-KR" altLang="en-US">
                <a:latin typeface="微软雅黑" pitchFamily="34" charset="-122"/>
                <a:ea typeface="Malgun Gothic" pitchFamily="34" charset="-127"/>
              </a:endParaRPr>
            </a:p>
          </p:txBody>
        </p:sp>
        <p:sp>
          <p:nvSpPr>
            <p:cNvPr id="74" name="Oval 140"/>
            <p:cNvSpPr>
              <a:spLocks noChangeArrowheads="1"/>
            </p:cNvSpPr>
            <p:nvPr/>
          </p:nvSpPr>
          <p:spPr bwMode="auto">
            <a:xfrm>
              <a:off x="1729" y="2818"/>
              <a:ext cx="114" cy="114"/>
            </a:xfrm>
            <a:prstGeom prst="ellipse">
              <a:avLst/>
            </a:prstGeom>
            <a:solidFill>
              <a:schemeClr val="bg1"/>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p>
              <a:pPr algn="ctr"/>
              <a:endParaRPr lang="ko-KR" altLang="en-US">
                <a:latin typeface="微软雅黑" pitchFamily="34" charset="-122"/>
                <a:ea typeface="Malgun Gothic" pitchFamily="34" charset="-127"/>
              </a:endParaRPr>
            </a:p>
          </p:txBody>
        </p:sp>
      </p:grpSp>
      <p:sp>
        <p:nvSpPr>
          <p:cNvPr id="75" name="AutoShape 6"/>
          <p:cNvSpPr>
            <a:spLocks noChangeArrowheads="1"/>
          </p:cNvSpPr>
          <p:nvPr/>
        </p:nvSpPr>
        <p:spPr bwMode="auto">
          <a:xfrm>
            <a:off x="5703639" y="3424748"/>
            <a:ext cx="1681162" cy="1497996"/>
          </a:xfrm>
          <a:prstGeom prst="roundRect">
            <a:avLst>
              <a:gd name="adj" fmla="val 13009"/>
            </a:avLst>
          </a:prstGeom>
          <a:solidFill>
            <a:srgbClr val="013B6D"/>
          </a:solidFill>
          <a:ln w="19050" cap="rnd">
            <a:solidFill>
              <a:schemeClr val="tx1">
                <a:lumMod val="65000"/>
                <a:lumOff val="35000"/>
              </a:schemeClr>
            </a:solidFill>
            <a:prstDash val="sysDot"/>
            <a:round/>
            <a:headEnd/>
            <a:tailEnd/>
          </a:ln>
          <a:effectLst/>
        </p:spPr>
        <p:txBody>
          <a:bodyPr/>
          <a:lstStyle/>
          <a:p>
            <a:endParaRPr lang="zh-CN" altLang="en-US">
              <a:latin typeface="微软雅黑" pitchFamily="34" charset="-122"/>
              <a:ea typeface="微软雅黑" pitchFamily="34" charset="-122"/>
              <a:cs typeface="宋体" charset="0"/>
            </a:endParaRPr>
          </a:p>
        </p:txBody>
      </p:sp>
      <p:sp>
        <p:nvSpPr>
          <p:cNvPr id="76" name="Line 7"/>
          <p:cNvSpPr>
            <a:spLocks noChangeShapeType="1"/>
          </p:cNvSpPr>
          <p:nvPr/>
        </p:nvSpPr>
        <p:spPr bwMode="auto">
          <a:xfrm flipH="1">
            <a:off x="5840165" y="3094901"/>
            <a:ext cx="3175" cy="645583"/>
          </a:xfrm>
          <a:prstGeom prst="line">
            <a:avLst/>
          </a:prstGeom>
          <a:noFill/>
          <a:ln w="19050">
            <a:solidFill>
              <a:schemeClr val="bg1"/>
            </a:solidFill>
            <a:prstDash val="sysDot"/>
            <a:round/>
            <a:headEnd type="oval" w="med" len="med"/>
            <a:tailEnd type="oval" w="med" len="med"/>
          </a:ln>
          <a:effectLst/>
          <a:extLst/>
        </p:spPr>
        <p:txBody>
          <a:bodyPr/>
          <a:lstStyle/>
          <a:p>
            <a:pPr fontAlgn="auto">
              <a:spcBef>
                <a:spcPts val="0"/>
              </a:spcBef>
              <a:spcAft>
                <a:spcPts val="0"/>
              </a:spcAft>
              <a:defRPr/>
            </a:pPr>
            <a:endParaRPr lang="zh-CN" altLang="en-US">
              <a:latin typeface="微软雅黑" pitchFamily="34" charset="-122"/>
              <a:ea typeface="微软雅黑" pitchFamily="34" charset="-122"/>
              <a:cs typeface="宋体" charset="0"/>
            </a:endParaRPr>
          </a:p>
        </p:txBody>
      </p:sp>
      <p:grpSp>
        <p:nvGrpSpPr>
          <p:cNvPr id="77" name="Group 138"/>
          <p:cNvGrpSpPr>
            <a:grpSpLocks/>
          </p:cNvGrpSpPr>
          <p:nvPr/>
        </p:nvGrpSpPr>
        <p:grpSpPr bwMode="auto">
          <a:xfrm>
            <a:off x="5756863" y="2987304"/>
            <a:ext cx="182144" cy="202433"/>
            <a:chOff x="1661" y="2750"/>
            <a:chExt cx="250" cy="250"/>
          </a:xfrm>
        </p:grpSpPr>
        <p:sp>
          <p:nvSpPr>
            <p:cNvPr id="78" name="Oval 139"/>
            <p:cNvSpPr>
              <a:spLocks noChangeArrowheads="1"/>
            </p:cNvSpPr>
            <p:nvPr/>
          </p:nvSpPr>
          <p:spPr bwMode="auto">
            <a:xfrm>
              <a:off x="1661" y="2750"/>
              <a:ext cx="250" cy="250"/>
            </a:xfrm>
            <a:prstGeom prst="ellipse">
              <a:avLst/>
            </a:prstGeom>
            <a:solidFill>
              <a:srgbClr val="013B6D"/>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p>
              <a:pPr algn="ctr"/>
              <a:endParaRPr lang="ko-KR" altLang="en-US">
                <a:latin typeface="微软雅黑" pitchFamily="34" charset="-122"/>
                <a:ea typeface="Malgun Gothic" pitchFamily="34" charset="-127"/>
              </a:endParaRPr>
            </a:p>
          </p:txBody>
        </p:sp>
        <p:sp>
          <p:nvSpPr>
            <p:cNvPr id="79" name="Oval 140"/>
            <p:cNvSpPr>
              <a:spLocks noChangeArrowheads="1"/>
            </p:cNvSpPr>
            <p:nvPr/>
          </p:nvSpPr>
          <p:spPr bwMode="auto">
            <a:xfrm>
              <a:off x="1729" y="2818"/>
              <a:ext cx="114" cy="114"/>
            </a:xfrm>
            <a:prstGeom prst="ellipse">
              <a:avLst/>
            </a:prstGeom>
            <a:solidFill>
              <a:schemeClr val="bg1"/>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p>
              <a:pPr algn="ctr"/>
              <a:endParaRPr lang="ko-KR" altLang="en-US">
                <a:latin typeface="微软雅黑" pitchFamily="34" charset="-122"/>
                <a:ea typeface="Malgun Gothic" pitchFamily="34" charset="-127"/>
              </a:endParaRPr>
            </a:p>
          </p:txBody>
        </p:sp>
      </p:grpSp>
      <p:sp>
        <p:nvSpPr>
          <p:cNvPr id="80" name="TextBox 57"/>
          <p:cNvSpPr txBox="1">
            <a:spLocks noChangeArrowheads="1"/>
          </p:cNvSpPr>
          <p:nvPr/>
        </p:nvSpPr>
        <p:spPr bwMode="auto">
          <a:xfrm>
            <a:off x="5884615" y="3549983"/>
            <a:ext cx="22875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eaLnBrk="1" hangingPunct="1">
              <a:defRPr b="1">
                <a:solidFill>
                  <a:srgbClr val="002060"/>
                </a:solidFill>
                <a:latin typeface="微软雅黑" pitchFamily="34" charset="-122"/>
                <a:ea typeface="微软雅黑" pitchFamily="34" charset="-122"/>
              </a:defRPr>
            </a:lvl1pPr>
            <a:lvl2pPr marL="742950" indent="-285750" eaLnBrk="0" hangingPunct="0">
              <a:defRPr>
                <a:latin typeface="Calibri" pitchFamily="34" charset="0"/>
                <a:ea typeface="宋体" pitchFamily="2" charset="-122"/>
              </a:defRPr>
            </a:lvl2pPr>
            <a:lvl3pPr marL="1143000" indent="-228600" eaLnBrk="0" hangingPunct="0">
              <a:defRPr>
                <a:latin typeface="Calibri" pitchFamily="34" charset="0"/>
                <a:ea typeface="宋体" pitchFamily="2" charset="-122"/>
              </a:defRPr>
            </a:lvl3pPr>
            <a:lvl4pPr marL="1600200" indent="-228600" eaLnBrk="0" hangingPunct="0">
              <a:defRPr>
                <a:latin typeface="Calibri" pitchFamily="34" charset="0"/>
                <a:ea typeface="宋体" pitchFamily="2" charset="-122"/>
              </a:defRPr>
            </a:lvl4pPr>
            <a:lvl5pPr marL="2057400" indent="-228600" eaLnBrk="0" hangingPunct="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solidFill>
                  <a:schemeClr val="bg1"/>
                </a:solidFill>
              </a:rPr>
              <a:t>标题</a:t>
            </a:r>
          </a:p>
        </p:txBody>
      </p:sp>
      <p:sp>
        <p:nvSpPr>
          <p:cNvPr id="81" name="TextBox 57"/>
          <p:cNvSpPr txBox="1">
            <a:spLocks noChangeArrowheads="1"/>
          </p:cNvSpPr>
          <p:nvPr/>
        </p:nvSpPr>
        <p:spPr bwMode="auto">
          <a:xfrm>
            <a:off x="5902077" y="3814967"/>
            <a:ext cx="14144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hangingPunct="0">
              <a:lnSpc>
                <a:spcPct val="150000"/>
              </a:lnSpc>
              <a:tabLst>
                <a:tab pos="101600" algn="l"/>
              </a:tabLst>
              <a:defRPr sz="1200" b="1">
                <a:solidFill>
                  <a:srgbClr val="595959"/>
                </a:solidFill>
                <a:latin typeface="微软雅黑" pitchFamily="34" charset="-122"/>
                <a:ea typeface="微软雅黑" pitchFamily="34" charset="-122"/>
              </a:defRPr>
            </a:lvl1pPr>
            <a:lvl2pPr marL="742950" indent="-285750" eaLnBrk="0" hangingPunct="0">
              <a:tabLst>
                <a:tab pos="101600" algn="l"/>
              </a:tabLst>
              <a:defRPr>
                <a:latin typeface="Calibri" pitchFamily="34" charset="0"/>
                <a:ea typeface="宋体" pitchFamily="2" charset="-122"/>
              </a:defRPr>
            </a:lvl2pPr>
            <a:lvl3pPr marL="1143000" indent="-228600" eaLnBrk="0" hangingPunct="0">
              <a:tabLst>
                <a:tab pos="101600" algn="l"/>
              </a:tabLst>
              <a:defRPr>
                <a:latin typeface="Calibri" pitchFamily="34" charset="0"/>
                <a:ea typeface="宋体" pitchFamily="2" charset="-122"/>
              </a:defRPr>
            </a:lvl3pPr>
            <a:lvl4pPr marL="1600200" indent="-228600" eaLnBrk="0" hangingPunct="0">
              <a:tabLst>
                <a:tab pos="101600" algn="l"/>
              </a:tabLst>
              <a:defRPr>
                <a:latin typeface="Calibri" pitchFamily="34" charset="0"/>
                <a:ea typeface="宋体" pitchFamily="2" charset="-122"/>
              </a:defRPr>
            </a:lvl4pPr>
            <a:lvl5pPr marL="2057400" indent="-228600" eaLnBrk="0" hangingPunct="0">
              <a:tabLst>
                <a:tab pos="101600" algn="l"/>
              </a:tabLst>
              <a:defRPr>
                <a:latin typeface="Calibri" pitchFamily="34" charset="0"/>
                <a:ea typeface="宋体" pitchFamily="2" charset="-122"/>
              </a:defRPr>
            </a:lvl5pPr>
            <a:lvl6pPr marL="2514600" indent="-228600" eaLnBrk="0" fontAlgn="base" hangingPunct="0">
              <a:spcBef>
                <a:spcPct val="0"/>
              </a:spcBef>
              <a:spcAft>
                <a:spcPct val="0"/>
              </a:spcAft>
              <a:tabLst>
                <a:tab pos="101600" algn="l"/>
              </a:tabLst>
              <a:defRPr>
                <a:latin typeface="Calibri" pitchFamily="34" charset="0"/>
                <a:ea typeface="宋体" pitchFamily="2" charset="-122"/>
              </a:defRPr>
            </a:lvl6pPr>
            <a:lvl7pPr marL="2971800" indent="-228600" eaLnBrk="0" fontAlgn="base" hangingPunct="0">
              <a:spcBef>
                <a:spcPct val="0"/>
              </a:spcBef>
              <a:spcAft>
                <a:spcPct val="0"/>
              </a:spcAft>
              <a:tabLst>
                <a:tab pos="101600" algn="l"/>
              </a:tabLst>
              <a:defRPr>
                <a:latin typeface="Calibri" pitchFamily="34" charset="0"/>
                <a:ea typeface="宋体" pitchFamily="2" charset="-122"/>
              </a:defRPr>
            </a:lvl7pPr>
            <a:lvl8pPr marL="3429000" indent="-228600" eaLnBrk="0" fontAlgn="base" hangingPunct="0">
              <a:spcBef>
                <a:spcPct val="0"/>
              </a:spcBef>
              <a:spcAft>
                <a:spcPct val="0"/>
              </a:spcAft>
              <a:tabLst>
                <a:tab pos="101600" algn="l"/>
              </a:tabLst>
              <a:defRPr>
                <a:latin typeface="Calibri" pitchFamily="34" charset="0"/>
                <a:ea typeface="宋体" pitchFamily="2" charset="-122"/>
              </a:defRPr>
            </a:lvl8pPr>
            <a:lvl9pPr marL="3886200" indent="-228600" eaLnBrk="0" fontAlgn="base" hangingPunct="0">
              <a:spcBef>
                <a:spcPct val="0"/>
              </a:spcBef>
              <a:spcAft>
                <a:spcPct val="0"/>
              </a:spcAft>
              <a:tabLst>
                <a:tab pos="101600" algn="l"/>
              </a:tabLst>
              <a:defRPr>
                <a:latin typeface="Calibri" pitchFamily="34" charset="0"/>
                <a:ea typeface="宋体" pitchFamily="2" charset="-122"/>
              </a:defRPr>
            </a:lvl9pPr>
          </a:lstStyle>
          <a:p>
            <a:r>
              <a:rPr lang="zh-CN" altLang="en-US" dirty="0">
                <a:solidFill>
                  <a:schemeClr val="bg1"/>
                </a:solidFill>
              </a:rPr>
              <a:t>添加文本说明内容</a:t>
            </a:r>
            <a:endParaRPr lang="en-US" altLang="zh-CN" dirty="0">
              <a:solidFill>
                <a:schemeClr val="bg1"/>
              </a:solidFill>
            </a:endParaRPr>
          </a:p>
          <a:p>
            <a:r>
              <a:rPr lang="zh-CN" altLang="en-US" dirty="0">
                <a:solidFill>
                  <a:schemeClr val="bg1"/>
                </a:solidFill>
              </a:rPr>
              <a:t>添加文本说明内容</a:t>
            </a:r>
          </a:p>
          <a:p>
            <a:r>
              <a:rPr lang="zh-CN" altLang="en-US" dirty="0">
                <a:solidFill>
                  <a:schemeClr val="bg1"/>
                </a:solidFill>
              </a:rPr>
              <a:t>添加文本说明内容</a:t>
            </a:r>
          </a:p>
        </p:txBody>
      </p:sp>
      <p:sp>
        <p:nvSpPr>
          <p:cNvPr id="82" name="AutoShape 4"/>
          <p:cNvSpPr>
            <a:spLocks noChangeArrowheads="1"/>
          </p:cNvSpPr>
          <p:nvPr/>
        </p:nvSpPr>
        <p:spPr bwMode="auto">
          <a:xfrm>
            <a:off x="6481514" y="1097305"/>
            <a:ext cx="1619250" cy="1669572"/>
          </a:xfrm>
          <a:prstGeom prst="roundRect">
            <a:avLst>
              <a:gd name="adj" fmla="val 13009"/>
            </a:avLst>
          </a:prstGeom>
          <a:solidFill>
            <a:schemeClr val="bg1">
              <a:lumMod val="65000"/>
            </a:schemeClr>
          </a:solidFill>
          <a:ln w="19050" cap="rnd">
            <a:solidFill>
              <a:schemeClr val="tx1">
                <a:lumMod val="65000"/>
                <a:lumOff val="35000"/>
              </a:schemeClr>
            </a:solidFill>
            <a:prstDash val="sysDot"/>
            <a:round/>
            <a:headEnd/>
            <a:tailEnd/>
          </a:ln>
          <a:effectLst/>
        </p:spPr>
        <p:txBody>
          <a:bodyPr wrap="none" anchor="ctr"/>
          <a:lstStyle/>
          <a:p>
            <a:endParaRPr lang="zh-CN" altLang="en-US">
              <a:solidFill>
                <a:srgbClr val="595959"/>
              </a:solidFill>
              <a:latin typeface="微软雅黑" pitchFamily="34" charset="-122"/>
              <a:ea typeface="微软雅黑" pitchFamily="34" charset="-122"/>
              <a:cs typeface="宋体" charset="0"/>
            </a:endParaRPr>
          </a:p>
        </p:txBody>
      </p:sp>
      <p:sp>
        <p:nvSpPr>
          <p:cNvPr id="83" name="Line 14"/>
          <p:cNvSpPr>
            <a:spLocks noChangeShapeType="1"/>
          </p:cNvSpPr>
          <p:nvPr/>
        </p:nvSpPr>
        <p:spPr bwMode="auto">
          <a:xfrm flipH="1">
            <a:off x="6632326" y="1327484"/>
            <a:ext cx="0" cy="1760361"/>
          </a:xfrm>
          <a:prstGeom prst="line">
            <a:avLst/>
          </a:prstGeom>
          <a:noFill/>
          <a:ln w="19050">
            <a:solidFill>
              <a:schemeClr val="bg1"/>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latin typeface="微软雅黑" pitchFamily="34" charset="-122"/>
              <a:ea typeface="微软雅黑" pitchFamily="34" charset="-122"/>
            </a:endParaRPr>
          </a:p>
        </p:txBody>
      </p:sp>
      <p:grpSp>
        <p:nvGrpSpPr>
          <p:cNvPr id="84" name="Group 138"/>
          <p:cNvGrpSpPr>
            <a:grpSpLocks/>
          </p:cNvGrpSpPr>
          <p:nvPr/>
        </p:nvGrpSpPr>
        <p:grpSpPr bwMode="auto">
          <a:xfrm>
            <a:off x="6548935" y="2991378"/>
            <a:ext cx="182151" cy="202300"/>
            <a:chOff x="1661" y="2750"/>
            <a:chExt cx="250" cy="250"/>
          </a:xfrm>
        </p:grpSpPr>
        <p:sp>
          <p:nvSpPr>
            <p:cNvPr id="85" name="Oval 139"/>
            <p:cNvSpPr>
              <a:spLocks noChangeArrowheads="1"/>
            </p:cNvSpPr>
            <p:nvPr/>
          </p:nvSpPr>
          <p:spPr bwMode="auto">
            <a:xfrm>
              <a:off x="1660" y="2749"/>
              <a:ext cx="251" cy="251"/>
            </a:xfrm>
            <a:prstGeom prst="ellipse">
              <a:avLst/>
            </a:prstGeom>
            <a:solidFill>
              <a:schemeClr val="bg1">
                <a:lumMod val="65000"/>
              </a:schemeClr>
            </a:solidFill>
            <a:ln>
              <a:noFill/>
            </a:ln>
            <a:extLst/>
          </p:spPr>
          <p:txBody>
            <a:bodyPr wrap="none" anchor="ctr"/>
            <a:lstStyle/>
            <a:p>
              <a:pPr algn="ctr" fontAlgn="auto">
                <a:spcBef>
                  <a:spcPts val="0"/>
                </a:spcBef>
                <a:spcAft>
                  <a:spcPts val="0"/>
                </a:spcAft>
                <a:defRPr/>
              </a:pPr>
              <a:endParaRPr lang="ko-KR" altLang="en-US">
                <a:latin typeface="微软雅黑" pitchFamily="34" charset="-122"/>
                <a:ea typeface="Malgun Gothic" pitchFamily="34" charset="-127"/>
              </a:endParaRPr>
            </a:p>
          </p:txBody>
        </p:sp>
        <p:sp>
          <p:nvSpPr>
            <p:cNvPr id="86" name="Oval 140"/>
            <p:cNvSpPr>
              <a:spLocks noChangeArrowheads="1"/>
            </p:cNvSpPr>
            <p:nvPr/>
          </p:nvSpPr>
          <p:spPr bwMode="auto">
            <a:xfrm>
              <a:off x="1729" y="2818"/>
              <a:ext cx="114" cy="114"/>
            </a:xfrm>
            <a:prstGeom prst="ellipse">
              <a:avLst/>
            </a:prstGeom>
            <a:solidFill>
              <a:schemeClr val="bg1"/>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p>
              <a:pPr algn="ctr"/>
              <a:endParaRPr lang="ko-KR" altLang="en-US">
                <a:latin typeface="微软雅黑" pitchFamily="34" charset="-122"/>
                <a:ea typeface="Malgun Gothic" pitchFamily="34" charset="-127"/>
              </a:endParaRPr>
            </a:p>
          </p:txBody>
        </p:sp>
      </p:grpSp>
      <p:sp>
        <p:nvSpPr>
          <p:cNvPr id="87" name="TextBox 57"/>
          <p:cNvSpPr txBox="1">
            <a:spLocks noChangeArrowheads="1"/>
          </p:cNvSpPr>
          <p:nvPr/>
        </p:nvSpPr>
        <p:spPr bwMode="auto">
          <a:xfrm>
            <a:off x="6668840" y="1172261"/>
            <a:ext cx="1431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b="1" dirty="0">
                <a:solidFill>
                  <a:schemeClr val="bg1"/>
                </a:solidFill>
                <a:latin typeface="微软雅黑" pitchFamily="34" charset="-122"/>
                <a:ea typeface="微软雅黑" pitchFamily="34" charset="-122"/>
              </a:rPr>
              <a:t>标题</a:t>
            </a:r>
          </a:p>
        </p:txBody>
      </p:sp>
      <p:sp>
        <p:nvSpPr>
          <p:cNvPr id="88" name="TextBox 57"/>
          <p:cNvSpPr txBox="1">
            <a:spLocks noChangeArrowheads="1"/>
          </p:cNvSpPr>
          <p:nvPr/>
        </p:nvSpPr>
        <p:spPr bwMode="auto">
          <a:xfrm>
            <a:off x="6668840" y="1588539"/>
            <a:ext cx="14319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01600" algn="l"/>
              </a:tabLst>
              <a:defRPr>
                <a:solidFill>
                  <a:schemeClr val="tx1"/>
                </a:solidFill>
                <a:latin typeface="Calibri" pitchFamily="34" charset="0"/>
                <a:ea typeface="宋体" pitchFamily="2" charset="-122"/>
              </a:defRPr>
            </a:lvl1pPr>
            <a:lvl2pPr marL="742950" indent="-285750" eaLnBrk="0" hangingPunct="0">
              <a:tabLst>
                <a:tab pos="101600" algn="l"/>
              </a:tabLst>
              <a:defRPr>
                <a:solidFill>
                  <a:schemeClr val="tx1"/>
                </a:solidFill>
                <a:latin typeface="Calibri" pitchFamily="34" charset="0"/>
                <a:ea typeface="宋体" pitchFamily="2" charset="-122"/>
              </a:defRPr>
            </a:lvl2pPr>
            <a:lvl3pPr marL="1143000" indent="-228600" eaLnBrk="0" hangingPunct="0">
              <a:tabLst>
                <a:tab pos="101600" algn="l"/>
              </a:tabLst>
              <a:defRPr>
                <a:solidFill>
                  <a:schemeClr val="tx1"/>
                </a:solidFill>
                <a:latin typeface="Calibri" pitchFamily="34" charset="0"/>
                <a:ea typeface="宋体" pitchFamily="2" charset="-122"/>
              </a:defRPr>
            </a:lvl3pPr>
            <a:lvl4pPr marL="1600200" indent="-228600" eaLnBrk="0" hangingPunct="0">
              <a:tabLst>
                <a:tab pos="101600" algn="l"/>
              </a:tabLst>
              <a:defRPr>
                <a:solidFill>
                  <a:schemeClr val="tx1"/>
                </a:solidFill>
                <a:latin typeface="Calibri" pitchFamily="34" charset="0"/>
                <a:ea typeface="宋体" pitchFamily="2" charset="-122"/>
              </a:defRPr>
            </a:lvl4pPr>
            <a:lvl5pPr marL="2057400" indent="-228600" eaLnBrk="0" hangingPunct="0">
              <a:tabLst>
                <a:tab pos="101600" algn="l"/>
              </a:tabLst>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tabLst>
                <a:tab pos="101600" algn="l"/>
              </a:tabLs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tabLst>
                <a:tab pos="101600" algn="l"/>
              </a:tabLs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tabLst>
                <a:tab pos="101600" algn="l"/>
              </a:tabLs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tabLst>
                <a:tab pos="101600" algn="l"/>
              </a:tabLst>
              <a:defRPr>
                <a:solidFill>
                  <a:schemeClr val="tx1"/>
                </a:solidFill>
                <a:latin typeface="Calibri" pitchFamily="34" charset="0"/>
                <a:ea typeface="宋体" pitchFamily="2" charset="-122"/>
              </a:defRPr>
            </a:lvl9pPr>
          </a:lstStyle>
          <a:p>
            <a:pPr fontAlgn="auto">
              <a:lnSpc>
                <a:spcPct val="150000"/>
              </a:lnSpc>
              <a:spcBef>
                <a:spcPts val="0"/>
              </a:spcBef>
              <a:spcAft>
                <a:spcPts val="0"/>
              </a:spcAft>
            </a:pPr>
            <a:r>
              <a:rPr lang="zh-CN" altLang="en-US" sz="1200" b="1" dirty="0">
                <a:solidFill>
                  <a:schemeClr val="bg1"/>
                </a:solidFill>
                <a:latin typeface="微软雅黑" pitchFamily="34" charset="-122"/>
                <a:ea typeface="微软雅黑" pitchFamily="34" charset="-122"/>
              </a:rPr>
              <a:t>添加文本说明</a:t>
            </a:r>
            <a:r>
              <a:rPr lang="zh-CN" altLang="en-US" sz="1200" b="1" dirty="0" smtClean="0">
                <a:solidFill>
                  <a:schemeClr val="bg1"/>
                </a:solidFill>
                <a:latin typeface="微软雅黑" pitchFamily="34" charset="-122"/>
                <a:ea typeface="微软雅黑" pitchFamily="34" charset="-122"/>
              </a:rPr>
              <a:t>内容</a:t>
            </a:r>
            <a:endParaRPr lang="en-US" altLang="zh-CN" sz="1200" b="1" dirty="0" smtClean="0">
              <a:solidFill>
                <a:schemeClr val="bg1"/>
              </a:solidFill>
              <a:latin typeface="微软雅黑" pitchFamily="34" charset="-122"/>
              <a:ea typeface="微软雅黑" pitchFamily="34" charset="-122"/>
            </a:endParaRPr>
          </a:p>
          <a:p>
            <a:pPr fontAlgn="auto">
              <a:lnSpc>
                <a:spcPct val="150000"/>
              </a:lnSpc>
              <a:spcBef>
                <a:spcPts val="0"/>
              </a:spcBef>
              <a:spcAft>
                <a:spcPts val="0"/>
              </a:spcAft>
            </a:pPr>
            <a:r>
              <a:rPr lang="zh-CN" altLang="en-US" sz="1200" b="1" dirty="0" smtClean="0">
                <a:solidFill>
                  <a:schemeClr val="bg1"/>
                </a:solidFill>
                <a:latin typeface="微软雅黑" pitchFamily="34" charset="-122"/>
                <a:ea typeface="微软雅黑" pitchFamily="34" charset="-122"/>
              </a:rPr>
              <a:t>添加</a:t>
            </a:r>
            <a:r>
              <a:rPr lang="zh-CN" altLang="en-US" sz="1200" b="1" dirty="0">
                <a:solidFill>
                  <a:schemeClr val="bg1"/>
                </a:solidFill>
                <a:latin typeface="微软雅黑" pitchFamily="34" charset="-122"/>
                <a:ea typeface="微软雅黑" pitchFamily="34" charset="-122"/>
              </a:rPr>
              <a:t>文本说明内容</a:t>
            </a:r>
          </a:p>
          <a:p>
            <a:pPr fontAlgn="auto">
              <a:lnSpc>
                <a:spcPct val="150000"/>
              </a:lnSpc>
              <a:spcBef>
                <a:spcPts val="0"/>
              </a:spcBef>
              <a:spcAft>
                <a:spcPts val="0"/>
              </a:spcAft>
            </a:pPr>
            <a:r>
              <a:rPr lang="zh-CN" altLang="en-US" sz="1200" b="1" dirty="0">
                <a:solidFill>
                  <a:schemeClr val="bg1"/>
                </a:solidFill>
                <a:latin typeface="微软雅黑" pitchFamily="34" charset="-122"/>
                <a:ea typeface="微软雅黑" pitchFamily="34" charset="-122"/>
              </a:rPr>
              <a:t>添加文本说明内容</a:t>
            </a:r>
          </a:p>
        </p:txBody>
      </p:sp>
    </p:spTree>
    <p:extLst>
      <p:ext uri="{BB962C8B-B14F-4D97-AF65-F5344CB8AC3E}">
        <p14:creationId xmlns:p14="http://schemas.microsoft.com/office/powerpoint/2010/main" val="3271910574"/>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1000"/>
                                        <p:tgtEl>
                                          <p:spTgt spid="46"/>
                                        </p:tgtEl>
                                      </p:cBhvr>
                                    </p:animEffect>
                                  </p:childTnLst>
                                </p:cTn>
                              </p:par>
                            </p:childTnLst>
                          </p:cTn>
                        </p:par>
                        <p:par>
                          <p:cTn id="12" fill="hold">
                            <p:stCondLst>
                              <p:cond delay="1500"/>
                            </p:stCondLst>
                            <p:childTnLst>
                              <p:par>
                                <p:cTn id="13" presetID="23" presetClass="entr" presetSubtype="32"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 calcmode="lin" valueType="num">
                                      <p:cBhvr>
                                        <p:cTn id="15" dur="250" fill="hold"/>
                                        <p:tgtEl>
                                          <p:spTgt spid="58"/>
                                        </p:tgtEl>
                                        <p:attrNameLst>
                                          <p:attrName>ppt_w</p:attrName>
                                        </p:attrNameLst>
                                      </p:cBhvr>
                                      <p:tavLst>
                                        <p:tav tm="0">
                                          <p:val>
                                            <p:strVal val="4*#ppt_w"/>
                                          </p:val>
                                        </p:tav>
                                        <p:tav tm="100000">
                                          <p:val>
                                            <p:strVal val="#ppt_w"/>
                                          </p:val>
                                        </p:tav>
                                      </p:tavLst>
                                    </p:anim>
                                    <p:anim calcmode="lin" valueType="num">
                                      <p:cBhvr>
                                        <p:cTn id="16" dur="250" fill="hold"/>
                                        <p:tgtEl>
                                          <p:spTgt spid="58"/>
                                        </p:tgtEl>
                                        <p:attrNameLst>
                                          <p:attrName>ppt_h</p:attrName>
                                        </p:attrNameLst>
                                      </p:cBhvr>
                                      <p:tavLst>
                                        <p:tav tm="0">
                                          <p:val>
                                            <p:strVal val="4*#ppt_h"/>
                                          </p:val>
                                        </p:tav>
                                        <p:tav tm="100000">
                                          <p:val>
                                            <p:strVal val="#ppt_h"/>
                                          </p:val>
                                        </p:tav>
                                      </p:tavLst>
                                    </p:anim>
                                  </p:childTnLst>
                                </p:cTn>
                              </p:par>
                              <p:par>
                                <p:cTn id="17" presetID="23" presetClass="entr" presetSubtype="32" fill="hold" nodeType="withEffect">
                                  <p:stCondLst>
                                    <p:cond delay="250"/>
                                  </p:stCondLst>
                                  <p:childTnLst>
                                    <p:set>
                                      <p:cBhvr>
                                        <p:cTn id="18" dur="1" fill="hold">
                                          <p:stCondLst>
                                            <p:cond delay="0"/>
                                          </p:stCondLst>
                                        </p:cTn>
                                        <p:tgtEl>
                                          <p:spTgt spid="49"/>
                                        </p:tgtEl>
                                        <p:attrNameLst>
                                          <p:attrName>style.visibility</p:attrName>
                                        </p:attrNameLst>
                                      </p:cBhvr>
                                      <p:to>
                                        <p:strVal val="visible"/>
                                      </p:to>
                                    </p:set>
                                    <p:anim calcmode="lin" valueType="num">
                                      <p:cBhvr>
                                        <p:cTn id="19" dur="250" fill="hold"/>
                                        <p:tgtEl>
                                          <p:spTgt spid="49"/>
                                        </p:tgtEl>
                                        <p:attrNameLst>
                                          <p:attrName>ppt_w</p:attrName>
                                        </p:attrNameLst>
                                      </p:cBhvr>
                                      <p:tavLst>
                                        <p:tav tm="0">
                                          <p:val>
                                            <p:strVal val="4*#ppt_w"/>
                                          </p:val>
                                        </p:tav>
                                        <p:tav tm="100000">
                                          <p:val>
                                            <p:strVal val="#ppt_w"/>
                                          </p:val>
                                        </p:tav>
                                      </p:tavLst>
                                    </p:anim>
                                    <p:anim calcmode="lin" valueType="num">
                                      <p:cBhvr>
                                        <p:cTn id="20" dur="250" fill="hold"/>
                                        <p:tgtEl>
                                          <p:spTgt spid="49"/>
                                        </p:tgtEl>
                                        <p:attrNameLst>
                                          <p:attrName>ppt_h</p:attrName>
                                        </p:attrNameLst>
                                      </p:cBhvr>
                                      <p:tavLst>
                                        <p:tav tm="0">
                                          <p:val>
                                            <p:strVal val="4*#ppt_h"/>
                                          </p:val>
                                        </p:tav>
                                        <p:tav tm="100000">
                                          <p:val>
                                            <p:strVal val="#ppt_h"/>
                                          </p:val>
                                        </p:tav>
                                      </p:tavLst>
                                    </p:anim>
                                  </p:childTnLst>
                                </p:cTn>
                              </p:par>
                              <p:par>
                                <p:cTn id="21" presetID="23" presetClass="entr" presetSubtype="32" fill="hold" nodeType="withEffect">
                                  <p:stCondLst>
                                    <p:cond delay="500"/>
                                  </p:stCondLst>
                                  <p:childTnLst>
                                    <p:set>
                                      <p:cBhvr>
                                        <p:cTn id="22" dur="1" fill="hold">
                                          <p:stCondLst>
                                            <p:cond delay="0"/>
                                          </p:stCondLst>
                                        </p:cTn>
                                        <p:tgtEl>
                                          <p:spTgt spid="65"/>
                                        </p:tgtEl>
                                        <p:attrNameLst>
                                          <p:attrName>style.visibility</p:attrName>
                                        </p:attrNameLst>
                                      </p:cBhvr>
                                      <p:to>
                                        <p:strVal val="visible"/>
                                      </p:to>
                                    </p:set>
                                    <p:anim calcmode="lin" valueType="num">
                                      <p:cBhvr>
                                        <p:cTn id="23" dur="250" fill="hold"/>
                                        <p:tgtEl>
                                          <p:spTgt spid="65"/>
                                        </p:tgtEl>
                                        <p:attrNameLst>
                                          <p:attrName>ppt_w</p:attrName>
                                        </p:attrNameLst>
                                      </p:cBhvr>
                                      <p:tavLst>
                                        <p:tav tm="0">
                                          <p:val>
                                            <p:strVal val="4*#ppt_w"/>
                                          </p:val>
                                        </p:tav>
                                        <p:tav tm="100000">
                                          <p:val>
                                            <p:strVal val="#ppt_w"/>
                                          </p:val>
                                        </p:tav>
                                      </p:tavLst>
                                    </p:anim>
                                    <p:anim calcmode="lin" valueType="num">
                                      <p:cBhvr>
                                        <p:cTn id="24" dur="250" fill="hold"/>
                                        <p:tgtEl>
                                          <p:spTgt spid="65"/>
                                        </p:tgtEl>
                                        <p:attrNameLst>
                                          <p:attrName>ppt_h</p:attrName>
                                        </p:attrNameLst>
                                      </p:cBhvr>
                                      <p:tavLst>
                                        <p:tav tm="0">
                                          <p:val>
                                            <p:strVal val="4*#ppt_h"/>
                                          </p:val>
                                        </p:tav>
                                        <p:tav tm="100000">
                                          <p:val>
                                            <p:strVal val="#ppt_h"/>
                                          </p:val>
                                        </p:tav>
                                      </p:tavLst>
                                    </p:anim>
                                  </p:childTnLst>
                                </p:cTn>
                              </p:par>
                              <p:par>
                                <p:cTn id="25" presetID="23" presetClass="entr" presetSubtype="32" fill="hold" nodeType="withEffect">
                                  <p:stCondLst>
                                    <p:cond delay="750"/>
                                  </p:stCondLst>
                                  <p:childTnLst>
                                    <p:set>
                                      <p:cBhvr>
                                        <p:cTn id="26" dur="1" fill="hold">
                                          <p:stCondLst>
                                            <p:cond delay="0"/>
                                          </p:stCondLst>
                                        </p:cTn>
                                        <p:tgtEl>
                                          <p:spTgt spid="72"/>
                                        </p:tgtEl>
                                        <p:attrNameLst>
                                          <p:attrName>style.visibility</p:attrName>
                                        </p:attrNameLst>
                                      </p:cBhvr>
                                      <p:to>
                                        <p:strVal val="visible"/>
                                      </p:to>
                                    </p:set>
                                    <p:anim calcmode="lin" valueType="num">
                                      <p:cBhvr>
                                        <p:cTn id="27" dur="250" fill="hold"/>
                                        <p:tgtEl>
                                          <p:spTgt spid="72"/>
                                        </p:tgtEl>
                                        <p:attrNameLst>
                                          <p:attrName>ppt_w</p:attrName>
                                        </p:attrNameLst>
                                      </p:cBhvr>
                                      <p:tavLst>
                                        <p:tav tm="0">
                                          <p:val>
                                            <p:strVal val="4*#ppt_w"/>
                                          </p:val>
                                        </p:tav>
                                        <p:tav tm="100000">
                                          <p:val>
                                            <p:strVal val="#ppt_w"/>
                                          </p:val>
                                        </p:tav>
                                      </p:tavLst>
                                    </p:anim>
                                    <p:anim calcmode="lin" valueType="num">
                                      <p:cBhvr>
                                        <p:cTn id="28" dur="250" fill="hold"/>
                                        <p:tgtEl>
                                          <p:spTgt spid="72"/>
                                        </p:tgtEl>
                                        <p:attrNameLst>
                                          <p:attrName>ppt_h</p:attrName>
                                        </p:attrNameLst>
                                      </p:cBhvr>
                                      <p:tavLst>
                                        <p:tav tm="0">
                                          <p:val>
                                            <p:strVal val="4*#ppt_h"/>
                                          </p:val>
                                        </p:tav>
                                        <p:tav tm="100000">
                                          <p:val>
                                            <p:strVal val="#ppt_h"/>
                                          </p:val>
                                        </p:tav>
                                      </p:tavLst>
                                    </p:anim>
                                  </p:childTnLst>
                                </p:cTn>
                              </p:par>
                              <p:par>
                                <p:cTn id="29" presetID="23" presetClass="entr" presetSubtype="32" fill="hold" nodeType="withEffect">
                                  <p:stCondLst>
                                    <p:cond delay="1000"/>
                                  </p:stCondLst>
                                  <p:childTnLst>
                                    <p:set>
                                      <p:cBhvr>
                                        <p:cTn id="30" dur="1" fill="hold">
                                          <p:stCondLst>
                                            <p:cond delay="0"/>
                                          </p:stCondLst>
                                        </p:cTn>
                                        <p:tgtEl>
                                          <p:spTgt spid="77"/>
                                        </p:tgtEl>
                                        <p:attrNameLst>
                                          <p:attrName>style.visibility</p:attrName>
                                        </p:attrNameLst>
                                      </p:cBhvr>
                                      <p:to>
                                        <p:strVal val="visible"/>
                                      </p:to>
                                    </p:set>
                                    <p:anim calcmode="lin" valueType="num">
                                      <p:cBhvr>
                                        <p:cTn id="31" dur="250" fill="hold"/>
                                        <p:tgtEl>
                                          <p:spTgt spid="77"/>
                                        </p:tgtEl>
                                        <p:attrNameLst>
                                          <p:attrName>ppt_w</p:attrName>
                                        </p:attrNameLst>
                                      </p:cBhvr>
                                      <p:tavLst>
                                        <p:tav tm="0">
                                          <p:val>
                                            <p:strVal val="4*#ppt_w"/>
                                          </p:val>
                                        </p:tav>
                                        <p:tav tm="100000">
                                          <p:val>
                                            <p:strVal val="#ppt_w"/>
                                          </p:val>
                                        </p:tav>
                                      </p:tavLst>
                                    </p:anim>
                                    <p:anim calcmode="lin" valueType="num">
                                      <p:cBhvr>
                                        <p:cTn id="32" dur="250" fill="hold"/>
                                        <p:tgtEl>
                                          <p:spTgt spid="77"/>
                                        </p:tgtEl>
                                        <p:attrNameLst>
                                          <p:attrName>ppt_h</p:attrName>
                                        </p:attrNameLst>
                                      </p:cBhvr>
                                      <p:tavLst>
                                        <p:tav tm="0">
                                          <p:val>
                                            <p:strVal val="4*#ppt_h"/>
                                          </p:val>
                                        </p:tav>
                                        <p:tav tm="100000">
                                          <p:val>
                                            <p:strVal val="#ppt_h"/>
                                          </p:val>
                                        </p:tav>
                                      </p:tavLst>
                                    </p:anim>
                                  </p:childTnLst>
                                </p:cTn>
                              </p:par>
                              <p:par>
                                <p:cTn id="33" presetID="23" presetClass="entr" presetSubtype="32" fill="hold" nodeType="withEffect">
                                  <p:stCondLst>
                                    <p:cond delay="1250"/>
                                  </p:stCondLst>
                                  <p:childTnLst>
                                    <p:set>
                                      <p:cBhvr>
                                        <p:cTn id="34" dur="1" fill="hold">
                                          <p:stCondLst>
                                            <p:cond delay="0"/>
                                          </p:stCondLst>
                                        </p:cTn>
                                        <p:tgtEl>
                                          <p:spTgt spid="84"/>
                                        </p:tgtEl>
                                        <p:attrNameLst>
                                          <p:attrName>style.visibility</p:attrName>
                                        </p:attrNameLst>
                                      </p:cBhvr>
                                      <p:to>
                                        <p:strVal val="visible"/>
                                      </p:to>
                                    </p:set>
                                    <p:anim calcmode="lin" valueType="num">
                                      <p:cBhvr>
                                        <p:cTn id="35" dur="250" fill="hold"/>
                                        <p:tgtEl>
                                          <p:spTgt spid="84"/>
                                        </p:tgtEl>
                                        <p:attrNameLst>
                                          <p:attrName>ppt_w</p:attrName>
                                        </p:attrNameLst>
                                      </p:cBhvr>
                                      <p:tavLst>
                                        <p:tav tm="0">
                                          <p:val>
                                            <p:strVal val="4*#ppt_w"/>
                                          </p:val>
                                        </p:tav>
                                        <p:tav tm="100000">
                                          <p:val>
                                            <p:strVal val="#ppt_w"/>
                                          </p:val>
                                        </p:tav>
                                      </p:tavLst>
                                    </p:anim>
                                    <p:anim calcmode="lin" valueType="num">
                                      <p:cBhvr>
                                        <p:cTn id="36" dur="250" fill="hold"/>
                                        <p:tgtEl>
                                          <p:spTgt spid="84"/>
                                        </p:tgtEl>
                                        <p:attrNameLst>
                                          <p:attrName>ppt_h</p:attrName>
                                        </p:attrNameLst>
                                      </p:cBhvr>
                                      <p:tavLst>
                                        <p:tav tm="0">
                                          <p:val>
                                            <p:strVal val="4*#ppt_h"/>
                                          </p:val>
                                        </p:tav>
                                        <p:tav tm="100000">
                                          <p:val>
                                            <p:strVal val="#ppt_h"/>
                                          </p:val>
                                        </p:tav>
                                      </p:tavLst>
                                    </p:anim>
                                  </p:childTnLst>
                                </p:cTn>
                              </p:par>
                            </p:childTnLst>
                          </p:cTn>
                        </p:par>
                        <p:par>
                          <p:cTn id="37" fill="hold">
                            <p:stCondLst>
                              <p:cond delay="3000"/>
                            </p:stCondLst>
                            <p:childTnLst>
                              <p:par>
                                <p:cTn id="38" presetID="22" presetClass="entr" presetSubtype="1" fill="hold" grpId="0" nodeType="after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wipe(up)">
                                      <p:cBhvr>
                                        <p:cTn id="40" dur="500"/>
                                        <p:tgtEl>
                                          <p:spTgt spid="57"/>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wipe(up)">
                                      <p:cBhvr>
                                        <p:cTn id="43" dur="500"/>
                                        <p:tgtEl>
                                          <p:spTgt spid="64"/>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76"/>
                                        </p:tgtEl>
                                        <p:attrNameLst>
                                          <p:attrName>style.visibility</p:attrName>
                                        </p:attrNameLst>
                                      </p:cBhvr>
                                      <p:to>
                                        <p:strVal val="visible"/>
                                      </p:to>
                                    </p:set>
                                    <p:animEffect transition="in" filter="wipe(up)">
                                      <p:cBhvr>
                                        <p:cTn id="46" dur="500"/>
                                        <p:tgtEl>
                                          <p:spTgt spid="7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down)">
                                      <p:cBhvr>
                                        <p:cTn id="49" dur="500"/>
                                        <p:tgtEl>
                                          <p:spTgt spid="48"/>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wipe(down)">
                                      <p:cBhvr>
                                        <p:cTn id="52" dur="500"/>
                                        <p:tgtEl>
                                          <p:spTgt spid="71"/>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83"/>
                                        </p:tgtEl>
                                        <p:attrNameLst>
                                          <p:attrName>style.visibility</p:attrName>
                                        </p:attrNameLst>
                                      </p:cBhvr>
                                      <p:to>
                                        <p:strVal val="visible"/>
                                      </p:to>
                                    </p:set>
                                    <p:animEffect transition="in" filter="wipe(down)">
                                      <p:cBhvr>
                                        <p:cTn id="55" dur="500"/>
                                        <p:tgtEl>
                                          <p:spTgt spid="83"/>
                                        </p:tgtEl>
                                      </p:cBhvr>
                                    </p:animEffect>
                                  </p:childTnLst>
                                </p:cTn>
                              </p:par>
                            </p:childTnLst>
                          </p:cTn>
                        </p:par>
                        <p:par>
                          <p:cTn id="56" fill="hold">
                            <p:stCondLst>
                              <p:cond delay="3500"/>
                            </p:stCondLst>
                            <p:childTnLst>
                              <p:par>
                                <p:cTn id="57" presetID="21" presetClass="entr" presetSubtype="1" fill="hold" grpId="0"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heel(1)">
                                      <p:cBhvr>
                                        <p:cTn id="59" dur="1000"/>
                                        <p:tgtEl>
                                          <p:spTgt spid="47"/>
                                        </p:tgtEl>
                                      </p:cBhvr>
                                    </p:animEffect>
                                  </p:childTnLst>
                                </p:cTn>
                              </p:par>
                              <p:par>
                                <p:cTn id="60" presetID="21" presetClass="entr" presetSubtype="1" fill="hold" grpId="0" nodeType="withEffect">
                                  <p:stCondLst>
                                    <p:cond delay="0"/>
                                  </p:stCondLst>
                                  <p:childTnLst>
                                    <p:set>
                                      <p:cBhvr>
                                        <p:cTn id="61" dur="1" fill="hold">
                                          <p:stCondLst>
                                            <p:cond delay="0"/>
                                          </p:stCondLst>
                                        </p:cTn>
                                        <p:tgtEl>
                                          <p:spTgt spid="68"/>
                                        </p:tgtEl>
                                        <p:attrNameLst>
                                          <p:attrName>style.visibility</p:attrName>
                                        </p:attrNameLst>
                                      </p:cBhvr>
                                      <p:to>
                                        <p:strVal val="visible"/>
                                      </p:to>
                                    </p:set>
                                    <p:animEffect transition="in" filter="wheel(1)">
                                      <p:cBhvr>
                                        <p:cTn id="62" dur="1000"/>
                                        <p:tgtEl>
                                          <p:spTgt spid="68"/>
                                        </p:tgtEl>
                                      </p:cBhvr>
                                    </p:animEffect>
                                  </p:childTnLst>
                                </p:cTn>
                              </p:par>
                              <p:par>
                                <p:cTn id="63" presetID="21" presetClass="entr" presetSubtype="1" fill="hold" grpId="0" nodeType="withEffect">
                                  <p:stCondLst>
                                    <p:cond delay="0"/>
                                  </p:stCondLst>
                                  <p:childTnLst>
                                    <p:set>
                                      <p:cBhvr>
                                        <p:cTn id="64" dur="1" fill="hold">
                                          <p:stCondLst>
                                            <p:cond delay="0"/>
                                          </p:stCondLst>
                                        </p:cTn>
                                        <p:tgtEl>
                                          <p:spTgt spid="82"/>
                                        </p:tgtEl>
                                        <p:attrNameLst>
                                          <p:attrName>style.visibility</p:attrName>
                                        </p:attrNameLst>
                                      </p:cBhvr>
                                      <p:to>
                                        <p:strVal val="visible"/>
                                      </p:to>
                                    </p:set>
                                    <p:animEffect transition="in" filter="wheel(1)">
                                      <p:cBhvr>
                                        <p:cTn id="65" dur="1000"/>
                                        <p:tgtEl>
                                          <p:spTgt spid="82"/>
                                        </p:tgtEl>
                                      </p:cBhvr>
                                    </p:animEffect>
                                  </p:childTnLst>
                                </p:cTn>
                              </p:par>
                              <p:par>
                                <p:cTn id="66" presetID="21" presetClass="entr" presetSubtype="1" fill="hold" grpId="0"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wheel(1)">
                                      <p:cBhvr>
                                        <p:cTn id="68" dur="1000"/>
                                        <p:tgtEl>
                                          <p:spTgt spid="54"/>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61"/>
                                        </p:tgtEl>
                                        <p:attrNameLst>
                                          <p:attrName>style.visibility</p:attrName>
                                        </p:attrNameLst>
                                      </p:cBhvr>
                                      <p:to>
                                        <p:strVal val="visible"/>
                                      </p:to>
                                    </p:set>
                                    <p:animEffect transition="in" filter="wheel(1)">
                                      <p:cBhvr>
                                        <p:cTn id="71" dur="1000"/>
                                        <p:tgtEl>
                                          <p:spTgt spid="61"/>
                                        </p:tgtEl>
                                      </p:cBhvr>
                                    </p:animEffect>
                                  </p:childTnLst>
                                </p:cTn>
                              </p:par>
                              <p:par>
                                <p:cTn id="72" presetID="21" presetClass="entr" presetSubtype="1" fill="hold" grpId="0" nodeType="withEffect">
                                  <p:stCondLst>
                                    <p:cond delay="0"/>
                                  </p:stCondLst>
                                  <p:childTnLst>
                                    <p:set>
                                      <p:cBhvr>
                                        <p:cTn id="73" dur="1" fill="hold">
                                          <p:stCondLst>
                                            <p:cond delay="0"/>
                                          </p:stCondLst>
                                        </p:cTn>
                                        <p:tgtEl>
                                          <p:spTgt spid="75"/>
                                        </p:tgtEl>
                                        <p:attrNameLst>
                                          <p:attrName>style.visibility</p:attrName>
                                        </p:attrNameLst>
                                      </p:cBhvr>
                                      <p:to>
                                        <p:strVal val="visible"/>
                                      </p:to>
                                    </p:set>
                                    <p:animEffect transition="in" filter="wheel(1)">
                                      <p:cBhvr>
                                        <p:cTn id="74" dur="1000"/>
                                        <p:tgtEl>
                                          <p:spTgt spid="75"/>
                                        </p:tgtEl>
                                      </p:cBhvr>
                                    </p:animEffect>
                                  </p:childTnLst>
                                </p:cTn>
                              </p:par>
                            </p:childTnLst>
                          </p:cTn>
                        </p:par>
                        <p:par>
                          <p:cTn id="75" fill="hold">
                            <p:stCondLst>
                              <p:cond delay="4500"/>
                            </p:stCondLst>
                            <p:childTnLst>
                              <p:par>
                                <p:cTn id="76" presetID="42" presetClass="entr" presetSubtype="0" fill="hold" grpId="0" nodeType="afterEffect">
                                  <p:stCondLst>
                                    <p:cond delay="0"/>
                                  </p:stCondLst>
                                  <p:childTnLst>
                                    <p:set>
                                      <p:cBhvr>
                                        <p:cTn id="77" dur="1" fill="hold">
                                          <p:stCondLst>
                                            <p:cond delay="0"/>
                                          </p:stCondLst>
                                        </p:cTn>
                                        <p:tgtEl>
                                          <p:spTgt spid="52"/>
                                        </p:tgtEl>
                                        <p:attrNameLst>
                                          <p:attrName>style.visibility</p:attrName>
                                        </p:attrNameLst>
                                      </p:cBhvr>
                                      <p:to>
                                        <p:strVal val="visible"/>
                                      </p:to>
                                    </p:set>
                                    <p:animEffect transition="in" filter="fade">
                                      <p:cBhvr>
                                        <p:cTn id="78" dur="500"/>
                                        <p:tgtEl>
                                          <p:spTgt spid="52"/>
                                        </p:tgtEl>
                                      </p:cBhvr>
                                    </p:animEffect>
                                    <p:anim calcmode="lin" valueType="num">
                                      <p:cBhvr>
                                        <p:cTn id="79" dur="500" fill="hold"/>
                                        <p:tgtEl>
                                          <p:spTgt spid="52"/>
                                        </p:tgtEl>
                                        <p:attrNameLst>
                                          <p:attrName>ppt_x</p:attrName>
                                        </p:attrNameLst>
                                      </p:cBhvr>
                                      <p:tavLst>
                                        <p:tav tm="0">
                                          <p:val>
                                            <p:strVal val="#ppt_x"/>
                                          </p:val>
                                        </p:tav>
                                        <p:tav tm="100000">
                                          <p:val>
                                            <p:strVal val="#ppt_x"/>
                                          </p:val>
                                        </p:tav>
                                      </p:tavLst>
                                    </p:anim>
                                    <p:anim calcmode="lin" valueType="num">
                                      <p:cBhvr>
                                        <p:cTn id="80" dur="500" fill="hold"/>
                                        <p:tgtEl>
                                          <p:spTgt spid="52"/>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53"/>
                                        </p:tgtEl>
                                        <p:attrNameLst>
                                          <p:attrName>style.visibility</p:attrName>
                                        </p:attrNameLst>
                                      </p:cBhvr>
                                      <p:to>
                                        <p:strVal val="visible"/>
                                      </p:to>
                                    </p:set>
                                    <p:animEffect transition="in" filter="fade">
                                      <p:cBhvr>
                                        <p:cTn id="83" dur="500"/>
                                        <p:tgtEl>
                                          <p:spTgt spid="53"/>
                                        </p:tgtEl>
                                      </p:cBhvr>
                                    </p:animEffect>
                                    <p:anim calcmode="lin" valueType="num">
                                      <p:cBhvr>
                                        <p:cTn id="84" dur="500" fill="hold"/>
                                        <p:tgtEl>
                                          <p:spTgt spid="53"/>
                                        </p:tgtEl>
                                        <p:attrNameLst>
                                          <p:attrName>ppt_x</p:attrName>
                                        </p:attrNameLst>
                                      </p:cBhvr>
                                      <p:tavLst>
                                        <p:tav tm="0">
                                          <p:val>
                                            <p:strVal val="#ppt_x"/>
                                          </p:val>
                                        </p:tav>
                                        <p:tav tm="100000">
                                          <p:val>
                                            <p:strVal val="#ppt_x"/>
                                          </p:val>
                                        </p:tav>
                                      </p:tavLst>
                                    </p:anim>
                                    <p:anim calcmode="lin" valueType="num">
                                      <p:cBhvr>
                                        <p:cTn id="85" dur="500" fill="hold"/>
                                        <p:tgtEl>
                                          <p:spTgt spid="53"/>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69"/>
                                        </p:tgtEl>
                                        <p:attrNameLst>
                                          <p:attrName>style.visibility</p:attrName>
                                        </p:attrNameLst>
                                      </p:cBhvr>
                                      <p:to>
                                        <p:strVal val="visible"/>
                                      </p:to>
                                    </p:set>
                                    <p:animEffect transition="in" filter="fade">
                                      <p:cBhvr>
                                        <p:cTn id="88" dur="500"/>
                                        <p:tgtEl>
                                          <p:spTgt spid="69"/>
                                        </p:tgtEl>
                                      </p:cBhvr>
                                    </p:animEffect>
                                    <p:anim calcmode="lin" valueType="num">
                                      <p:cBhvr>
                                        <p:cTn id="89" dur="500" fill="hold"/>
                                        <p:tgtEl>
                                          <p:spTgt spid="69"/>
                                        </p:tgtEl>
                                        <p:attrNameLst>
                                          <p:attrName>ppt_x</p:attrName>
                                        </p:attrNameLst>
                                      </p:cBhvr>
                                      <p:tavLst>
                                        <p:tav tm="0">
                                          <p:val>
                                            <p:strVal val="#ppt_x"/>
                                          </p:val>
                                        </p:tav>
                                        <p:tav tm="100000">
                                          <p:val>
                                            <p:strVal val="#ppt_x"/>
                                          </p:val>
                                        </p:tav>
                                      </p:tavLst>
                                    </p:anim>
                                    <p:anim calcmode="lin" valueType="num">
                                      <p:cBhvr>
                                        <p:cTn id="90" dur="500" fill="hold"/>
                                        <p:tgtEl>
                                          <p:spTgt spid="69"/>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70"/>
                                        </p:tgtEl>
                                        <p:attrNameLst>
                                          <p:attrName>style.visibility</p:attrName>
                                        </p:attrNameLst>
                                      </p:cBhvr>
                                      <p:to>
                                        <p:strVal val="visible"/>
                                      </p:to>
                                    </p:set>
                                    <p:animEffect transition="in" filter="fade">
                                      <p:cBhvr>
                                        <p:cTn id="93" dur="500"/>
                                        <p:tgtEl>
                                          <p:spTgt spid="70"/>
                                        </p:tgtEl>
                                      </p:cBhvr>
                                    </p:animEffect>
                                    <p:anim calcmode="lin" valueType="num">
                                      <p:cBhvr>
                                        <p:cTn id="94" dur="500" fill="hold"/>
                                        <p:tgtEl>
                                          <p:spTgt spid="70"/>
                                        </p:tgtEl>
                                        <p:attrNameLst>
                                          <p:attrName>ppt_x</p:attrName>
                                        </p:attrNameLst>
                                      </p:cBhvr>
                                      <p:tavLst>
                                        <p:tav tm="0">
                                          <p:val>
                                            <p:strVal val="#ppt_x"/>
                                          </p:val>
                                        </p:tav>
                                        <p:tav tm="100000">
                                          <p:val>
                                            <p:strVal val="#ppt_x"/>
                                          </p:val>
                                        </p:tav>
                                      </p:tavLst>
                                    </p:anim>
                                    <p:anim calcmode="lin" valueType="num">
                                      <p:cBhvr>
                                        <p:cTn id="95" dur="500" fill="hold"/>
                                        <p:tgtEl>
                                          <p:spTgt spid="70"/>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87"/>
                                        </p:tgtEl>
                                        <p:attrNameLst>
                                          <p:attrName>style.visibility</p:attrName>
                                        </p:attrNameLst>
                                      </p:cBhvr>
                                      <p:to>
                                        <p:strVal val="visible"/>
                                      </p:to>
                                    </p:set>
                                    <p:animEffect transition="in" filter="fade">
                                      <p:cBhvr>
                                        <p:cTn id="98" dur="500"/>
                                        <p:tgtEl>
                                          <p:spTgt spid="87"/>
                                        </p:tgtEl>
                                      </p:cBhvr>
                                    </p:animEffect>
                                    <p:anim calcmode="lin" valueType="num">
                                      <p:cBhvr>
                                        <p:cTn id="99" dur="500" fill="hold"/>
                                        <p:tgtEl>
                                          <p:spTgt spid="87"/>
                                        </p:tgtEl>
                                        <p:attrNameLst>
                                          <p:attrName>ppt_x</p:attrName>
                                        </p:attrNameLst>
                                      </p:cBhvr>
                                      <p:tavLst>
                                        <p:tav tm="0">
                                          <p:val>
                                            <p:strVal val="#ppt_x"/>
                                          </p:val>
                                        </p:tav>
                                        <p:tav tm="100000">
                                          <p:val>
                                            <p:strVal val="#ppt_x"/>
                                          </p:val>
                                        </p:tav>
                                      </p:tavLst>
                                    </p:anim>
                                    <p:anim calcmode="lin" valueType="num">
                                      <p:cBhvr>
                                        <p:cTn id="100" dur="500" fill="hold"/>
                                        <p:tgtEl>
                                          <p:spTgt spid="87"/>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88"/>
                                        </p:tgtEl>
                                        <p:attrNameLst>
                                          <p:attrName>style.visibility</p:attrName>
                                        </p:attrNameLst>
                                      </p:cBhvr>
                                      <p:to>
                                        <p:strVal val="visible"/>
                                      </p:to>
                                    </p:set>
                                    <p:animEffect transition="in" filter="fade">
                                      <p:cBhvr>
                                        <p:cTn id="103" dur="500"/>
                                        <p:tgtEl>
                                          <p:spTgt spid="88"/>
                                        </p:tgtEl>
                                      </p:cBhvr>
                                    </p:animEffect>
                                    <p:anim calcmode="lin" valueType="num">
                                      <p:cBhvr>
                                        <p:cTn id="104" dur="500" fill="hold"/>
                                        <p:tgtEl>
                                          <p:spTgt spid="88"/>
                                        </p:tgtEl>
                                        <p:attrNameLst>
                                          <p:attrName>ppt_x</p:attrName>
                                        </p:attrNameLst>
                                      </p:cBhvr>
                                      <p:tavLst>
                                        <p:tav tm="0">
                                          <p:val>
                                            <p:strVal val="#ppt_x"/>
                                          </p:val>
                                        </p:tav>
                                        <p:tav tm="100000">
                                          <p:val>
                                            <p:strVal val="#ppt_x"/>
                                          </p:val>
                                        </p:tav>
                                      </p:tavLst>
                                    </p:anim>
                                    <p:anim calcmode="lin" valueType="num">
                                      <p:cBhvr>
                                        <p:cTn id="105" dur="500" fill="hold"/>
                                        <p:tgtEl>
                                          <p:spTgt spid="88"/>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55"/>
                                        </p:tgtEl>
                                        <p:attrNameLst>
                                          <p:attrName>style.visibility</p:attrName>
                                        </p:attrNameLst>
                                      </p:cBhvr>
                                      <p:to>
                                        <p:strVal val="visible"/>
                                      </p:to>
                                    </p:set>
                                    <p:animEffect transition="in" filter="fade">
                                      <p:cBhvr>
                                        <p:cTn id="108" dur="500"/>
                                        <p:tgtEl>
                                          <p:spTgt spid="55"/>
                                        </p:tgtEl>
                                      </p:cBhvr>
                                    </p:animEffect>
                                    <p:anim calcmode="lin" valueType="num">
                                      <p:cBhvr>
                                        <p:cTn id="109" dur="500" fill="hold"/>
                                        <p:tgtEl>
                                          <p:spTgt spid="55"/>
                                        </p:tgtEl>
                                        <p:attrNameLst>
                                          <p:attrName>ppt_x</p:attrName>
                                        </p:attrNameLst>
                                      </p:cBhvr>
                                      <p:tavLst>
                                        <p:tav tm="0">
                                          <p:val>
                                            <p:strVal val="#ppt_x"/>
                                          </p:val>
                                        </p:tav>
                                        <p:tav tm="100000">
                                          <p:val>
                                            <p:strVal val="#ppt_x"/>
                                          </p:val>
                                        </p:tav>
                                      </p:tavLst>
                                    </p:anim>
                                    <p:anim calcmode="lin" valueType="num">
                                      <p:cBhvr>
                                        <p:cTn id="110" dur="500" fill="hold"/>
                                        <p:tgtEl>
                                          <p:spTgt spid="55"/>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56"/>
                                        </p:tgtEl>
                                        <p:attrNameLst>
                                          <p:attrName>style.visibility</p:attrName>
                                        </p:attrNameLst>
                                      </p:cBhvr>
                                      <p:to>
                                        <p:strVal val="visible"/>
                                      </p:to>
                                    </p:set>
                                    <p:animEffect transition="in" filter="fade">
                                      <p:cBhvr>
                                        <p:cTn id="113" dur="500"/>
                                        <p:tgtEl>
                                          <p:spTgt spid="56"/>
                                        </p:tgtEl>
                                      </p:cBhvr>
                                    </p:animEffect>
                                    <p:anim calcmode="lin" valueType="num">
                                      <p:cBhvr>
                                        <p:cTn id="114" dur="500" fill="hold"/>
                                        <p:tgtEl>
                                          <p:spTgt spid="56"/>
                                        </p:tgtEl>
                                        <p:attrNameLst>
                                          <p:attrName>ppt_x</p:attrName>
                                        </p:attrNameLst>
                                      </p:cBhvr>
                                      <p:tavLst>
                                        <p:tav tm="0">
                                          <p:val>
                                            <p:strVal val="#ppt_x"/>
                                          </p:val>
                                        </p:tav>
                                        <p:tav tm="100000">
                                          <p:val>
                                            <p:strVal val="#ppt_x"/>
                                          </p:val>
                                        </p:tav>
                                      </p:tavLst>
                                    </p:anim>
                                    <p:anim calcmode="lin" valueType="num">
                                      <p:cBhvr>
                                        <p:cTn id="115" dur="500" fill="hold"/>
                                        <p:tgtEl>
                                          <p:spTgt spid="56"/>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0"/>
                                  </p:stCondLst>
                                  <p:childTnLst>
                                    <p:set>
                                      <p:cBhvr>
                                        <p:cTn id="117" dur="1" fill="hold">
                                          <p:stCondLst>
                                            <p:cond delay="0"/>
                                          </p:stCondLst>
                                        </p:cTn>
                                        <p:tgtEl>
                                          <p:spTgt spid="62"/>
                                        </p:tgtEl>
                                        <p:attrNameLst>
                                          <p:attrName>style.visibility</p:attrName>
                                        </p:attrNameLst>
                                      </p:cBhvr>
                                      <p:to>
                                        <p:strVal val="visible"/>
                                      </p:to>
                                    </p:set>
                                    <p:animEffect transition="in" filter="fade">
                                      <p:cBhvr>
                                        <p:cTn id="118" dur="500"/>
                                        <p:tgtEl>
                                          <p:spTgt spid="62"/>
                                        </p:tgtEl>
                                      </p:cBhvr>
                                    </p:animEffect>
                                    <p:anim calcmode="lin" valueType="num">
                                      <p:cBhvr>
                                        <p:cTn id="119" dur="500" fill="hold"/>
                                        <p:tgtEl>
                                          <p:spTgt spid="62"/>
                                        </p:tgtEl>
                                        <p:attrNameLst>
                                          <p:attrName>ppt_x</p:attrName>
                                        </p:attrNameLst>
                                      </p:cBhvr>
                                      <p:tavLst>
                                        <p:tav tm="0">
                                          <p:val>
                                            <p:strVal val="#ppt_x"/>
                                          </p:val>
                                        </p:tav>
                                        <p:tav tm="100000">
                                          <p:val>
                                            <p:strVal val="#ppt_x"/>
                                          </p:val>
                                        </p:tav>
                                      </p:tavLst>
                                    </p:anim>
                                    <p:anim calcmode="lin" valueType="num">
                                      <p:cBhvr>
                                        <p:cTn id="120" dur="500" fill="hold"/>
                                        <p:tgtEl>
                                          <p:spTgt spid="62"/>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63"/>
                                        </p:tgtEl>
                                        <p:attrNameLst>
                                          <p:attrName>style.visibility</p:attrName>
                                        </p:attrNameLst>
                                      </p:cBhvr>
                                      <p:to>
                                        <p:strVal val="visible"/>
                                      </p:to>
                                    </p:set>
                                    <p:animEffect transition="in" filter="fade">
                                      <p:cBhvr>
                                        <p:cTn id="123" dur="500"/>
                                        <p:tgtEl>
                                          <p:spTgt spid="63"/>
                                        </p:tgtEl>
                                      </p:cBhvr>
                                    </p:animEffect>
                                    <p:anim calcmode="lin" valueType="num">
                                      <p:cBhvr>
                                        <p:cTn id="124" dur="500" fill="hold"/>
                                        <p:tgtEl>
                                          <p:spTgt spid="63"/>
                                        </p:tgtEl>
                                        <p:attrNameLst>
                                          <p:attrName>ppt_x</p:attrName>
                                        </p:attrNameLst>
                                      </p:cBhvr>
                                      <p:tavLst>
                                        <p:tav tm="0">
                                          <p:val>
                                            <p:strVal val="#ppt_x"/>
                                          </p:val>
                                        </p:tav>
                                        <p:tav tm="100000">
                                          <p:val>
                                            <p:strVal val="#ppt_x"/>
                                          </p:val>
                                        </p:tav>
                                      </p:tavLst>
                                    </p:anim>
                                    <p:anim calcmode="lin" valueType="num">
                                      <p:cBhvr>
                                        <p:cTn id="125" dur="500" fill="hold"/>
                                        <p:tgtEl>
                                          <p:spTgt spid="63"/>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0"/>
                                  </p:stCondLst>
                                  <p:childTnLst>
                                    <p:set>
                                      <p:cBhvr>
                                        <p:cTn id="127" dur="1" fill="hold">
                                          <p:stCondLst>
                                            <p:cond delay="0"/>
                                          </p:stCondLst>
                                        </p:cTn>
                                        <p:tgtEl>
                                          <p:spTgt spid="80"/>
                                        </p:tgtEl>
                                        <p:attrNameLst>
                                          <p:attrName>style.visibility</p:attrName>
                                        </p:attrNameLst>
                                      </p:cBhvr>
                                      <p:to>
                                        <p:strVal val="visible"/>
                                      </p:to>
                                    </p:set>
                                    <p:animEffect transition="in" filter="fade">
                                      <p:cBhvr>
                                        <p:cTn id="128" dur="500"/>
                                        <p:tgtEl>
                                          <p:spTgt spid="80"/>
                                        </p:tgtEl>
                                      </p:cBhvr>
                                    </p:animEffect>
                                    <p:anim calcmode="lin" valueType="num">
                                      <p:cBhvr>
                                        <p:cTn id="129" dur="500" fill="hold"/>
                                        <p:tgtEl>
                                          <p:spTgt spid="80"/>
                                        </p:tgtEl>
                                        <p:attrNameLst>
                                          <p:attrName>ppt_x</p:attrName>
                                        </p:attrNameLst>
                                      </p:cBhvr>
                                      <p:tavLst>
                                        <p:tav tm="0">
                                          <p:val>
                                            <p:strVal val="#ppt_x"/>
                                          </p:val>
                                        </p:tav>
                                        <p:tav tm="100000">
                                          <p:val>
                                            <p:strVal val="#ppt_x"/>
                                          </p:val>
                                        </p:tav>
                                      </p:tavLst>
                                    </p:anim>
                                    <p:anim calcmode="lin" valueType="num">
                                      <p:cBhvr>
                                        <p:cTn id="130" dur="500" fill="hold"/>
                                        <p:tgtEl>
                                          <p:spTgt spid="80"/>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81"/>
                                        </p:tgtEl>
                                        <p:attrNameLst>
                                          <p:attrName>style.visibility</p:attrName>
                                        </p:attrNameLst>
                                      </p:cBhvr>
                                      <p:to>
                                        <p:strVal val="visible"/>
                                      </p:to>
                                    </p:set>
                                    <p:animEffect transition="in" filter="fade">
                                      <p:cBhvr>
                                        <p:cTn id="133" dur="500"/>
                                        <p:tgtEl>
                                          <p:spTgt spid="81"/>
                                        </p:tgtEl>
                                      </p:cBhvr>
                                    </p:animEffect>
                                    <p:anim calcmode="lin" valueType="num">
                                      <p:cBhvr>
                                        <p:cTn id="134" dur="500" fill="hold"/>
                                        <p:tgtEl>
                                          <p:spTgt spid="81"/>
                                        </p:tgtEl>
                                        <p:attrNameLst>
                                          <p:attrName>ppt_x</p:attrName>
                                        </p:attrNameLst>
                                      </p:cBhvr>
                                      <p:tavLst>
                                        <p:tav tm="0">
                                          <p:val>
                                            <p:strVal val="#ppt_x"/>
                                          </p:val>
                                        </p:tav>
                                        <p:tav tm="100000">
                                          <p:val>
                                            <p:strVal val="#ppt_x"/>
                                          </p:val>
                                        </p:tav>
                                      </p:tavLst>
                                    </p:anim>
                                    <p:anim calcmode="lin" valueType="num">
                                      <p:cBhvr>
                                        <p:cTn id="135" dur="500" fill="hold"/>
                                        <p:tgtEl>
                                          <p:spTgt spid="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52" grpId="0"/>
      <p:bldP spid="53" grpId="0"/>
      <p:bldP spid="54" grpId="0" animBg="1"/>
      <p:bldP spid="55" grpId="0"/>
      <p:bldP spid="56" grpId="0"/>
      <p:bldP spid="57" grpId="0" animBg="1"/>
      <p:bldP spid="61" grpId="0" animBg="1"/>
      <p:bldP spid="62" grpId="0"/>
      <p:bldP spid="63" grpId="0"/>
      <p:bldP spid="64" grpId="0" animBg="1"/>
      <p:bldP spid="68" grpId="0" animBg="1"/>
      <p:bldP spid="69" grpId="0"/>
      <p:bldP spid="70" grpId="0"/>
      <p:bldP spid="71" grpId="0" animBg="1"/>
      <p:bldP spid="75" grpId="0" animBg="1"/>
      <p:bldP spid="76" grpId="0" animBg="1"/>
      <p:bldP spid="80" grpId="0"/>
      <p:bldP spid="81" grpId="0"/>
      <p:bldP spid="82" grpId="0" animBg="1"/>
      <p:bldP spid="83" grpId="0" animBg="1"/>
      <p:bldP spid="87" grpId="0"/>
      <p:bldP spid="8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561356"/>
            <a:ext cx="9144000" cy="273630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 name="TextBox 3"/>
          <p:cNvSpPr txBox="1"/>
          <p:nvPr/>
        </p:nvSpPr>
        <p:spPr>
          <a:xfrm>
            <a:off x="1547664" y="442327"/>
            <a:ext cx="5760640" cy="830997"/>
          </a:xfrm>
          <a:prstGeom prst="rect">
            <a:avLst/>
          </a:prstGeom>
          <a:noFill/>
        </p:spPr>
        <p:txBody>
          <a:bodyPr wrap="square" rtlCol="0">
            <a:spAutoFit/>
          </a:bodyPr>
          <a:lstStyle/>
          <a:p>
            <a:r>
              <a:rPr lang="en-US" altLang="zh-CN" sz="4800" b="1" dirty="0" smtClean="0">
                <a:solidFill>
                  <a:srgbClr val="013B6D"/>
                </a:solidFill>
                <a:latin typeface="微软雅黑" pitchFamily="34" charset="-122"/>
                <a:ea typeface="微软雅黑" pitchFamily="34" charset="-122"/>
              </a:rPr>
              <a:t>Part 06  </a:t>
            </a:r>
            <a:r>
              <a:rPr lang="zh-CN" altLang="en-US" sz="4800" b="1" dirty="0" smtClean="0">
                <a:solidFill>
                  <a:srgbClr val="013B6D"/>
                </a:solidFill>
                <a:latin typeface="微软雅黑" pitchFamily="34" charset="-122"/>
                <a:ea typeface="微软雅黑" pitchFamily="34" charset="-122"/>
              </a:rPr>
              <a:t>论文总结</a:t>
            </a:r>
            <a:endParaRPr lang="zh-CN" altLang="en-US" sz="4800" b="1" dirty="0">
              <a:solidFill>
                <a:srgbClr val="013B6D"/>
              </a:solidFill>
              <a:latin typeface="微软雅黑" pitchFamily="34" charset="-122"/>
              <a:ea typeface="微软雅黑" pitchFamily="34" charset="-122"/>
            </a:endParaRPr>
          </a:p>
        </p:txBody>
      </p:sp>
      <p:grpSp>
        <p:nvGrpSpPr>
          <p:cNvPr id="5" name="组合 4"/>
          <p:cNvGrpSpPr/>
          <p:nvPr/>
        </p:nvGrpSpPr>
        <p:grpSpPr>
          <a:xfrm>
            <a:off x="3347862" y="2350816"/>
            <a:ext cx="1545289" cy="385613"/>
            <a:chOff x="3276600" y="3624263"/>
            <a:chExt cx="1234165" cy="307975"/>
          </a:xfrm>
        </p:grpSpPr>
        <p:grpSp>
          <p:nvGrpSpPr>
            <p:cNvPr id="6" name="Group 10"/>
            <p:cNvGrpSpPr>
              <a:grpSpLocks/>
            </p:cNvGrpSpPr>
            <p:nvPr/>
          </p:nvGrpSpPr>
          <p:grpSpPr bwMode="auto">
            <a:xfrm>
              <a:off x="3276600" y="3649663"/>
              <a:ext cx="282575" cy="282575"/>
              <a:chOff x="0" y="0"/>
              <a:chExt cx="2494" cy="2494"/>
            </a:xfrm>
          </p:grpSpPr>
          <p:sp>
            <p:nvSpPr>
              <p:cNvPr id="8" name="AutoShape 11"/>
              <p:cNvSpPr>
                <a:spLocks noChangeArrowheads="1"/>
              </p:cNvSpPr>
              <p:nvPr/>
            </p:nvSpPr>
            <p:spPr bwMode="auto">
              <a:xfrm>
                <a:off x="0" y="0"/>
                <a:ext cx="2494" cy="2494"/>
              </a:xfrm>
              <a:custGeom>
                <a:avLst/>
                <a:gdLst>
                  <a:gd name="G0" fmla="+- 2321 0 0"/>
                  <a:gd name="G1" fmla="+- 21600 0 2321"/>
                  <a:gd name="G2" fmla="+- 21600 0 232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321" y="10800"/>
                    </a:moveTo>
                    <a:cubicBezTo>
                      <a:pt x="2321" y="15483"/>
                      <a:pt x="6117" y="19279"/>
                      <a:pt x="10800" y="19279"/>
                    </a:cubicBezTo>
                    <a:cubicBezTo>
                      <a:pt x="15483" y="19279"/>
                      <a:pt x="19279" y="15483"/>
                      <a:pt x="19279" y="10800"/>
                    </a:cubicBezTo>
                    <a:cubicBezTo>
                      <a:pt x="19279" y="6117"/>
                      <a:pt x="15483" y="2321"/>
                      <a:pt x="10800" y="2321"/>
                    </a:cubicBezTo>
                    <a:cubicBezTo>
                      <a:pt x="6117" y="2321"/>
                      <a:pt x="2321" y="6117"/>
                      <a:pt x="2321" y="10800"/>
                    </a:cubicBezTo>
                    <a:close/>
                  </a:path>
                </a:pathLst>
              </a:custGeom>
              <a:solidFill>
                <a:schemeClr val="bg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rgbClr val="C0504D"/>
                  </a:solidFill>
                </a:endParaRPr>
              </a:p>
            </p:txBody>
          </p:sp>
          <p:sp>
            <p:nvSpPr>
              <p:cNvPr id="9" name="AutoShape 12"/>
              <p:cNvSpPr>
                <a:spLocks noChangeArrowheads="1"/>
              </p:cNvSpPr>
              <p:nvPr/>
            </p:nvSpPr>
            <p:spPr bwMode="auto">
              <a:xfrm rot="5400000">
                <a:off x="646" y="574"/>
                <a:ext cx="1632" cy="1283"/>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rgbClr val="C0504D"/>
                  </a:solidFill>
                </a:endParaRPr>
              </a:p>
            </p:txBody>
          </p:sp>
        </p:grpSp>
        <p:sp>
          <p:nvSpPr>
            <p:cNvPr id="7" name="Text Box 13"/>
            <p:cNvSpPr txBox="1">
              <a:spLocks noChangeArrowheads="1"/>
            </p:cNvSpPr>
            <p:nvPr/>
          </p:nvSpPr>
          <p:spPr bwMode="auto">
            <a:xfrm>
              <a:off x="3625850" y="3624263"/>
              <a:ext cx="884915" cy="29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dirty="0" smtClean="0">
                  <a:solidFill>
                    <a:prstClr val="white"/>
                  </a:solidFill>
                  <a:ea typeface="微软雅黑" pitchFamily="34" charset="-122"/>
                </a:rPr>
                <a:t>研究总结</a:t>
              </a:r>
              <a:endParaRPr lang="zh-CN" altLang="en-US" dirty="0">
                <a:solidFill>
                  <a:prstClr val="white"/>
                </a:solidFill>
                <a:ea typeface="微软雅黑" pitchFamily="34" charset="-122"/>
              </a:endParaRPr>
            </a:p>
          </p:txBody>
        </p:sp>
      </p:grpSp>
      <p:grpSp>
        <p:nvGrpSpPr>
          <p:cNvPr id="20" name="组合 19"/>
          <p:cNvGrpSpPr/>
          <p:nvPr/>
        </p:nvGrpSpPr>
        <p:grpSpPr>
          <a:xfrm>
            <a:off x="6228184" y="2382619"/>
            <a:ext cx="1776121" cy="385613"/>
            <a:chOff x="3276600" y="3624263"/>
            <a:chExt cx="1418522" cy="307975"/>
          </a:xfrm>
        </p:grpSpPr>
        <p:grpSp>
          <p:nvGrpSpPr>
            <p:cNvPr id="21" name="Group 10"/>
            <p:cNvGrpSpPr>
              <a:grpSpLocks/>
            </p:cNvGrpSpPr>
            <p:nvPr/>
          </p:nvGrpSpPr>
          <p:grpSpPr bwMode="auto">
            <a:xfrm>
              <a:off x="3276600" y="3649663"/>
              <a:ext cx="282575" cy="282575"/>
              <a:chOff x="0" y="0"/>
              <a:chExt cx="2494" cy="2494"/>
            </a:xfrm>
          </p:grpSpPr>
          <p:sp>
            <p:nvSpPr>
              <p:cNvPr id="23" name="AutoShape 11"/>
              <p:cNvSpPr>
                <a:spLocks noChangeArrowheads="1"/>
              </p:cNvSpPr>
              <p:nvPr/>
            </p:nvSpPr>
            <p:spPr bwMode="auto">
              <a:xfrm>
                <a:off x="0" y="0"/>
                <a:ext cx="2494" cy="2494"/>
              </a:xfrm>
              <a:custGeom>
                <a:avLst/>
                <a:gdLst>
                  <a:gd name="G0" fmla="+- 2321 0 0"/>
                  <a:gd name="G1" fmla="+- 21600 0 2321"/>
                  <a:gd name="G2" fmla="+- 21600 0 232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321" y="10800"/>
                    </a:moveTo>
                    <a:cubicBezTo>
                      <a:pt x="2321" y="15483"/>
                      <a:pt x="6117" y="19279"/>
                      <a:pt x="10800" y="19279"/>
                    </a:cubicBezTo>
                    <a:cubicBezTo>
                      <a:pt x="15483" y="19279"/>
                      <a:pt x="19279" y="15483"/>
                      <a:pt x="19279" y="10800"/>
                    </a:cubicBezTo>
                    <a:cubicBezTo>
                      <a:pt x="19279" y="6117"/>
                      <a:pt x="15483" y="2321"/>
                      <a:pt x="10800" y="2321"/>
                    </a:cubicBezTo>
                    <a:cubicBezTo>
                      <a:pt x="6117" y="2321"/>
                      <a:pt x="2321" y="6117"/>
                      <a:pt x="2321" y="1080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rgbClr val="C0504D"/>
                  </a:solidFill>
                </a:endParaRPr>
              </a:p>
            </p:txBody>
          </p:sp>
          <p:sp>
            <p:nvSpPr>
              <p:cNvPr id="24" name="AutoShape 12"/>
              <p:cNvSpPr>
                <a:spLocks noChangeArrowheads="1"/>
              </p:cNvSpPr>
              <p:nvPr/>
            </p:nvSpPr>
            <p:spPr bwMode="auto">
              <a:xfrm rot="5400000">
                <a:off x="646" y="574"/>
                <a:ext cx="1632" cy="1283"/>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rgbClr val="C0504D"/>
                  </a:solidFill>
                </a:endParaRPr>
              </a:p>
            </p:txBody>
          </p:sp>
        </p:grpSp>
        <p:sp>
          <p:nvSpPr>
            <p:cNvPr id="22" name="Text Box 13"/>
            <p:cNvSpPr txBox="1">
              <a:spLocks noChangeArrowheads="1"/>
            </p:cNvSpPr>
            <p:nvPr/>
          </p:nvSpPr>
          <p:spPr bwMode="auto">
            <a:xfrm>
              <a:off x="3625850" y="3624263"/>
              <a:ext cx="1069272" cy="29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dirty="0" smtClean="0">
                  <a:solidFill>
                    <a:prstClr val="white"/>
                  </a:solidFill>
                  <a:ea typeface="微软雅黑" pitchFamily="34" charset="-122"/>
                </a:rPr>
                <a:t>亮点和不足</a:t>
              </a:r>
              <a:endParaRPr lang="zh-CN" altLang="en-US" dirty="0">
                <a:solidFill>
                  <a:prstClr val="white"/>
                </a:solidFill>
                <a:ea typeface="微软雅黑" pitchFamily="34" charset="-122"/>
              </a:endParaRPr>
            </a:p>
          </p:txBody>
        </p:sp>
      </p:grpSp>
      <p:sp>
        <p:nvSpPr>
          <p:cNvPr id="25" name="Freeform 10"/>
          <p:cNvSpPr>
            <a:spLocks noChangeAspect="1" noEditPoints="1"/>
          </p:cNvSpPr>
          <p:nvPr/>
        </p:nvSpPr>
        <p:spPr bwMode="auto">
          <a:xfrm>
            <a:off x="611560" y="1777380"/>
            <a:ext cx="2305050" cy="2305050"/>
          </a:xfrm>
          <a:custGeom>
            <a:avLst/>
            <a:gdLst>
              <a:gd name="T0" fmla="*/ 2193799 w 3543"/>
              <a:gd name="T1" fmla="*/ 1152525 h 3544"/>
              <a:gd name="T2" fmla="*/ 111251 w 3543"/>
              <a:gd name="T3" fmla="*/ 1152525 h 3544"/>
              <a:gd name="T4" fmla="*/ 1152850 w 3543"/>
              <a:gd name="T5" fmla="*/ 0 h 3544"/>
              <a:gd name="T6" fmla="*/ 1152850 w 3543"/>
              <a:gd name="T7" fmla="*/ 2305050 h 3544"/>
              <a:gd name="T8" fmla="*/ 1152850 w 3543"/>
              <a:gd name="T9" fmla="*/ 0 h 3544"/>
              <a:gd name="T10" fmla="*/ 782663 w 3543"/>
              <a:gd name="T11" fmla="*/ 961305 h 3544"/>
              <a:gd name="T12" fmla="*/ 913432 w 3543"/>
              <a:gd name="T13" fmla="*/ 1268948 h 3544"/>
              <a:gd name="T14" fmla="*/ 1019479 w 3543"/>
              <a:gd name="T15" fmla="*/ 1514803 h 3544"/>
              <a:gd name="T16" fmla="*/ 1258897 w 3543"/>
              <a:gd name="T17" fmla="*/ 1521957 h 3544"/>
              <a:gd name="T18" fmla="*/ 1311595 w 3543"/>
              <a:gd name="T19" fmla="*/ 1423746 h 3544"/>
              <a:gd name="T20" fmla="*/ 1444316 w 3543"/>
              <a:gd name="T21" fmla="*/ 1177241 h 3544"/>
              <a:gd name="T22" fmla="*/ 1152200 w 3543"/>
              <a:gd name="T23" fmla="*/ 591872 h 3544"/>
              <a:gd name="T24" fmla="*/ 1045502 w 3543"/>
              <a:gd name="T25" fmla="*/ 1599356 h 3544"/>
              <a:gd name="T26" fmla="*/ 924492 w 3543"/>
              <a:gd name="T27" fmla="*/ 1458868 h 3544"/>
              <a:gd name="T28" fmla="*/ 795675 w 3543"/>
              <a:gd name="T29" fmla="*/ 1219517 h 3544"/>
              <a:gd name="T30" fmla="*/ 1152200 w 3543"/>
              <a:gd name="T31" fmla="*/ 514474 h 3544"/>
              <a:gd name="T32" fmla="*/ 1508725 w 3543"/>
              <a:gd name="T33" fmla="*/ 1219517 h 3544"/>
              <a:gd name="T34" fmla="*/ 1379907 w 3543"/>
              <a:gd name="T35" fmla="*/ 1458868 h 3544"/>
              <a:gd name="T36" fmla="*/ 1258897 w 3543"/>
              <a:gd name="T37" fmla="*/ 1599356 h 3544"/>
              <a:gd name="T38" fmla="*/ 975889 w 3543"/>
              <a:gd name="T39" fmla="*/ 1846512 h 3544"/>
              <a:gd name="T40" fmla="*/ 1276463 w 3543"/>
              <a:gd name="T41" fmla="*/ 1904398 h 3544"/>
              <a:gd name="T42" fmla="*/ 1276463 w 3543"/>
              <a:gd name="T43" fmla="*/ 1789276 h 3544"/>
              <a:gd name="T44" fmla="*/ 1011672 w 3543"/>
              <a:gd name="T45" fmla="*/ 1882284 h 3544"/>
              <a:gd name="T46" fmla="*/ 1299234 w 3543"/>
              <a:gd name="T47" fmla="*/ 1882284 h 3544"/>
              <a:gd name="T48" fmla="*/ 1335016 w 3543"/>
              <a:gd name="T49" fmla="*/ 1846512 h 3544"/>
              <a:gd name="T50" fmla="*/ 975889 w 3543"/>
              <a:gd name="T51" fmla="*/ 1666999 h 3544"/>
              <a:gd name="T52" fmla="*/ 1335016 w 3543"/>
              <a:gd name="T53" fmla="*/ 1846512 h 3544"/>
              <a:gd name="T54" fmla="*/ 1331763 w 3543"/>
              <a:gd name="T55" fmla="*/ 1039354 h 3544"/>
              <a:gd name="T56" fmla="*/ 1210753 w 3543"/>
              <a:gd name="T57" fmla="*/ 1160330 h 3544"/>
              <a:gd name="T58" fmla="*/ 1093646 w 3543"/>
              <a:gd name="T59" fmla="*/ 1160330 h 3544"/>
              <a:gd name="T60" fmla="*/ 972636 w 3543"/>
              <a:gd name="T61" fmla="*/ 1039354 h 3544"/>
              <a:gd name="T62" fmla="*/ 972636 w 3543"/>
              <a:gd name="T63" fmla="*/ 922280 h 3544"/>
              <a:gd name="T64" fmla="*/ 1093646 w 3543"/>
              <a:gd name="T65" fmla="*/ 801304 h 3544"/>
              <a:gd name="T66" fmla="*/ 1210753 w 3543"/>
              <a:gd name="T67" fmla="*/ 801304 h 3544"/>
              <a:gd name="T68" fmla="*/ 1331763 w 3543"/>
              <a:gd name="T69" fmla="*/ 922280 h 3544"/>
              <a:gd name="T70" fmla="*/ 1723420 w 3543"/>
              <a:gd name="T71" fmla="*/ 905370 h 3544"/>
              <a:gd name="T72" fmla="*/ 1659662 w 3543"/>
              <a:gd name="T73" fmla="*/ 961305 h 3544"/>
              <a:gd name="T74" fmla="*/ 1723420 w 3543"/>
              <a:gd name="T75" fmla="*/ 997728 h 3544"/>
              <a:gd name="T76" fmla="*/ 1723420 w 3543"/>
              <a:gd name="T77" fmla="*/ 905370 h 3544"/>
              <a:gd name="T78" fmla="*/ 1586796 w 3543"/>
              <a:gd name="T79" fmla="*/ 584067 h 3544"/>
              <a:gd name="T80" fmla="*/ 1521086 w 3543"/>
              <a:gd name="T81" fmla="*/ 519026 h 3544"/>
              <a:gd name="T82" fmla="*/ 1539302 w 3543"/>
              <a:gd name="T83" fmla="*/ 632198 h 3544"/>
              <a:gd name="T84" fmla="*/ 1197091 w 3543"/>
              <a:gd name="T85" fmla="*/ 455286 h 3544"/>
              <a:gd name="T86" fmla="*/ 1150899 w 3543"/>
              <a:gd name="T87" fmla="*/ 334961 h 3544"/>
              <a:gd name="T88" fmla="*/ 1104706 w 3543"/>
              <a:gd name="T89" fmla="*/ 455286 h 3544"/>
              <a:gd name="T90" fmla="*/ 760543 w 3543"/>
              <a:gd name="T91" fmla="*/ 637401 h 3544"/>
              <a:gd name="T92" fmla="*/ 780061 w 3543"/>
              <a:gd name="T93" fmla="*/ 526831 h 3544"/>
              <a:gd name="T94" fmla="*/ 715001 w 3543"/>
              <a:gd name="T95" fmla="*/ 592523 h 3544"/>
              <a:gd name="T96" fmla="*/ 643436 w 3543"/>
              <a:gd name="T97" fmla="*/ 961305 h 3544"/>
              <a:gd name="T98" fmla="*/ 580979 w 3543"/>
              <a:gd name="T99" fmla="*/ 905370 h 3544"/>
              <a:gd name="T100" fmla="*/ 580979 w 3543"/>
              <a:gd name="T101" fmla="*/ 997728 h 3544"/>
              <a:gd name="T102" fmla="*/ 643436 w 3543"/>
              <a:gd name="T103" fmla="*/ 961305 h 35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543" h="3544">
                <a:moveTo>
                  <a:pt x="1772" y="172"/>
                </a:moveTo>
                <a:cubicBezTo>
                  <a:pt x="2655" y="172"/>
                  <a:pt x="3372" y="889"/>
                  <a:pt x="3372" y="1772"/>
                </a:cubicBezTo>
                <a:cubicBezTo>
                  <a:pt x="3372" y="2656"/>
                  <a:pt x="2655" y="3373"/>
                  <a:pt x="1772" y="3373"/>
                </a:cubicBezTo>
                <a:cubicBezTo>
                  <a:pt x="888" y="3373"/>
                  <a:pt x="171" y="2656"/>
                  <a:pt x="171" y="1772"/>
                </a:cubicBezTo>
                <a:cubicBezTo>
                  <a:pt x="171" y="889"/>
                  <a:pt x="888" y="172"/>
                  <a:pt x="1772" y="172"/>
                </a:cubicBezTo>
                <a:close/>
                <a:moveTo>
                  <a:pt x="1772" y="0"/>
                </a:moveTo>
                <a:cubicBezTo>
                  <a:pt x="2750" y="0"/>
                  <a:pt x="3543" y="794"/>
                  <a:pt x="3543" y="1772"/>
                </a:cubicBezTo>
                <a:cubicBezTo>
                  <a:pt x="3543" y="2751"/>
                  <a:pt x="2750" y="3544"/>
                  <a:pt x="1772" y="3544"/>
                </a:cubicBezTo>
                <a:cubicBezTo>
                  <a:pt x="793" y="3544"/>
                  <a:pt x="0" y="2751"/>
                  <a:pt x="0" y="1772"/>
                </a:cubicBezTo>
                <a:cubicBezTo>
                  <a:pt x="0" y="794"/>
                  <a:pt x="793" y="0"/>
                  <a:pt x="1772" y="0"/>
                </a:cubicBezTo>
                <a:close/>
                <a:moveTo>
                  <a:pt x="1771" y="910"/>
                </a:moveTo>
                <a:cubicBezTo>
                  <a:pt x="1458" y="910"/>
                  <a:pt x="1203" y="1165"/>
                  <a:pt x="1203" y="1478"/>
                </a:cubicBezTo>
                <a:cubicBezTo>
                  <a:pt x="1203" y="1627"/>
                  <a:pt x="1321" y="1808"/>
                  <a:pt x="1322" y="1810"/>
                </a:cubicBezTo>
                <a:cubicBezTo>
                  <a:pt x="1347" y="1848"/>
                  <a:pt x="1383" y="1910"/>
                  <a:pt x="1404" y="1951"/>
                </a:cubicBezTo>
                <a:lnTo>
                  <a:pt x="1526" y="2189"/>
                </a:lnTo>
                <a:cubicBezTo>
                  <a:pt x="1550" y="2234"/>
                  <a:pt x="1567" y="2294"/>
                  <a:pt x="1567" y="2329"/>
                </a:cubicBezTo>
                <a:cubicBezTo>
                  <a:pt x="1569" y="2330"/>
                  <a:pt x="1582" y="2340"/>
                  <a:pt x="1607" y="2340"/>
                </a:cubicBezTo>
                <a:lnTo>
                  <a:pt x="1935" y="2340"/>
                </a:lnTo>
                <a:cubicBezTo>
                  <a:pt x="1960" y="2340"/>
                  <a:pt x="1973" y="2330"/>
                  <a:pt x="1975" y="2327"/>
                </a:cubicBezTo>
                <a:cubicBezTo>
                  <a:pt x="1975" y="2294"/>
                  <a:pt x="1992" y="2234"/>
                  <a:pt x="2016" y="2189"/>
                </a:cubicBezTo>
                <a:lnTo>
                  <a:pt x="2138" y="1951"/>
                </a:lnTo>
                <a:cubicBezTo>
                  <a:pt x="2158" y="1911"/>
                  <a:pt x="2195" y="1847"/>
                  <a:pt x="2220" y="1810"/>
                </a:cubicBezTo>
                <a:cubicBezTo>
                  <a:pt x="2261" y="1747"/>
                  <a:pt x="2339" y="1597"/>
                  <a:pt x="2339" y="1478"/>
                </a:cubicBezTo>
                <a:cubicBezTo>
                  <a:pt x="2339" y="1165"/>
                  <a:pt x="2084" y="910"/>
                  <a:pt x="1771" y="910"/>
                </a:cubicBezTo>
                <a:close/>
                <a:moveTo>
                  <a:pt x="1935" y="2459"/>
                </a:moveTo>
                <a:lnTo>
                  <a:pt x="1607" y="2459"/>
                </a:lnTo>
                <a:cubicBezTo>
                  <a:pt x="1518" y="2459"/>
                  <a:pt x="1448" y="2402"/>
                  <a:pt x="1448" y="2329"/>
                </a:cubicBezTo>
                <a:cubicBezTo>
                  <a:pt x="1448" y="2319"/>
                  <a:pt x="1439" y="2278"/>
                  <a:pt x="1421" y="2243"/>
                </a:cubicBezTo>
                <a:lnTo>
                  <a:pt x="1298" y="2005"/>
                </a:lnTo>
                <a:cubicBezTo>
                  <a:pt x="1279" y="1968"/>
                  <a:pt x="1245" y="1909"/>
                  <a:pt x="1223" y="1875"/>
                </a:cubicBezTo>
                <a:cubicBezTo>
                  <a:pt x="1208" y="1854"/>
                  <a:pt x="1084" y="1659"/>
                  <a:pt x="1084" y="1478"/>
                </a:cubicBezTo>
                <a:cubicBezTo>
                  <a:pt x="1084" y="1099"/>
                  <a:pt x="1392" y="791"/>
                  <a:pt x="1771" y="791"/>
                </a:cubicBezTo>
                <a:cubicBezTo>
                  <a:pt x="2149" y="791"/>
                  <a:pt x="2457" y="1099"/>
                  <a:pt x="2457" y="1478"/>
                </a:cubicBezTo>
                <a:cubicBezTo>
                  <a:pt x="2457" y="1659"/>
                  <a:pt x="2334" y="1853"/>
                  <a:pt x="2319" y="1875"/>
                </a:cubicBezTo>
                <a:cubicBezTo>
                  <a:pt x="2297" y="1909"/>
                  <a:pt x="2262" y="1969"/>
                  <a:pt x="2244" y="2005"/>
                </a:cubicBezTo>
                <a:lnTo>
                  <a:pt x="2121" y="2243"/>
                </a:lnTo>
                <a:cubicBezTo>
                  <a:pt x="2103" y="2278"/>
                  <a:pt x="2094" y="2319"/>
                  <a:pt x="2094" y="2329"/>
                </a:cubicBezTo>
                <a:cubicBezTo>
                  <a:pt x="2094" y="2402"/>
                  <a:pt x="2024" y="2459"/>
                  <a:pt x="1935" y="2459"/>
                </a:cubicBezTo>
                <a:close/>
                <a:moveTo>
                  <a:pt x="1590" y="2751"/>
                </a:moveTo>
                <a:cubicBezTo>
                  <a:pt x="1540" y="2751"/>
                  <a:pt x="1500" y="2791"/>
                  <a:pt x="1500" y="2839"/>
                </a:cubicBezTo>
                <a:cubicBezTo>
                  <a:pt x="1500" y="2888"/>
                  <a:pt x="1540" y="2928"/>
                  <a:pt x="1590" y="2928"/>
                </a:cubicBezTo>
                <a:lnTo>
                  <a:pt x="1962" y="2928"/>
                </a:lnTo>
                <a:cubicBezTo>
                  <a:pt x="2012" y="2928"/>
                  <a:pt x="2052" y="2888"/>
                  <a:pt x="2052" y="2839"/>
                </a:cubicBezTo>
                <a:cubicBezTo>
                  <a:pt x="2052" y="2791"/>
                  <a:pt x="2012" y="2751"/>
                  <a:pt x="1962" y="2751"/>
                </a:cubicBezTo>
                <a:lnTo>
                  <a:pt x="1590" y="2751"/>
                </a:lnTo>
                <a:close/>
                <a:moveTo>
                  <a:pt x="1555" y="2894"/>
                </a:moveTo>
                <a:cubicBezTo>
                  <a:pt x="1559" y="3013"/>
                  <a:pt x="1656" y="3108"/>
                  <a:pt x="1776" y="3108"/>
                </a:cubicBezTo>
                <a:cubicBezTo>
                  <a:pt x="1896" y="3108"/>
                  <a:pt x="1993" y="3013"/>
                  <a:pt x="1997" y="2894"/>
                </a:cubicBezTo>
                <a:lnTo>
                  <a:pt x="1555" y="2894"/>
                </a:lnTo>
                <a:close/>
                <a:moveTo>
                  <a:pt x="2052" y="2839"/>
                </a:moveTo>
                <a:lnTo>
                  <a:pt x="1500" y="2839"/>
                </a:lnTo>
                <a:lnTo>
                  <a:pt x="1500" y="2563"/>
                </a:lnTo>
                <a:lnTo>
                  <a:pt x="2052" y="2563"/>
                </a:lnTo>
                <a:lnTo>
                  <a:pt x="2052" y="2839"/>
                </a:lnTo>
                <a:close/>
                <a:moveTo>
                  <a:pt x="2138" y="1508"/>
                </a:moveTo>
                <a:cubicBezTo>
                  <a:pt x="2138" y="1557"/>
                  <a:pt x="2097" y="1598"/>
                  <a:pt x="2047" y="1598"/>
                </a:cubicBezTo>
                <a:lnTo>
                  <a:pt x="1861" y="1598"/>
                </a:lnTo>
                <a:lnTo>
                  <a:pt x="1861" y="1784"/>
                </a:lnTo>
                <a:cubicBezTo>
                  <a:pt x="1861" y="1834"/>
                  <a:pt x="1820" y="1875"/>
                  <a:pt x="1771" y="1875"/>
                </a:cubicBezTo>
                <a:cubicBezTo>
                  <a:pt x="1721" y="1875"/>
                  <a:pt x="1681" y="1834"/>
                  <a:pt x="1681" y="1784"/>
                </a:cubicBezTo>
                <a:lnTo>
                  <a:pt x="1681" y="1598"/>
                </a:lnTo>
                <a:lnTo>
                  <a:pt x="1495" y="1598"/>
                </a:lnTo>
                <a:cubicBezTo>
                  <a:pt x="1445" y="1598"/>
                  <a:pt x="1404" y="1557"/>
                  <a:pt x="1404" y="1508"/>
                </a:cubicBezTo>
                <a:cubicBezTo>
                  <a:pt x="1404" y="1459"/>
                  <a:pt x="1445" y="1418"/>
                  <a:pt x="1495" y="1418"/>
                </a:cubicBezTo>
                <a:lnTo>
                  <a:pt x="1681" y="1418"/>
                </a:lnTo>
                <a:lnTo>
                  <a:pt x="1681" y="1232"/>
                </a:lnTo>
                <a:cubicBezTo>
                  <a:pt x="1681" y="1182"/>
                  <a:pt x="1721" y="1141"/>
                  <a:pt x="1771" y="1141"/>
                </a:cubicBezTo>
                <a:cubicBezTo>
                  <a:pt x="1820" y="1141"/>
                  <a:pt x="1861" y="1182"/>
                  <a:pt x="1861" y="1232"/>
                </a:cubicBezTo>
                <a:lnTo>
                  <a:pt x="1861" y="1418"/>
                </a:lnTo>
                <a:lnTo>
                  <a:pt x="2047" y="1418"/>
                </a:lnTo>
                <a:cubicBezTo>
                  <a:pt x="2097" y="1418"/>
                  <a:pt x="2138" y="1459"/>
                  <a:pt x="2138" y="1508"/>
                </a:cubicBezTo>
                <a:close/>
                <a:moveTo>
                  <a:pt x="2649" y="1392"/>
                </a:moveTo>
                <a:lnTo>
                  <a:pt x="2546" y="1392"/>
                </a:lnTo>
                <a:cubicBezTo>
                  <a:pt x="2549" y="1420"/>
                  <a:pt x="2551" y="1449"/>
                  <a:pt x="2551" y="1478"/>
                </a:cubicBezTo>
                <a:cubicBezTo>
                  <a:pt x="2551" y="1497"/>
                  <a:pt x="2549" y="1515"/>
                  <a:pt x="2547" y="1534"/>
                </a:cubicBezTo>
                <a:lnTo>
                  <a:pt x="2649" y="1534"/>
                </a:lnTo>
                <a:cubicBezTo>
                  <a:pt x="2689" y="1534"/>
                  <a:pt x="2723" y="1502"/>
                  <a:pt x="2723" y="1463"/>
                </a:cubicBezTo>
                <a:cubicBezTo>
                  <a:pt x="2723" y="1424"/>
                  <a:pt x="2689" y="1392"/>
                  <a:pt x="2649" y="1392"/>
                </a:cubicBezTo>
                <a:close/>
                <a:moveTo>
                  <a:pt x="2366" y="972"/>
                </a:moveTo>
                <a:lnTo>
                  <a:pt x="2439" y="898"/>
                </a:lnTo>
                <a:cubicBezTo>
                  <a:pt x="2468" y="869"/>
                  <a:pt x="2469" y="823"/>
                  <a:pt x="2441" y="795"/>
                </a:cubicBezTo>
                <a:cubicBezTo>
                  <a:pt x="2414" y="768"/>
                  <a:pt x="2367" y="769"/>
                  <a:pt x="2338" y="798"/>
                </a:cubicBezTo>
                <a:lnTo>
                  <a:pt x="2264" y="872"/>
                </a:lnTo>
                <a:cubicBezTo>
                  <a:pt x="2301" y="902"/>
                  <a:pt x="2335" y="936"/>
                  <a:pt x="2366" y="972"/>
                </a:cubicBezTo>
                <a:close/>
                <a:moveTo>
                  <a:pt x="1769" y="696"/>
                </a:moveTo>
                <a:cubicBezTo>
                  <a:pt x="1793" y="696"/>
                  <a:pt x="1817" y="698"/>
                  <a:pt x="1840" y="700"/>
                </a:cubicBezTo>
                <a:lnTo>
                  <a:pt x="1840" y="590"/>
                </a:lnTo>
                <a:cubicBezTo>
                  <a:pt x="1840" y="549"/>
                  <a:pt x="1808" y="515"/>
                  <a:pt x="1769" y="515"/>
                </a:cubicBezTo>
                <a:cubicBezTo>
                  <a:pt x="1730" y="515"/>
                  <a:pt x="1698" y="549"/>
                  <a:pt x="1698" y="590"/>
                </a:cubicBezTo>
                <a:lnTo>
                  <a:pt x="1698" y="700"/>
                </a:lnTo>
                <a:cubicBezTo>
                  <a:pt x="1721" y="698"/>
                  <a:pt x="1745" y="696"/>
                  <a:pt x="1769" y="696"/>
                </a:cubicBezTo>
                <a:close/>
                <a:moveTo>
                  <a:pt x="1169" y="980"/>
                </a:moveTo>
                <a:cubicBezTo>
                  <a:pt x="1199" y="944"/>
                  <a:pt x="1233" y="910"/>
                  <a:pt x="1269" y="880"/>
                </a:cubicBezTo>
                <a:lnTo>
                  <a:pt x="1199" y="810"/>
                </a:lnTo>
                <a:cubicBezTo>
                  <a:pt x="1171" y="781"/>
                  <a:pt x="1124" y="780"/>
                  <a:pt x="1097" y="808"/>
                </a:cubicBezTo>
                <a:cubicBezTo>
                  <a:pt x="1069" y="835"/>
                  <a:pt x="1070" y="882"/>
                  <a:pt x="1099" y="911"/>
                </a:cubicBezTo>
                <a:lnTo>
                  <a:pt x="1169" y="980"/>
                </a:lnTo>
                <a:close/>
                <a:moveTo>
                  <a:pt x="989" y="1478"/>
                </a:moveTo>
                <a:cubicBezTo>
                  <a:pt x="989" y="1449"/>
                  <a:pt x="991" y="1420"/>
                  <a:pt x="994" y="1392"/>
                </a:cubicBezTo>
                <a:lnTo>
                  <a:pt x="893" y="1392"/>
                </a:lnTo>
                <a:cubicBezTo>
                  <a:pt x="852" y="1392"/>
                  <a:pt x="819" y="1424"/>
                  <a:pt x="819" y="1463"/>
                </a:cubicBezTo>
                <a:cubicBezTo>
                  <a:pt x="819" y="1502"/>
                  <a:pt x="852" y="1534"/>
                  <a:pt x="893" y="1534"/>
                </a:cubicBezTo>
                <a:lnTo>
                  <a:pt x="993" y="1534"/>
                </a:lnTo>
                <a:cubicBezTo>
                  <a:pt x="991" y="1515"/>
                  <a:pt x="989" y="1497"/>
                  <a:pt x="989" y="1478"/>
                </a:cubicBezTo>
                <a:close/>
              </a:path>
            </a:pathLst>
          </a:custGeom>
          <a:solidFill>
            <a:schemeClr val="bg1"/>
          </a:solidFill>
          <a:ln>
            <a:noFill/>
          </a:ln>
        </p:spPr>
        <p:txBody>
          <a:bodyPr/>
          <a:lstStyle/>
          <a:p>
            <a:endParaRPr lang="zh-CN" altLang="en-US"/>
          </a:p>
        </p:txBody>
      </p:sp>
    </p:spTree>
    <p:extLst>
      <p:ext uri="{BB962C8B-B14F-4D97-AF65-F5344CB8AC3E}">
        <p14:creationId xmlns:p14="http://schemas.microsoft.com/office/powerpoint/2010/main" val="1824909487"/>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par>
                          <p:cTn id="11" fill="hold">
                            <p:stCondLst>
                              <p:cond delay="19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2400"/>
                            </p:stCondLst>
                            <p:childTnLst>
                              <p:par>
                                <p:cTn id="16" presetID="15"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1000" fill="hold"/>
                                        <p:tgtEl>
                                          <p:spTgt spid="25"/>
                                        </p:tgtEl>
                                        <p:attrNameLst>
                                          <p:attrName>ppt_w</p:attrName>
                                        </p:attrNameLst>
                                      </p:cBhvr>
                                      <p:tavLst>
                                        <p:tav tm="0">
                                          <p:val>
                                            <p:fltVal val="0"/>
                                          </p:val>
                                        </p:tav>
                                        <p:tav tm="100000">
                                          <p:val>
                                            <p:strVal val="#ppt_w"/>
                                          </p:val>
                                        </p:tav>
                                      </p:tavLst>
                                    </p:anim>
                                    <p:anim calcmode="lin" valueType="num">
                                      <p:cBhvr>
                                        <p:cTn id="19" dur="1000" fill="hold"/>
                                        <p:tgtEl>
                                          <p:spTgt spid="25"/>
                                        </p:tgtEl>
                                        <p:attrNameLst>
                                          <p:attrName>ppt_h</p:attrName>
                                        </p:attrNameLst>
                                      </p:cBhvr>
                                      <p:tavLst>
                                        <p:tav tm="0">
                                          <p:val>
                                            <p:fltVal val="0"/>
                                          </p:val>
                                        </p:tav>
                                        <p:tav tm="100000">
                                          <p:val>
                                            <p:strVal val="#ppt_h"/>
                                          </p:val>
                                        </p:tav>
                                      </p:tavLst>
                                    </p:anim>
                                    <p:anim calcmode="lin" valueType="num">
                                      <p:cBhvr>
                                        <p:cTn id="20"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3400"/>
                            </p:stCondLst>
                            <p:childTnLst>
                              <p:par>
                                <p:cTn id="23" presetID="2" presetClass="entr" presetSubtype="12"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12" fill="hold" nodeType="withEffect">
                                  <p:stCondLst>
                                    <p:cond delay="30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0-#ppt_w/2"/>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2206" y="58657"/>
            <a:ext cx="3937746" cy="435930"/>
            <a:chOff x="274214" y="217809"/>
            <a:chExt cx="3937746" cy="435930"/>
          </a:xfrm>
        </p:grpSpPr>
        <p:grpSp>
          <p:nvGrpSpPr>
            <p:cNvPr id="3" name="组合 2"/>
            <p:cNvGrpSpPr/>
            <p:nvPr/>
          </p:nvGrpSpPr>
          <p:grpSpPr>
            <a:xfrm>
              <a:off x="274214" y="217809"/>
              <a:ext cx="454527" cy="435930"/>
              <a:chOff x="683568" y="1489348"/>
              <a:chExt cx="2638425" cy="2530475"/>
            </a:xfrm>
          </p:grpSpPr>
          <p:sp>
            <p:nvSpPr>
              <p:cNvPr id="5"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 name="TextBox 3"/>
            <p:cNvSpPr txBox="1"/>
            <p:nvPr/>
          </p:nvSpPr>
          <p:spPr>
            <a:xfrm>
              <a:off x="728742" y="235719"/>
              <a:ext cx="3483218"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rPr>
                <a:t>论文总结</a:t>
              </a:r>
              <a:endParaRPr lang="zh-CN" altLang="en-US" sz="2000" b="1" dirty="0">
                <a:solidFill>
                  <a:schemeClr val="bg1"/>
                </a:solidFill>
                <a:latin typeface="微软雅黑" pitchFamily="34" charset="-122"/>
                <a:ea typeface="微软雅黑" pitchFamily="34" charset="-122"/>
              </a:endParaRPr>
            </a:p>
          </p:txBody>
        </p:sp>
      </p:grpSp>
      <p:sp>
        <p:nvSpPr>
          <p:cNvPr id="9" name="椭圆 64"/>
          <p:cNvSpPr>
            <a:spLocks noChangeArrowheads="1"/>
          </p:cNvSpPr>
          <p:nvPr/>
        </p:nvSpPr>
        <p:spPr bwMode="auto">
          <a:xfrm>
            <a:off x="971600" y="850665"/>
            <a:ext cx="1115800" cy="1137537"/>
          </a:xfrm>
          <a:prstGeom prst="ellipse">
            <a:avLst/>
          </a:prstGeom>
          <a:solidFill>
            <a:srgbClr val="013B6D"/>
          </a:solidFill>
          <a:ln w="190500" cap="sq" cmpd="sng">
            <a:noFill/>
            <a:round/>
            <a:headEnd/>
            <a:tailEnd/>
          </a:ln>
        </p:spPr>
        <p:txBody>
          <a:bodyPr lIns="71323" tIns="35662" rIns="71323" bIns="35662" anchor="ctr"/>
          <a:lstStyle/>
          <a:p>
            <a:pPr algn="ctr"/>
            <a:r>
              <a:rPr lang="zh-CN" altLang="en-US" sz="2200" b="1">
                <a:solidFill>
                  <a:schemeClr val="bg1"/>
                </a:solidFill>
                <a:latin typeface="微软雅黑" pitchFamily="34" charset="-122"/>
                <a:ea typeface="微软雅黑" pitchFamily="34" charset="-122"/>
                <a:sym typeface="宋体" panose="02010600030101010101" pitchFamily="2" charset="-122"/>
              </a:rPr>
              <a:t>观点</a:t>
            </a:r>
            <a:r>
              <a:rPr lang="en-US" altLang="zh-CN" sz="2200" b="1">
                <a:solidFill>
                  <a:schemeClr val="bg1"/>
                </a:solidFill>
                <a:latin typeface="微软雅黑" pitchFamily="34" charset="-122"/>
                <a:ea typeface="微软雅黑" pitchFamily="34" charset="-122"/>
                <a:sym typeface="宋体" panose="02010600030101010101" pitchFamily="2" charset="-122"/>
              </a:rPr>
              <a:t>1</a:t>
            </a:r>
            <a:endParaRPr lang="zh-CN" altLang="zh-CN" sz="2200" b="1">
              <a:solidFill>
                <a:schemeClr val="bg1"/>
              </a:solidFill>
              <a:latin typeface="微软雅黑" pitchFamily="34" charset="-122"/>
              <a:ea typeface="微软雅黑" pitchFamily="34" charset="-122"/>
              <a:sym typeface="宋体" panose="02010600030101010101" pitchFamily="2" charset="-122"/>
            </a:endParaRPr>
          </a:p>
        </p:txBody>
      </p:sp>
      <p:sp>
        <p:nvSpPr>
          <p:cNvPr id="10" name="TextBox 9"/>
          <p:cNvSpPr txBox="1"/>
          <p:nvPr/>
        </p:nvSpPr>
        <p:spPr>
          <a:xfrm>
            <a:off x="2436038" y="841276"/>
            <a:ext cx="4728587" cy="1192327"/>
          </a:xfrm>
          <a:prstGeom prst="rect">
            <a:avLst/>
          </a:prstGeom>
          <a:noFill/>
        </p:spPr>
        <p:txBody>
          <a:bodyPr wrap="square" lIns="71323" tIns="35662" rIns="71323" bIns="35662" rtlCol="0">
            <a:spAutoFit/>
          </a:bodyPr>
          <a:lstStyle/>
          <a:p>
            <a:pPr>
              <a:lnSpc>
                <a:spcPct val="130000"/>
              </a:lnSpc>
            </a:pPr>
            <a:r>
              <a:rPr lang="zh-CN" altLang="en-US" sz="14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r>
              <a:rPr lang="zh-CN" altLang="en-US" sz="1400" dirty="0" smtClean="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endParaRPr lang="zh-CN" altLang="en-US" sz="1400" dirty="0">
              <a:solidFill>
                <a:schemeClr val="tx1">
                  <a:lumMod val="75000"/>
                  <a:lumOff val="25000"/>
                </a:schemeClr>
              </a:solidFill>
              <a:latin typeface="微软雅黑" pitchFamily="34" charset="-122"/>
              <a:ea typeface="微软雅黑" pitchFamily="34" charset="-122"/>
            </a:endParaRPr>
          </a:p>
        </p:txBody>
      </p:sp>
      <p:cxnSp>
        <p:nvCxnSpPr>
          <p:cNvPr id="11" name="直接连接符 10"/>
          <p:cNvCxnSpPr/>
          <p:nvPr/>
        </p:nvCxnSpPr>
        <p:spPr>
          <a:xfrm>
            <a:off x="2303452" y="912743"/>
            <a:ext cx="0" cy="113753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椭圆 64"/>
          <p:cNvSpPr>
            <a:spLocks noChangeArrowheads="1"/>
          </p:cNvSpPr>
          <p:nvPr/>
        </p:nvSpPr>
        <p:spPr bwMode="auto">
          <a:xfrm>
            <a:off x="7326664" y="2186755"/>
            <a:ext cx="1133768" cy="1137537"/>
          </a:xfrm>
          <a:prstGeom prst="ellipse">
            <a:avLst/>
          </a:prstGeom>
          <a:solidFill>
            <a:srgbClr val="013B6D"/>
          </a:solidFill>
          <a:ln w="190500" cap="sq" cmpd="sng">
            <a:noFill/>
            <a:round/>
            <a:headEnd/>
            <a:tailEnd/>
          </a:ln>
        </p:spPr>
        <p:txBody>
          <a:bodyPr lIns="71323" tIns="35662" rIns="71323" bIns="35662" anchor="ctr"/>
          <a:lstStyle/>
          <a:p>
            <a:pPr algn="ctr"/>
            <a:r>
              <a:rPr lang="zh-CN" altLang="en-US" sz="2200" b="1">
                <a:solidFill>
                  <a:schemeClr val="bg1"/>
                </a:solidFill>
                <a:latin typeface="微软雅黑" pitchFamily="34" charset="-122"/>
                <a:ea typeface="微软雅黑" pitchFamily="34" charset="-122"/>
                <a:sym typeface="宋体" panose="02010600030101010101" pitchFamily="2" charset="-122"/>
              </a:rPr>
              <a:t>观点</a:t>
            </a:r>
            <a:r>
              <a:rPr lang="en-US" altLang="zh-CN" sz="2200" b="1">
                <a:solidFill>
                  <a:schemeClr val="bg1"/>
                </a:solidFill>
                <a:latin typeface="微软雅黑" pitchFamily="34" charset="-122"/>
                <a:ea typeface="微软雅黑" pitchFamily="34" charset="-122"/>
                <a:sym typeface="宋体" panose="02010600030101010101" pitchFamily="2" charset="-122"/>
              </a:rPr>
              <a:t>2</a:t>
            </a:r>
            <a:endParaRPr lang="zh-CN" altLang="zh-CN" sz="2200" b="1">
              <a:solidFill>
                <a:schemeClr val="bg1"/>
              </a:solidFill>
              <a:latin typeface="微软雅黑" pitchFamily="34" charset="-122"/>
              <a:ea typeface="微软雅黑" pitchFamily="34" charset="-122"/>
              <a:sym typeface="宋体" panose="02010600030101010101" pitchFamily="2" charset="-122"/>
            </a:endParaRPr>
          </a:p>
        </p:txBody>
      </p:sp>
      <p:sp>
        <p:nvSpPr>
          <p:cNvPr id="13" name="TextBox 12"/>
          <p:cNvSpPr txBox="1"/>
          <p:nvPr/>
        </p:nvSpPr>
        <p:spPr>
          <a:xfrm>
            <a:off x="2436038" y="2177366"/>
            <a:ext cx="4728587" cy="1192327"/>
          </a:xfrm>
          <a:prstGeom prst="rect">
            <a:avLst/>
          </a:prstGeom>
          <a:noFill/>
        </p:spPr>
        <p:txBody>
          <a:bodyPr wrap="square" lIns="71323" tIns="35662" rIns="71323" bIns="35662" rtlCol="0">
            <a:spAutoFit/>
          </a:bodyPr>
          <a:lstStyle/>
          <a:p>
            <a:pPr>
              <a:lnSpc>
                <a:spcPct val="130000"/>
              </a:lnSpc>
            </a:pPr>
            <a:r>
              <a:rPr lang="zh-CN" altLang="en-US" sz="14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r>
              <a:rPr lang="zh-CN" altLang="en-US" sz="1400" dirty="0" smtClean="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endParaRPr lang="zh-CN" altLang="en-US" sz="1400" dirty="0">
              <a:solidFill>
                <a:schemeClr val="tx1">
                  <a:lumMod val="75000"/>
                  <a:lumOff val="25000"/>
                </a:schemeClr>
              </a:solidFill>
              <a:latin typeface="微软雅黑" pitchFamily="34" charset="-122"/>
              <a:ea typeface="微软雅黑" pitchFamily="34" charset="-122"/>
            </a:endParaRPr>
          </a:p>
        </p:txBody>
      </p:sp>
      <p:cxnSp>
        <p:nvCxnSpPr>
          <p:cNvPr id="14" name="直接连接符 13"/>
          <p:cNvCxnSpPr/>
          <p:nvPr/>
        </p:nvCxnSpPr>
        <p:spPr>
          <a:xfrm>
            <a:off x="7164625" y="2248833"/>
            <a:ext cx="0" cy="113753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椭圆 64"/>
          <p:cNvSpPr>
            <a:spLocks noChangeArrowheads="1"/>
          </p:cNvSpPr>
          <p:nvPr/>
        </p:nvSpPr>
        <p:spPr bwMode="auto">
          <a:xfrm>
            <a:off x="971600" y="3528234"/>
            <a:ext cx="1115800" cy="1137537"/>
          </a:xfrm>
          <a:prstGeom prst="ellipse">
            <a:avLst/>
          </a:prstGeom>
          <a:solidFill>
            <a:srgbClr val="013B6D"/>
          </a:solidFill>
          <a:ln w="190500" cap="sq" cmpd="sng">
            <a:noFill/>
            <a:round/>
            <a:headEnd/>
            <a:tailEnd/>
          </a:ln>
        </p:spPr>
        <p:txBody>
          <a:bodyPr lIns="71323" tIns="35662" rIns="71323" bIns="35662" anchor="ctr"/>
          <a:lstStyle/>
          <a:p>
            <a:pPr algn="ctr"/>
            <a:r>
              <a:rPr lang="zh-CN" altLang="en-US" sz="2200" b="1">
                <a:solidFill>
                  <a:schemeClr val="bg1"/>
                </a:solidFill>
                <a:latin typeface="微软雅黑" pitchFamily="34" charset="-122"/>
                <a:ea typeface="微软雅黑" pitchFamily="34" charset="-122"/>
                <a:sym typeface="宋体" panose="02010600030101010101" pitchFamily="2" charset="-122"/>
              </a:rPr>
              <a:t>观点</a:t>
            </a:r>
            <a:r>
              <a:rPr lang="en-US" altLang="zh-CN" sz="2200" b="1">
                <a:solidFill>
                  <a:schemeClr val="bg1"/>
                </a:solidFill>
                <a:latin typeface="微软雅黑" pitchFamily="34" charset="-122"/>
                <a:ea typeface="微软雅黑" pitchFamily="34" charset="-122"/>
                <a:sym typeface="宋体" panose="02010600030101010101" pitchFamily="2" charset="-122"/>
              </a:rPr>
              <a:t>1</a:t>
            </a:r>
            <a:endParaRPr lang="zh-CN" altLang="zh-CN" sz="2200" b="1">
              <a:solidFill>
                <a:schemeClr val="bg1"/>
              </a:solidFill>
              <a:latin typeface="微软雅黑" pitchFamily="34" charset="-122"/>
              <a:ea typeface="微软雅黑" pitchFamily="34" charset="-122"/>
              <a:sym typeface="宋体" panose="02010600030101010101" pitchFamily="2" charset="-122"/>
            </a:endParaRPr>
          </a:p>
        </p:txBody>
      </p:sp>
      <p:sp>
        <p:nvSpPr>
          <p:cNvPr id="16" name="TextBox 15"/>
          <p:cNvSpPr txBox="1"/>
          <p:nvPr/>
        </p:nvSpPr>
        <p:spPr>
          <a:xfrm>
            <a:off x="2436038" y="3518845"/>
            <a:ext cx="4728587" cy="1192327"/>
          </a:xfrm>
          <a:prstGeom prst="rect">
            <a:avLst/>
          </a:prstGeom>
          <a:noFill/>
        </p:spPr>
        <p:txBody>
          <a:bodyPr wrap="square" lIns="71323" tIns="35662" rIns="71323" bIns="35662" rtlCol="0">
            <a:spAutoFit/>
          </a:bodyPr>
          <a:lstStyle/>
          <a:p>
            <a:pPr>
              <a:lnSpc>
                <a:spcPct val="130000"/>
              </a:lnSpc>
            </a:pPr>
            <a:r>
              <a:rPr lang="zh-CN" altLang="en-US" sz="1400" dirty="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r>
              <a:rPr lang="zh-CN" altLang="en-US" sz="1400" dirty="0" smtClean="0">
                <a:solidFill>
                  <a:schemeClr val="tx1">
                    <a:lumMod val="75000"/>
                    <a:lumOff val="25000"/>
                  </a:schemeClr>
                </a:solidFill>
                <a:latin typeface="微软雅黑" pitchFamily="34" charset="-122"/>
                <a:ea typeface="微软雅黑" pitchFamily="34" charset="-122"/>
              </a:rPr>
              <a:t>。您的内容打在这里，或者通过复制您的文本后，在此框中选择粘贴，并选择只保留文字。</a:t>
            </a:r>
            <a:endParaRPr lang="zh-CN" altLang="en-US" sz="1400" dirty="0">
              <a:solidFill>
                <a:schemeClr val="tx1">
                  <a:lumMod val="75000"/>
                  <a:lumOff val="25000"/>
                </a:schemeClr>
              </a:solidFill>
              <a:latin typeface="微软雅黑" pitchFamily="34" charset="-122"/>
              <a:ea typeface="微软雅黑" pitchFamily="34" charset="-122"/>
            </a:endParaRPr>
          </a:p>
        </p:txBody>
      </p:sp>
      <p:cxnSp>
        <p:nvCxnSpPr>
          <p:cNvPr id="17" name="直接连接符 16"/>
          <p:cNvCxnSpPr/>
          <p:nvPr/>
        </p:nvCxnSpPr>
        <p:spPr>
          <a:xfrm>
            <a:off x="2303452" y="3590312"/>
            <a:ext cx="0" cy="113753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100156"/>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8" presetClass="emph" presetSubtype="0" fill="hold" grpId="1" nodeType="withEffect">
                                  <p:stCondLst>
                                    <p:cond delay="0"/>
                                  </p:stCondLst>
                                  <p:childTnLst>
                                    <p:animRot by="21600000">
                                      <p:cBhvr>
                                        <p:cTn id="14" dur="500" fill="hold"/>
                                        <p:tgtEl>
                                          <p:spTgt spid="9"/>
                                        </p:tgtEl>
                                        <p:attrNameLst>
                                          <p:attrName>r</p:attrName>
                                        </p:attrNameLst>
                                      </p:cBhvr>
                                    </p:animRo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par>
                          <p:cTn id="19" fill="hold">
                            <p:stCondLst>
                              <p:cond delay="1500"/>
                            </p:stCondLst>
                            <p:childTnLst>
                              <p:par>
                                <p:cTn id="20" presetID="22" presetClass="entr" presetSubtype="8" fill="hold" grpId="0" nodeType="afterEffect">
                                  <p:stCondLst>
                                    <p:cond delay="0"/>
                                  </p:stCondLst>
                                  <p:iterate type="lt">
                                    <p:tmPct val="30000"/>
                                  </p:iterate>
                                  <p:childTnLst>
                                    <p:set>
                                      <p:cBhvr>
                                        <p:cTn id="21" dur="1" fill="hold">
                                          <p:stCondLst>
                                            <p:cond delay="0"/>
                                          </p:stCondLst>
                                        </p:cTn>
                                        <p:tgtEl>
                                          <p:spTgt spid="10"/>
                                        </p:tgtEl>
                                        <p:attrNameLst>
                                          <p:attrName>style.visibility</p:attrName>
                                        </p:attrNameLst>
                                      </p:cBhvr>
                                      <p:to>
                                        <p:strVal val="visible"/>
                                      </p:to>
                                    </p:set>
                                    <p:animEffect transition="in" filter="wipe(left)">
                                      <p:cBhvr>
                                        <p:cTn id="22" dur="100"/>
                                        <p:tgtEl>
                                          <p:spTgt spid="10"/>
                                        </p:tgtEl>
                                      </p:cBhvr>
                                    </p:animEffect>
                                  </p:childTnLst>
                                </p:cTn>
                              </p:par>
                              <p:par>
                                <p:cTn id="23" presetID="36" presetClass="emph" presetSubtype="0" fill="hold" grpId="1" nodeType="withEffect">
                                  <p:stCondLst>
                                    <p:cond delay="0"/>
                                  </p:stCondLst>
                                  <p:iterate type="lt">
                                    <p:tmPct val="30000"/>
                                  </p:iterate>
                                  <p:childTnLst>
                                    <p:animScale>
                                      <p:cBhvr>
                                        <p:cTn id="24" dur="50" autoRev="1" fill="hold">
                                          <p:stCondLst>
                                            <p:cond delay="0"/>
                                          </p:stCondLst>
                                        </p:cTn>
                                        <p:tgtEl>
                                          <p:spTgt spid="10"/>
                                        </p:tgtEl>
                                      </p:cBhvr>
                                      <p:to x="80000" y="100000"/>
                                    </p:animScale>
                                    <p:anim by="(#ppt_w*0.10)" calcmode="lin" valueType="num">
                                      <p:cBhvr>
                                        <p:cTn id="25" dur="50" autoRev="1" fill="hold">
                                          <p:stCondLst>
                                            <p:cond delay="0"/>
                                          </p:stCondLst>
                                        </p:cTn>
                                        <p:tgtEl>
                                          <p:spTgt spid="10"/>
                                        </p:tgtEl>
                                        <p:attrNameLst>
                                          <p:attrName>ppt_x</p:attrName>
                                        </p:attrNameLst>
                                      </p:cBhvr>
                                    </p:anim>
                                    <p:anim by="(-#ppt_w*0.10)" calcmode="lin" valueType="num">
                                      <p:cBhvr>
                                        <p:cTn id="26" dur="50" autoRev="1" fill="hold">
                                          <p:stCondLst>
                                            <p:cond delay="0"/>
                                          </p:stCondLst>
                                        </p:cTn>
                                        <p:tgtEl>
                                          <p:spTgt spid="10"/>
                                        </p:tgtEl>
                                        <p:attrNameLst>
                                          <p:attrName>ppt_y</p:attrName>
                                        </p:attrNameLst>
                                      </p:cBhvr>
                                    </p:anim>
                                    <p:animRot by="-480000">
                                      <p:cBhvr>
                                        <p:cTn id="27" dur="50" autoRev="1" fill="hold">
                                          <p:stCondLst>
                                            <p:cond delay="0"/>
                                          </p:stCondLst>
                                        </p:cTn>
                                        <p:tgtEl>
                                          <p:spTgt spid="10"/>
                                        </p:tgtEl>
                                        <p:attrNameLst>
                                          <p:attrName>r</p:attrName>
                                        </p:attrNameLst>
                                      </p:cBhvr>
                                    </p:animRot>
                                  </p:childTnLst>
                                </p:cTn>
                              </p:par>
                            </p:childTnLst>
                          </p:cTn>
                        </p:par>
                        <p:par>
                          <p:cTn id="28" fill="hold">
                            <p:stCondLst>
                              <p:cond delay="3910"/>
                            </p:stCondLst>
                            <p:childTnLst>
                              <p:par>
                                <p:cTn id="29" presetID="2" presetClass="entr" presetSubtype="2"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1+#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par>
                                <p:cTn id="33" presetID="8" presetClass="emph" presetSubtype="0" fill="hold" grpId="1" nodeType="withEffect">
                                  <p:stCondLst>
                                    <p:cond delay="0"/>
                                  </p:stCondLst>
                                  <p:childTnLst>
                                    <p:animRot by="-21600000">
                                      <p:cBhvr>
                                        <p:cTn id="34" dur="500" fill="hold"/>
                                        <p:tgtEl>
                                          <p:spTgt spid="12"/>
                                        </p:tgtEl>
                                        <p:attrNameLst>
                                          <p:attrName>r</p:attrName>
                                        </p:attrNameLst>
                                      </p:cBhvr>
                                    </p:animRot>
                                  </p:childTnLst>
                                </p:cTn>
                              </p:par>
                            </p:childTnLst>
                          </p:cTn>
                        </p:par>
                        <p:par>
                          <p:cTn id="35" fill="hold">
                            <p:stCondLst>
                              <p:cond delay="4410"/>
                            </p:stCondLst>
                            <p:childTnLst>
                              <p:par>
                                <p:cTn id="36" presetID="22" presetClass="entr" presetSubtype="1"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childTnLst>
                          </p:cTn>
                        </p:par>
                        <p:par>
                          <p:cTn id="39" fill="hold">
                            <p:stCondLst>
                              <p:cond delay="4910"/>
                            </p:stCondLst>
                            <p:childTnLst>
                              <p:par>
                                <p:cTn id="40" presetID="22" presetClass="entr" presetSubtype="8" fill="hold" grpId="0" nodeType="afterEffect">
                                  <p:stCondLst>
                                    <p:cond delay="0"/>
                                  </p:stCondLst>
                                  <p:iterate type="lt">
                                    <p:tmPct val="30000"/>
                                  </p:iterate>
                                  <p:childTnLst>
                                    <p:set>
                                      <p:cBhvr>
                                        <p:cTn id="41" dur="1" fill="hold">
                                          <p:stCondLst>
                                            <p:cond delay="0"/>
                                          </p:stCondLst>
                                        </p:cTn>
                                        <p:tgtEl>
                                          <p:spTgt spid="13"/>
                                        </p:tgtEl>
                                        <p:attrNameLst>
                                          <p:attrName>style.visibility</p:attrName>
                                        </p:attrNameLst>
                                      </p:cBhvr>
                                      <p:to>
                                        <p:strVal val="visible"/>
                                      </p:to>
                                    </p:set>
                                    <p:animEffect transition="in" filter="wipe(left)">
                                      <p:cBhvr>
                                        <p:cTn id="42" dur="100"/>
                                        <p:tgtEl>
                                          <p:spTgt spid="13"/>
                                        </p:tgtEl>
                                      </p:cBhvr>
                                    </p:animEffect>
                                  </p:childTnLst>
                                </p:cTn>
                              </p:par>
                              <p:par>
                                <p:cTn id="43" presetID="36" presetClass="emph" presetSubtype="0" fill="hold" grpId="1" nodeType="withEffect">
                                  <p:stCondLst>
                                    <p:cond delay="0"/>
                                  </p:stCondLst>
                                  <p:iterate type="lt">
                                    <p:tmPct val="30000"/>
                                  </p:iterate>
                                  <p:childTnLst>
                                    <p:animScale>
                                      <p:cBhvr>
                                        <p:cTn id="44" dur="50" autoRev="1" fill="hold">
                                          <p:stCondLst>
                                            <p:cond delay="0"/>
                                          </p:stCondLst>
                                        </p:cTn>
                                        <p:tgtEl>
                                          <p:spTgt spid="13"/>
                                        </p:tgtEl>
                                      </p:cBhvr>
                                      <p:to x="80000" y="100000"/>
                                    </p:animScale>
                                    <p:anim by="(#ppt_w*0.10)" calcmode="lin" valueType="num">
                                      <p:cBhvr>
                                        <p:cTn id="45" dur="50" autoRev="1" fill="hold">
                                          <p:stCondLst>
                                            <p:cond delay="0"/>
                                          </p:stCondLst>
                                        </p:cTn>
                                        <p:tgtEl>
                                          <p:spTgt spid="13"/>
                                        </p:tgtEl>
                                        <p:attrNameLst>
                                          <p:attrName>ppt_x</p:attrName>
                                        </p:attrNameLst>
                                      </p:cBhvr>
                                    </p:anim>
                                    <p:anim by="(-#ppt_w*0.10)" calcmode="lin" valueType="num">
                                      <p:cBhvr>
                                        <p:cTn id="46" dur="50" autoRev="1" fill="hold">
                                          <p:stCondLst>
                                            <p:cond delay="0"/>
                                          </p:stCondLst>
                                        </p:cTn>
                                        <p:tgtEl>
                                          <p:spTgt spid="13"/>
                                        </p:tgtEl>
                                        <p:attrNameLst>
                                          <p:attrName>ppt_y</p:attrName>
                                        </p:attrNameLst>
                                      </p:cBhvr>
                                    </p:anim>
                                    <p:animRot by="-480000">
                                      <p:cBhvr>
                                        <p:cTn id="47" dur="50" autoRev="1" fill="hold">
                                          <p:stCondLst>
                                            <p:cond delay="0"/>
                                          </p:stCondLst>
                                        </p:cTn>
                                        <p:tgtEl>
                                          <p:spTgt spid="13"/>
                                        </p:tgtEl>
                                        <p:attrNameLst>
                                          <p:attrName>r</p:attrName>
                                        </p:attrNameLst>
                                      </p:cBhvr>
                                    </p:animRot>
                                  </p:childTnLst>
                                </p:cTn>
                              </p:par>
                            </p:childTnLst>
                          </p:cTn>
                        </p:par>
                        <p:par>
                          <p:cTn id="48" fill="hold">
                            <p:stCondLst>
                              <p:cond delay="7320"/>
                            </p:stCondLst>
                            <p:childTnLst>
                              <p:par>
                                <p:cTn id="49" presetID="2" presetClass="entr" presetSubtype="8"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par>
                                <p:cTn id="53" presetID="8" presetClass="emph" presetSubtype="0" fill="hold" grpId="1" nodeType="withEffect">
                                  <p:stCondLst>
                                    <p:cond delay="0"/>
                                  </p:stCondLst>
                                  <p:childTnLst>
                                    <p:animRot by="21600000">
                                      <p:cBhvr>
                                        <p:cTn id="54" dur="500" fill="hold"/>
                                        <p:tgtEl>
                                          <p:spTgt spid="15"/>
                                        </p:tgtEl>
                                        <p:attrNameLst>
                                          <p:attrName>r</p:attrName>
                                        </p:attrNameLst>
                                      </p:cBhvr>
                                    </p:animRot>
                                  </p:childTnLst>
                                </p:cTn>
                              </p:par>
                            </p:childTnLst>
                          </p:cTn>
                        </p:par>
                        <p:par>
                          <p:cTn id="55" fill="hold">
                            <p:stCondLst>
                              <p:cond delay="7820"/>
                            </p:stCondLst>
                            <p:childTnLst>
                              <p:par>
                                <p:cTn id="56" presetID="22" presetClass="entr" presetSubtype="1"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up)">
                                      <p:cBhvr>
                                        <p:cTn id="58" dur="500"/>
                                        <p:tgtEl>
                                          <p:spTgt spid="17"/>
                                        </p:tgtEl>
                                      </p:cBhvr>
                                    </p:animEffect>
                                  </p:childTnLst>
                                </p:cTn>
                              </p:par>
                            </p:childTnLst>
                          </p:cTn>
                        </p:par>
                        <p:par>
                          <p:cTn id="59" fill="hold">
                            <p:stCondLst>
                              <p:cond delay="8320"/>
                            </p:stCondLst>
                            <p:childTnLst>
                              <p:par>
                                <p:cTn id="60" presetID="22" presetClass="entr" presetSubtype="8" fill="hold" grpId="0" nodeType="afterEffect">
                                  <p:stCondLst>
                                    <p:cond delay="0"/>
                                  </p:stCondLst>
                                  <p:iterate type="lt">
                                    <p:tmPct val="30000"/>
                                  </p:iterate>
                                  <p:childTnLst>
                                    <p:set>
                                      <p:cBhvr>
                                        <p:cTn id="61" dur="1" fill="hold">
                                          <p:stCondLst>
                                            <p:cond delay="0"/>
                                          </p:stCondLst>
                                        </p:cTn>
                                        <p:tgtEl>
                                          <p:spTgt spid="16"/>
                                        </p:tgtEl>
                                        <p:attrNameLst>
                                          <p:attrName>style.visibility</p:attrName>
                                        </p:attrNameLst>
                                      </p:cBhvr>
                                      <p:to>
                                        <p:strVal val="visible"/>
                                      </p:to>
                                    </p:set>
                                    <p:animEffect transition="in" filter="wipe(left)">
                                      <p:cBhvr>
                                        <p:cTn id="62" dur="100"/>
                                        <p:tgtEl>
                                          <p:spTgt spid="16"/>
                                        </p:tgtEl>
                                      </p:cBhvr>
                                    </p:animEffect>
                                  </p:childTnLst>
                                </p:cTn>
                              </p:par>
                              <p:par>
                                <p:cTn id="63" presetID="36" presetClass="emph" presetSubtype="0" fill="hold" grpId="1" nodeType="withEffect">
                                  <p:stCondLst>
                                    <p:cond delay="0"/>
                                  </p:stCondLst>
                                  <p:iterate type="lt">
                                    <p:tmPct val="30000"/>
                                  </p:iterate>
                                  <p:childTnLst>
                                    <p:animScale>
                                      <p:cBhvr>
                                        <p:cTn id="64" dur="50" autoRev="1" fill="hold">
                                          <p:stCondLst>
                                            <p:cond delay="0"/>
                                          </p:stCondLst>
                                        </p:cTn>
                                        <p:tgtEl>
                                          <p:spTgt spid="16"/>
                                        </p:tgtEl>
                                      </p:cBhvr>
                                      <p:to x="80000" y="100000"/>
                                    </p:animScale>
                                    <p:anim by="(#ppt_w*0.10)" calcmode="lin" valueType="num">
                                      <p:cBhvr>
                                        <p:cTn id="65" dur="50" autoRev="1" fill="hold">
                                          <p:stCondLst>
                                            <p:cond delay="0"/>
                                          </p:stCondLst>
                                        </p:cTn>
                                        <p:tgtEl>
                                          <p:spTgt spid="16"/>
                                        </p:tgtEl>
                                        <p:attrNameLst>
                                          <p:attrName>ppt_x</p:attrName>
                                        </p:attrNameLst>
                                      </p:cBhvr>
                                    </p:anim>
                                    <p:anim by="(-#ppt_w*0.10)" calcmode="lin" valueType="num">
                                      <p:cBhvr>
                                        <p:cTn id="66" dur="50" autoRev="1" fill="hold">
                                          <p:stCondLst>
                                            <p:cond delay="0"/>
                                          </p:stCondLst>
                                        </p:cTn>
                                        <p:tgtEl>
                                          <p:spTgt spid="16"/>
                                        </p:tgtEl>
                                        <p:attrNameLst>
                                          <p:attrName>ppt_y</p:attrName>
                                        </p:attrNameLst>
                                      </p:cBhvr>
                                    </p:anim>
                                    <p:animRot by="-480000">
                                      <p:cBhvr>
                                        <p:cTn id="67" dur="50" autoRev="1"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p:bldP spid="10" grpId="1"/>
      <p:bldP spid="12" grpId="0" animBg="1"/>
      <p:bldP spid="12" grpId="1" animBg="1"/>
      <p:bldP spid="13" grpId="0"/>
      <p:bldP spid="13" grpId="1"/>
      <p:bldP spid="15" grpId="0" animBg="1"/>
      <p:bldP spid="15" grpId="1" animBg="1"/>
      <p:bldP spid="16" grpId="0"/>
      <p:bldP spid="1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2206" y="58657"/>
            <a:ext cx="3937746" cy="435930"/>
            <a:chOff x="274214" y="217809"/>
            <a:chExt cx="3937746" cy="435930"/>
          </a:xfrm>
        </p:grpSpPr>
        <p:grpSp>
          <p:nvGrpSpPr>
            <p:cNvPr id="3" name="组合 2"/>
            <p:cNvGrpSpPr/>
            <p:nvPr/>
          </p:nvGrpSpPr>
          <p:grpSpPr>
            <a:xfrm>
              <a:off x="274214" y="217809"/>
              <a:ext cx="454527" cy="435930"/>
              <a:chOff x="683568" y="1489348"/>
              <a:chExt cx="2638425" cy="2530475"/>
            </a:xfrm>
          </p:grpSpPr>
          <p:sp>
            <p:nvSpPr>
              <p:cNvPr id="5"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 name="TextBox 3"/>
            <p:cNvSpPr txBox="1"/>
            <p:nvPr/>
          </p:nvSpPr>
          <p:spPr>
            <a:xfrm>
              <a:off x="728742" y="235719"/>
              <a:ext cx="3483218"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rPr>
                <a:t>亮点和不足</a:t>
              </a:r>
              <a:endParaRPr lang="zh-CN" altLang="en-US" sz="2000" b="1" dirty="0">
                <a:solidFill>
                  <a:schemeClr val="bg1"/>
                </a:solidFill>
                <a:latin typeface="微软雅黑" pitchFamily="34" charset="-122"/>
                <a:ea typeface="微软雅黑" pitchFamily="34" charset="-122"/>
              </a:endParaRPr>
            </a:p>
          </p:txBody>
        </p:sp>
      </p:grpSp>
      <p:sp>
        <p:nvSpPr>
          <p:cNvPr id="9" name="Freeform 6"/>
          <p:cNvSpPr>
            <a:spLocks/>
          </p:cNvSpPr>
          <p:nvPr/>
        </p:nvSpPr>
        <p:spPr bwMode="auto">
          <a:xfrm flipH="1">
            <a:off x="8620868" y="1804521"/>
            <a:ext cx="523131" cy="2105959"/>
          </a:xfrm>
          <a:custGeom>
            <a:avLst/>
            <a:gdLst/>
            <a:ahLst/>
            <a:cxnLst/>
            <a:rect l="l" t="t" r="r" b="b"/>
            <a:pathLst>
              <a:path w="621232" h="2527151">
                <a:moveTo>
                  <a:pt x="621232" y="0"/>
                </a:moveTo>
                <a:lnTo>
                  <a:pt x="0" y="0"/>
                </a:lnTo>
                <a:lnTo>
                  <a:pt x="0" y="2527151"/>
                </a:lnTo>
                <a:lnTo>
                  <a:pt x="621232" y="2527151"/>
                </a:lnTo>
                <a:close/>
              </a:path>
            </a:pathLst>
          </a:custGeom>
          <a:solidFill>
            <a:schemeClr val="bg1">
              <a:lumMod val="50000"/>
            </a:schemeClr>
          </a:solidFill>
          <a:ln>
            <a:noFill/>
          </a:ln>
        </p:spPr>
        <p:txBody>
          <a:bodyPr vert="horz" wrap="square" lIns="71305" tIns="35652" rIns="71305" bIns="35652" numCol="1" anchor="t" anchorCtr="0" compatLnSpc="1">
            <a:prstTxWarp prst="textNoShape">
              <a:avLst/>
            </a:prstTxWarp>
          </a:bodyPr>
          <a:lstStyle/>
          <a:p>
            <a:endParaRPr lang="zh-CN" altLang="en-US" dirty="0"/>
          </a:p>
        </p:txBody>
      </p:sp>
      <p:sp>
        <p:nvSpPr>
          <p:cNvPr id="10" name="Freeform 6"/>
          <p:cNvSpPr>
            <a:spLocks/>
          </p:cNvSpPr>
          <p:nvPr/>
        </p:nvSpPr>
        <p:spPr bwMode="auto">
          <a:xfrm flipH="1">
            <a:off x="8083454" y="740896"/>
            <a:ext cx="537413" cy="4296709"/>
          </a:xfrm>
          <a:custGeom>
            <a:avLst/>
            <a:gdLst>
              <a:gd name="connsiteX0" fmla="*/ 638192 w 638192"/>
              <a:gd name="connsiteY0" fmla="*/ 0 h 3403451"/>
              <a:gd name="connsiteX1" fmla="*/ 0 w 638192"/>
              <a:gd name="connsiteY1" fmla="*/ 876300 h 3403451"/>
              <a:gd name="connsiteX2" fmla="*/ 0 w 638192"/>
              <a:gd name="connsiteY2" fmla="*/ 3403451 h 3403451"/>
              <a:gd name="connsiteX3" fmla="*/ 621232 w 638192"/>
              <a:gd name="connsiteY3" fmla="*/ 3403451 h 3403451"/>
              <a:gd name="connsiteX4" fmla="*/ 638192 w 638192"/>
              <a:gd name="connsiteY4" fmla="*/ 0 h 3403451"/>
              <a:gd name="connsiteX0" fmla="*/ 638192 w 638192"/>
              <a:gd name="connsiteY0" fmla="*/ 0 h 4260701"/>
              <a:gd name="connsiteX1" fmla="*/ 0 w 638192"/>
              <a:gd name="connsiteY1" fmla="*/ 876300 h 4260701"/>
              <a:gd name="connsiteX2" fmla="*/ 0 w 638192"/>
              <a:gd name="connsiteY2" fmla="*/ 3403451 h 4260701"/>
              <a:gd name="connsiteX3" fmla="*/ 638192 w 638192"/>
              <a:gd name="connsiteY3" fmla="*/ 4260701 h 4260701"/>
              <a:gd name="connsiteX4" fmla="*/ 638192 w 638192"/>
              <a:gd name="connsiteY4" fmla="*/ 0 h 4260701"/>
              <a:gd name="connsiteX0" fmla="*/ 638192 w 638192"/>
              <a:gd name="connsiteY0" fmla="*/ 0 h 4508351"/>
              <a:gd name="connsiteX1" fmla="*/ 0 w 638192"/>
              <a:gd name="connsiteY1" fmla="*/ 1123950 h 4508351"/>
              <a:gd name="connsiteX2" fmla="*/ 0 w 638192"/>
              <a:gd name="connsiteY2" fmla="*/ 3651101 h 4508351"/>
              <a:gd name="connsiteX3" fmla="*/ 638192 w 638192"/>
              <a:gd name="connsiteY3" fmla="*/ 4508351 h 4508351"/>
              <a:gd name="connsiteX4" fmla="*/ 638192 w 638192"/>
              <a:gd name="connsiteY4" fmla="*/ 0 h 4508351"/>
              <a:gd name="connsiteX0" fmla="*/ 638192 w 638192"/>
              <a:gd name="connsiteY0" fmla="*/ 0 h 5003651"/>
              <a:gd name="connsiteX1" fmla="*/ 0 w 638192"/>
              <a:gd name="connsiteY1" fmla="*/ 1123950 h 5003651"/>
              <a:gd name="connsiteX2" fmla="*/ 0 w 638192"/>
              <a:gd name="connsiteY2" fmla="*/ 3651101 h 5003651"/>
              <a:gd name="connsiteX3" fmla="*/ 638192 w 638192"/>
              <a:gd name="connsiteY3" fmla="*/ 5003651 h 5003651"/>
              <a:gd name="connsiteX4" fmla="*/ 638192 w 638192"/>
              <a:gd name="connsiteY4" fmla="*/ 0 h 5003651"/>
              <a:gd name="connsiteX0" fmla="*/ 638192 w 638192"/>
              <a:gd name="connsiteY0" fmla="*/ 0 h 5156051"/>
              <a:gd name="connsiteX1" fmla="*/ 0 w 638192"/>
              <a:gd name="connsiteY1" fmla="*/ 1276350 h 5156051"/>
              <a:gd name="connsiteX2" fmla="*/ 0 w 638192"/>
              <a:gd name="connsiteY2" fmla="*/ 3803501 h 5156051"/>
              <a:gd name="connsiteX3" fmla="*/ 638192 w 638192"/>
              <a:gd name="connsiteY3" fmla="*/ 5156051 h 5156051"/>
              <a:gd name="connsiteX4" fmla="*/ 638192 w 638192"/>
              <a:gd name="connsiteY4" fmla="*/ 0 h 5156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192" h="5156051">
                <a:moveTo>
                  <a:pt x="638192" y="0"/>
                </a:moveTo>
                <a:lnTo>
                  <a:pt x="0" y="1276350"/>
                </a:lnTo>
                <a:lnTo>
                  <a:pt x="0" y="3803501"/>
                </a:lnTo>
                <a:lnTo>
                  <a:pt x="638192" y="5156051"/>
                </a:lnTo>
                <a:lnTo>
                  <a:pt x="638192" y="0"/>
                </a:lnTo>
                <a:close/>
              </a:path>
            </a:pathLst>
          </a:custGeom>
          <a:solidFill>
            <a:schemeClr val="bg1">
              <a:lumMod val="75000"/>
            </a:schemeClr>
          </a:solidFill>
          <a:ln>
            <a:noFill/>
          </a:ln>
        </p:spPr>
        <p:txBody>
          <a:bodyPr vert="horz" wrap="square" lIns="71305" tIns="35652" rIns="71305" bIns="35652" numCol="1" anchor="t" anchorCtr="0" compatLnSpc="1">
            <a:prstTxWarp prst="textNoShape">
              <a:avLst/>
            </a:prstTxWarp>
          </a:bodyPr>
          <a:lstStyle/>
          <a:p>
            <a:endParaRPr lang="zh-CN" altLang="en-US" dirty="0"/>
          </a:p>
        </p:txBody>
      </p:sp>
      <p:sp>
        <p:nvSpPr>
          <p:cNvPr id="11" name="矩形 10"/>
          <p:cNvSpPr/>
          <p:nvPr/>
        </p:nvSpPr>
        <p:spPr bwMode="auto">
          <a:xfrm>
            <a:off x="1060432" y="740896"/>
            <a:ext cx="7023022" cy="4296709"/>
          </a:xfrm>
          <a:prstGeom prst="rect">
            <a:avLst/>
          </a:prstGeom>
          <a:solidFill>
            <a:schemeClr val="bg2">
              <a:lumMod val="40000"/>
              <a:lumOff val="60000"/>
            </a:schemeClr>
          </a:solidFill>
          <a:ln w="9525" cap="flat" cmpd="sng" algn="ctr">
            <a:solidFill>
              <a:srgbClr val="013B6D"/>
            </a:solidFill>
            <a:prstDash val="solid"/>
            <a:round/>
            <a:headEnd type="none" w="med" len="med"/>
            <a:tailEnd type="none" w="med" len="med"/>
          </a:ln>
          <a:effectLst/>
          <a:extLst/>
        </p:spPr>
        <p:txBody>
          <a:bodyPr vert="horz" wrap="square" lIns="71305" tIns="35652" rIns="71305" bIns="35652" numCol="1" rtlCol="0" anchor="t" anchorCtr="0" compatLnSpc="1">
            <a:prstTxWarp prst="textNoShape">
              <a:avLst/>
            </a:prstTxWarp>
          </a:bodyPr>
          <a:lstStyle/>
          <a:p>
            <a:pPr defTabSz="713049" fontAlgn="base">
              <a:spcBef>
                <a:spcPct val="0"/>
              </a:spcBef>
              <a:spcAft>
                <a:spcPct val="0"/>
              </a:spcAft>
            </a:pPr>
            <a:endParaRPr lang="zh-CN" altLang="en-US" sz="1400">
              <a:latin typeface="Arial" pitchFamily="34" charset="0"/>
              <a:ea typeface="宋体" pitchFamily="2" charset="-122"/>
            </a:endParaRPr>
          </a:p>
        </p:txBody>
      </p:sp>
      <p:sp>
        <p:nvSpPr>
          <p:cNvPr id="12" name="燕尾形 11"/>
          <p:cNvSpPr/>
          <p:nvPr/>
        </p:nvSpPr>
        <p:spPr bwMode="auto">
          <a:xfrm rot="16200000">
            <a:off x="1493589" y="3617073"/>
            <a:ext cx="840093" cy="917743"/>
          </a:xfrm>
          <a:prstGeom prst="chevron">
            <a:avLst>
              <a:gd name="adj" fmla="val 23860"/>
            </a:avLst>
          </a:prstGeom>
          <a:solidFill>
            <a:srgbClr val="013B6D"/>
          </a:solidFill>
          <a:ln w="9525" cap="flat" cmpd="sng" algn="ctr">
            <a:noFill/>
            <a:prstDash val="solid"/>
            <a:round/>
            <a:headEnd type="none" w="med" len="med"/>
            <a:tailEnd type="none" w="med" len="med"/>
          </a:ln>
          <a:effectLst/>
          <a:extLst/>
        </p:spPr>
        <p:txBody>
          <a:bodyPr vert="horz" wrap="square" lIns="71305" tIns="35652" rIns="71305" bIns="35652" numCol="1" rtlCol="0" anchor="t" anchorCtr="0" compatLnSpc="1">
            <a:prstTxWarp prst="textNoShape">
              <a:avLst/>
            </a:prstTxWarp>
          </a:bodyPr>
          <a:lstStyle/>
          <a:p>
            <a:pPr defTabSz="713049" fontAlgn="base">
              <a:spcBef>
                <a:spcPct val="0"/>
              </a:spcBef>
              <a:spcAft>
                <a:spcPct val="0"/>
              </a:spcAft>
            </a:pPr>
            <a:endParaRPr lang="zh-CN" altLang="en-US" sz="1400">
              <a:latin typeface="Arial" pitchFamily="34" charset="0"/>
              <a:ea typeface="宋体" pitchFamily="2" charset="-122"/>
            </a:endParaRPr>
          </a:p>
        </p:txBody>
      </p:sp>
      <p:sp>
        <p:nvSpPr>
          <p:cNvPr id="13" name="燕尾形 12"/>
          <p:cNvSpPr/>
          <p:nvPr/>
        </p:nvSpPr>
        <p:spPr bwMode="auto">
          <a:xfrm rot="16200000">
            <a:off x="1493589" y="2458636"/>
            <a:ext cx="840093" cy="917743"/>
          </a:xfrm>
          <a:prstGeom prst="chevron">
            <a:avLst>
              <a:gd name="adj" fmla="val 23860"/>
            </a:avLst>
          </a:prstGeom>
          <a:solidFill>
            <a:srgbClr val="013B6D"/>
          </a:solidFill>
          <a:ln w="9525" cap="flat" cmpd="sng" algn="ctr">
            <a:noFill/>
            <a:prstDash val="solid"/>
            <a:round/>
            <a:headEnd type="none" w="med" len="med"/>
            <a:tailEnd type="none" w="med" len="med"/>
          </a:ln>
          <a:effectLst/>
          <a:extLst/>
        </p:spPr>
        <p:txBody>
          <a:bodyPr vert="horz" wrap="square" lIns="71305" tIns="35652" rIns="71305" bIns="35652" numCol="1" rtlCol="0" anchor="t" anchorCtr="0" compatLnSpc="1">
            <a:prstTxWarp prst="textNoShape">
              <a:avLst/>
            </a:prstTxWarp>
          </a:bodyPr>
          <a:lstStyle/>
          <a:p>
            <a:pPr defTabSz="713049" fontAlgn="base">
              <a:spcBef>
                <a:spcPct val="0"/>
              </a:spcBef>
              <a:spcAft>
                <a:spcPct val="0"/>
              </a:spcAft>
            </a:pPr>
            <a:endParaRPr lang="zh-CN" altLang="en-US" sz="1400">
              <a:latin typeface="Arial" pitchFamily="34" charset="0"/>
              <a:ea typeface="宋体" pitchFamily="2" charset="-122"/>
            </a:endParaRPr>
          </a:p>
        </p:txBody>
      </p:sp>
      <p:sp>
        <p:nvSpPr>
          <p:cNvPr id="14" name="燕尾形 13"/>
          <p:cNvSpPr/>
          <p:nvPr/>
        </p:nvSpPr>
        <p:spPr bwMode="auto">
          <a:xfrm rot="16200000">
            <a:off x="1493589" y="1284547"/>
            <a:ext cx="840093" cy="917743"/>
          </a:xfrm>
          <a:prstGeom prst="chevron">
            <a:avLst>
              <a:gd name="adj" fmla="val 23860"/>
            </a:avLst>
          </a:prstGeom>
          <a:solidFill>
            <a:srgbClr val="013B6D"/>
          </a:solidFill>
          <a:ln w="9525" cap="flat" cmpd="sng" algn="ctr">
            <a:noFill/>
            <a:prstDash val="solid"/>
            <a:round/>
            <a:headEnd type="none" w="med" len="med"/>
            <a:tailEnd type="none" w="med" len="med"/>
          </a:ln>
          <a:effectLst/>
          <a:extLst/>
        </p:spPr>
        <p:txBody>
          <a:bodyPr vert="horz" wrap="square" lIns="71305" tIns="35652" rIns="71305" bIns="35652" numCol="1" rtlCol="0" anchor="t" anchorCtr="0" compatLnSpc="1">
            <a:prstTxWarp prst="textNoShape">
              <a:avLst/>
            </a:prstTxWarp>
          </a:bodyPr>
          <a:lstStyle/>
          <a:p>
            <a:pPr defTabSz="713049" fontAlgn="base">
              <a:spcBef>
                <a:spcPct val="0"/>
              </a:spcBef>
              <a:spcAft>
                <a:spcPct val="0"/>
              </a:spcAft>
            </a:pPr>
            <a:endParaRPr lang="zh-CN" altLang="en-US" sz="1400">
              <a:latin typeface="Arial" pitchFamily="34" charset="0"/>
              <a:ea typeface="宋体" pitchFamily="2" charset="-122"/>
            </a:endParaRPr>
          </a:p>
        </p:txBody>
      </p:sp>
      <p:sp>
        <p:nvSpPr>
          <p:cNvPr id="15" name="燕尾形 14"/>
          <p:cNvSpPr/>
          <p:nvPr/>
        </p:nvSpPr>
        <p:spPr bwMode="auto">
          <a:xfrm rot="5400000" flipV="1">
            <a:off x="4817334" y="2579286"/>
            <a:ext cx="840093" cy="917743"/>
          </a:xfrm>
          <a:prstGeom prst="chevron">
            <a:avLst>
              <a:gd name="adj" fmla="val 23860"/>
            </a:avLst>
          </a:prstGeom>
          <a:solidFill>
            <a:srgbClr val="013B6D"/>
          </a:solidFill>
          <a:ln w="9525" cap="flat" cmpd="sng" algn="ctr">
            <a:noFill/>
            <a:prstDash val="solid"/>
            <a:round/>
            <a:headEnd type="none" w="med" len="med"/>
            <a:tailEnd type="none" w="med" len="med"/>
          </a:ln>
          <a:effectLst/>
          <a:extLst/>
        </p:spPr>
        <p:txBody>
          <a:bodyPr vert="horz" wrap="square" lIns="71305" tIns="35652" rIns="71305" bIns="35652" numCol="1" rtlCol="0" anchor="t" anchorCtr="0" compatLnSpc="1">
            <a:prstTxWarp prst="textNoShape">
              <a:avLst/>
            </a:prstTxWarp>
          </a:bodyPr>
          <a:lstStyle/>
          <a:p>
            <a:pPr defTabSz="713049" fontAlgn="base">
              <a:spcBef>
                <a:spcPct val="0"/>
              </a:spcBef>
              <a:spcAft>
                <a:spcPct val="0"/>
              </a:spcAft>
            </a:pPr>
            <a:endParaRPr lang="zh-CN" altLang="en-US" sz="1400">
              <a:latin typeface="Arial" pitchFamily="34" charset="0"/>
              <a:ea typeface="宋体" pitchFamily="2" charset="-122"/>
            </a:endParaRPr>
          </a:p>
        </p:txBody>
      </p:sp>
      <p:sp>
        <p:nvSpPr>
          <p:cNvPr id="16" name="燕尾形 15"/>
          <p:cNvSpPr/>
          <p:nvPr/>
        </p:nvSpPr>
        <p:spPr bwMode="auto">
          <a:xfrm rot="5400000" flipV="1">
            <a:off x="4817334" y="1207396"/>
            <a:ext cx="840093" cy="917743"/>
          </a:xfrm>
          <a:prstGeom prst="chevron">
            <a:avLst>
              <a:gd name="adj" fmla="val 23860"/>
            </a:avLst>
          </a:prstGeom>
          <a:solidFill>
            <a:srgbClr val="013B6D"/>
          </a:solidFill>
          <a:ln w="9525" cap="flat" cmpd="sng" algn="ctr">
            <a:noFill/>
            <a:prstDash val="solid"/>
            <a:round/>
            <a:headEnd type="none" w="med" len="med"/>
            <a:tailEnd type="none" w="med" len="med"/>
          </a:ln>
          <a:effectLst/>
          <a:extLst/>
        </p:spPr>
        <p:txBody>
          <a:bodyPr vert="horz" wrap="square" lIns="71305" tIns="35652" rIns="71305" bIns="35652" numCol="1" rtlCol="0" anchor="t" anchorCtr="0" compatLnSpc="1">
            <a:prstTxWarp prst="textNoShape">
              <a:avLst/>
            </a:prstTxWarp>
          </a:bodyPr>
          <a:lstStyle/>
          <a:p>
            <a:pPr defTabSz="713049" fontAlgn="base">
              <a:spcBef>
                <a:spcPct val="0"/>
              </a:spcBef>
              <a:spcAft>
                <a:spcPct val="0"/>
              </a:spcAft>
            </a:pPr>
            <a:endParaRPr lang="zh-CN" altLang="en-US" sz="1400">
              <a:latin typeface="Arial" pitchFamily="34" charset="0"/>
              <a:ea typeface="宋体" pitchFamily="2" charset="-122"/>
            </a:endParaRPr>
          </a:p>
        </p:txBody>
      </p:sp>
      <p:sp>
        <p:nvSpPr>
          <p:cNvPr id="17" name="TextBox 16"/>
          <p:cNvSpPr txBox="1"/>
          <p:nvPr/>
        </p:nvSpPr>
        <p:spPr>
          <a:xfrm>
            <a:off x="1514622" y="1561356"/>
            <a:ext cx="798028" cy="333610"/>
          </a:xfrm>
          <a:prstGeom prst="rect">
            <a:avLst/>
          </a:prstGeom>
          <a:noFill/>
        </p:spPr>
        <p:txBody>
          <a:bodyPr wrap="none" lIns="71305" tIns="35652" rIns="71305" bIns="35652" rtlCol="0">
            <a:spAutoFit/>
          </a:bodyPr>
          <a:lstStyle/>
          <a:p>
            <a:pPr algn="ctr"/>
            <a:r>
              <a:rPr lang="zh-CN" altLang="en-US" sz="1700" dirty="0" smtClean="0">
                <a:solidFill>
                  <a:srgbClr val="F8F8F8"/>
                </a:solidFill>
                <a:latin typeface="微软雅黑" pitchFamily="34" charset="-122"/>
                <a:ea typeface="微软雅黑" pitchFamily="34" charset="-122"/>
              </a:rPr>
              <a:t>亮点一</a:t>
            </a:r>
            <a:endParaRPr lang="zh-CN" altLang="en-US" sz="1700" dirty="0">
              <a:solidFill>
                <a:srgbClr val="F8F8F8"/>
              </a:solidFill>
              <a:latin typeface="微软雅黑" pitchFamily="34" charset="-122"/>
              <a:ea typeface="微软雅黑" pitchFamily="34" charset="-122"/>
            </a:endParaRPr>
          </a:p>
        </p:txBody>
      </p:sp>
      <p:sp>
        <p:nvSpPr>
          <p:cNvPr id="18" name="TextBox 17"/>
          <p:cNvSpPr txBox="1"/>
          <p:nvPr/>
        </p:nvSpPr>
        <p:spPr>
          <a:xfrm>
            <a:off x="2480477" y="1420060"/>
            <a:ext cx="1988534" cy="902997"/>
          </a:xfrm>
          <a:prstGeom prst="rect">
            <a:avLst/>
          </a:prstGeom>
          <a:noFill/>
        </p:spPr>
        <p:txBody>
          <a:bodyPr wrap="square" lIns="71305" tIns="35652" rIns="71305" bIns="35652" rtlCol="0">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rPr>
              <a:t>这里输入段落文本这里输入段落文本这里输入段落文本这里输入段落文本</a:t>
            </a:r>
          </a:p>
        </p:txBody>
      </p:sp>
      <p:sp>
        <p:nvSpPr>
          <p:cNvPr id="19" name="TextBox 18"/>
          <p:cNvSpPr txBox="1"/>
          <p:nvPr/>
        </p:nvSpPr>
        <p:spPr>
          <a:xfrm>
            <a:off x="1514622" y="2739914"/>
            <a:ext cx="798028" cy="333610"/>
          </a:xfrm>
          <a:prstGeom prst="rect">
            <a:avLst/>
          </a:prstGeom>
          <a:noFill/>
        </p:spPr>
        <p:txBody>
          <a:bodyPr wrap="none" lIns="71305" tIns="35652" rIns="71305" bIns="35652" rtlCol="0">
            <a:spAutoFit/>
          </a:bodyPr>
          <a:lstStyle/>
          <a:p>
            <a:pPr algn="ctr"/>
            <a:r>
              <a:rPr lang="zh-CN" altLang="en-US" sz="1700" dirty="0" smtClean="0">
                <a:solidFill>
                  <a:srgbClr val="F8F8F8"/>
                </a:solidFill>
                <a:latin typeface="微软雅黑" pitchFamily="34" charset="-122"/>
                <a:ea typeface="微软雅黑" pitchFamily="34" charset="-122"/>
              </a:rPr>
              <a:t>亮点二</a:t>
            </a:r>
            <a:endParaRPr lang="zh-CN" altLang="en-US" sz="1700" dirty="0">
              <a:solidFill>
                <a:srgbClr val="F8F8F8"/>
              </a:solidFill>
              <a:latin typeface="微软雅黑" pitchFamily="34" charset="-122"/>
              <a:ea typeface="微软雅黑" pitchFamily="34" charset="-122"/>
            </a:endParaRPr>
          </a:p>
        </p:txBody>
      </p:sp>
      <p:sp>
        <p:nvSpPr>
          <p:cNvPr id="20" name="TextBox 19"/>
          <p:cNvSpPr txBox="1"/>
          <p:nvPr/>
        </p:nvSpPr>
        <p:spPr>
          <a:xfrm>
            <a:off x="2480477" y="2629427"/>
            <a:ext cx="1988534" cy="902997"/>
          </a:xfrm>
          <a:prstGeom prst="rect">
            <a:avLst/>
          </a:prstGeom>
          <a:noFill/>
        </p:spPr>
        <p:txBody>
          <a:bodyPr wrap="square" lIns="71305" tIns="35652" rIns="71305" bIns="35652" rtlCol="0">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rPr>
              <a:t>这里输入段落文本这里输入段落文本这里输入段落文本这里输入段落文本</a:t>
            </a:r>
          </a:p>
        </p:txBody>
      </p:sp>
      <p:sp>
        <p:nvSpPr>
          <p:cNvPr id="21" name="TextBox 20"/>
          <p:cNvSpPr txBox="1"/>
          <p:nvPr/>
        </p:nvSpPr>
        <p:spPr>
          <a:xfrm>
            <a:off x="1514622" y="3820034"/>
            <a:ext cx="798028" cy="333610"/>
          </a:xfrm>
          <a:prstGeom prst="rect">
            <a:avLst/>
          </a:prstGeom>
          <a:noFill/>
        </p:spPr>
        <p:txBody>
          <a:bodyPr wrap="none" lIns="71305" tIns="35652" rIns="71305" bIns="35652" rtlCol="0">
            <a:spAutoFit/>
          </a:bodyPr>
          <a:lstStyle/>
          <a:p>
            <a:pPr algn="ctr"/>
            <a:r>
              <a:rPr lang="zh-CN" altLang="en-US" sz="1700" dirty="0" smtClean="0">
                <a:solidFill>
                  <a:srgbClr val="F8F8F8"/>
                </a:solidFill>
                <a:latin typeface="微软雅黑" pitchFamily="34" charset="-122"/>
                <a:ea typeface="微软雅黑" pitchFamily="34" charset="-122"/>
              </a:rPr>
              <a:t>亮点三</a:t>
            </a:r>
            <a:endParaRPr lang="zh-CN" altLang="en-US" sz="1700" dirty="0">
              <a:solidFill>
                <a:srgbClr val="F8F8F8"/>
              </a:solidFill>
              <a:latin typeface="微软雅黑" pitchFamily="34" charset="-122"/>
              <a:ea typeface="微软雅黑" pitchFamily="34" charset="-122"/>
            </a:endParaRPr>
          </a:p>
        </p:txBody>
      </p:sp>
      <p:sp>
        <p:nvSpPr>
          <p:cNvPr id="22" name="TextBox 21"/>
          <p:cNvSpPr txBox="1"/>
          <p:nvPr/>
        </p:nvSpPr>
        <p:spPr>
          <a:xfrm>
            <a:off x="2480477" y="3770224"/>
            <a:ext cx="1988534" cy="902997"/>
          </a:xfrm>
          <a:prstGeom prst="rect">
            <a:avLst/>
          </a:prstGeom>
          <a:noFill/>
        </p:spPr>
        <p:txBody>
          <a:bodyPr wrap="square" lIns="71305" tIns="35652" rIns="71305" bIns="35652" rtlCol="0">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rPr>
              <a:t>这里输入段落文本这里输入段落文本这里输入段落文本这里输入段落文本</a:t>
            </a:r>
          </a:p>
        </p:txBody>
      </p:sp>
      <p:sp>
        <p:nvSpPr>
          <p:cNvPr id="23" name="TextBox 22"/>
          <p:cNvSpPr txBox="1"/>
          <p:nvPr/>
        </p:nvSpPr>
        <p:spPr>
          <a:xfrm>
            <a:off x="4847888" y="1515778"/>
            <a:ext cx="798028" cy="333610"/>
          </a:xfrm>
          <a:prstGeom prst="rect">
            <a:avLst/>
          </a:prstGeom>
          <a:noFill/>
        </p:spPr>
        <p:txBody>
          <a:bodyPr wrap="none" lIns="71305" tIns="35652" rIns="71305" bIns="35652" rtlCol="0">
            <a:spAutoFit/>
          </a:bodyPr>
          <a:lstStyle/>
          <a:p>
            <a:pPr algn="ctr"/>
            <a:r>
              <a:rPr lang="zh-CN" altLang="en-US" sz="1700" dirty="0" smtClean="0">
                <a:solidFill>
                  <a:srgbClr val="F8F8F8"/>
                </a:solidFill>
                <a:latin typeface="微软雅黑" pitchFamily="34" charset="-122"/>
                <a:ea typeface="微软雅黑" pitchFamily="34" charset="-122"/>
              </a:rPr>
              <a:t>不足一</a:t>
            </a:r>
            <a:endParaRPr lang="zh-CN" altLang="en-US" sz="1700" dirty="0">
              <a:solidFill>
                <a:srgbClr val="F8F8F8"/>
              </a:solidFill>
              <a:latin typeface="微软雅黑" pitchFamily="34" charset="-122"/>
              <a:ea typeface="微软雅黑" pitchFamily="34" charset="-122"/>
            </a:endParaRPr>
          </a:p>
        </p:txBody>
      </p:sp>
      <p:sp>
        <p:nvSpPr>
          <p:cNvPr id="24" name="TextBox 23"/>
          <p:cNvSpPr txBox="1"/>
          <p:nvPr/>
        </p:nvSpPr>
        <p:spPr>
          <a:xfrm>
            <a:off x="4847888" y="2883930"/>
            <a:ext cx="798028" cy="333610"/>
          </a:xfrm>
          <a:prstGeom prst="rect">
            <a:avLst/>
          </a:prstGeom>
          <a:noFill/>
        </p:spPr>
        <p:txBody>
          <a:bodyPr wrap="none" lIns="71305" tIns="35652" rIns="71305" bIns="35652" rtlCol="0">
            <a:spAutoFit/>
          </a:bodyPr>
          <a:lstStyle/>
          <a:p>
            <a:pPr algn="ctr"/>
            <a:r>
              <a:rPr lang="zh-CN" altLang="en-US" sz="1700" dirty="0" smtClean="0">
                <a:solidFill>
                  <a:srgbClr val="F8F8F8"/>
                </a:solidFill>
                <a:latin typeface="微软雅黑" pitchFamily="34" charset="-122"/>
                <a:ea typeface="微软雅黑" pitchFamily="34" charset="-122"/>
              </a:rPr>
              <a:t>不足二</a:t>
            </a:r>
            <a:endParaRPr lang="zh-CN" altLang="en-US" sz="1700" dirty="0">
              <a:solidFill>
                <a:srgbClr val="F8F8F8"/>
              </a:solidFill>
              <a:latin typeface="微软雅黑" pitchFamily="34" charset="-122"/>
              <a:ea typeface="微软雅黑" pitchFamily="34" charset="-122"/>
            </a:endParaRPr>
          </a:p>
        </p:txBody>
      </p:sp>
      <p:sp>
        <p:nvSpPr>
          <p:cNvPr id="25" name="TextBox 24"/>
          <p:cNvSpPr txBox="1"/>
          <p:nvPr/>
        </p:nvSpPr>
        <p:spPr>
          <a:xfrm>
            <a:off x="5747095" y="1201316"/>
            <a:ext cx="2127374" cy="870360"/>
          </a:xfrm>
          <a:prstGeom prst="rect">
            <a:avLst/>
          </a:prstGeom>
          <a:noFill/>
        </p:spPr>
        <p:txBody>
          <a:bodyPr wrap="square" lIns="71305" tIns="35652" rIns="71305" bIns="35652" rtlCol="0">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rPr>
              <a:t>这里输入段落文本这里输入段落文本这里输入段落文本这里输入段落文本</a:t>
            </a:r>
          </a:p>
        </p:txBody>
      </p:sp>
      <p:sp>
        <p:nvSpPr>
          <p:cNvPr id="26" name="TextBox 25"/>
          <p:cNvSpPr txBox="1"/>
          <p:nvPr/>
        </p:nvSpPr>
        <p:spPr>
          <a:xfrm>
            <a:off x="5747095" y="2551523"/>
            <a:ext cx="2127374" cy="870360"/>
          </a:xfrm>
          <a:prstGeom prst="rect">
            <a:avLst/>
          </a:prstGeom>
          <a:noFill/>
        </p:spPr>
        <p:txBody>
          <a:bodyPr wrap="square" lIns="71305" tIns="35652" rIns="71305" bIns="35652" rtlCol="0">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rPr>
              <a:t>这里输入段落文本这里输入段落文本这里输入段落文本这里输入段落文本</a:t>
            </a:r>
          </a:p>
        </p:txBody>
      </p:sp>
      <p:sp>
        <p:nvSpPr>
          <p:cNvPr id="27" name="燕尾形 26"/>
          <p:cNvSpPr/>
          <p:nvPr/>
        </p:nvSpPr>
        <p:spPr bwMode="auto">
          <a:xfrm rot="5400000" flipV="1">
            <a:off x="4817334" y="3942322"/>
            <a:ext cx="840093" cy="917743"/>
          </a:xfrm>
          <a:prstGeom prst="chevron">
            <a:avLst>
              <a:gd name="adj" fmla="val 23860"/>
            </a:avLst>
          </a:prstGeom>
          <a:solidFill>
            <a:srgbClr val="013B6D"/>
          </a:solidFill>
          <a:ln w="9525" cap="flat" cmpd="sng" algn="ctr">
            <a:noFill/>
            <a:prstDash val="solid"/>
            <a:round/>
            <a:headEnd type="none" w="med" len="med"/>
            <a:tailEnd type="none" w="med" len="med"/>
          </a:ln>
          <a:effectLst/>
          <a:extLst/>
        </p:spPr>
        <p:txBody>
          <a:bodyPr vert="horz" wrap="square" lIns="71305" tIns="35652" rIns="71305" bIns="35652" numCol="1" rtlCol="0" anchor="t" anchorCtr="0" compatLnSpc="1">
            <a:prstTxWarp prst="textNoShape">
              <a:avLst/>
            </a:prstTxWarp>
          </a:bodyPr>
          <a:lstStyle/>
          <a:p>
            <a:pPr defTabSz="713049" fontAlgn="base">
              <a:spcBef>
                <a:spcPct val="0"/>
              </a:spcBef>
              <a:spcAft>
                <a:spcPct val="0"/>
              </a:spcAft>
            </a:pPr>
            <a:endParaRPr lang="zh-CN" altLang="en-US" sz="1400">
              <a:latin typeface="Arial" pitchFamily="34" charset="0"/>
              <a:ea typeface="宋体" pitchFamily="2" charset="-122"/>
            </a:endParaRPr>
          </a:p>
        </p:txBody>
      </p:sp>
      <p:sp>
        <p:nvSpPr>
          <p:cNvPr id="28" name="TextBox 27"/>
          <p:cNvSpPr txBox="1"/>
          <p:nvPr/>
        </p:nvSpPr>
        <p:spPr>
          <a:xfrm>
            <a:off x="4847888" y="4180074"/>
            <a:ext cx="798028" cy="333610"/>
          </a:xfrm>
          <a:prstGeom prst="rect">
            <a:avLst/>
          </a:prstGeom>
          <a:noFill/>
        </p:spPr>
        <p:txBody>
          <a:bodyPr wrap="none" lIns="71305" tIns="35652" rIns="71305" bIns="35652" rtlCol="0">
            <a:spAutoFit/>
          </a:bodyPr>
          <a:lstStyle/>
          <a:p>
            <a:pPr algn="ctr"/>
            <a:r>
              <a:rPr lang="zh-CN" altLang="en-US" sz="1700" dirty="0" smtClean="0">
                <a:solidFill>
                  <a:srgbClr val="F8F8F8"/>
                </a:solidFill>
                <a:latin typeface="微软雅黑" pitchFamily="34" charset="-122"/>
                <a:ea typeface="微软雅黑" pitchFamily="34" charset="-122"/>
              </a:rPr>
              <a:t>不足三</a:t>
            </a:r>
            <a:endParaRPr lang="zh-CN" altLang="en-US" sz="1700" dirty="0">
              <a:solidFill>
                <a:srgbClr val="F8F8F8"/>
              </a:solidFill>
              <a:latin typeface="微软雅黑" pitchFamily="34" charset="-122"/>
              <a:ea typeface="微软雅黑" pitchFamily="34" charset="-122"/>
            </a:endParaRPr>
          </a:p>
        </p:txBody>
      </p:sp>
      <p:sp>
        <p:nvSpPr>
          <p:cNvPr id="29" name="TextBox 28"/>
          <p:cNvSpPr txBox="1"/>
          <p:nvPr/>
        </p:nvSpPr>
        <p:spPr>
          <a:xfrm>
            <a:off x="5747095" y="3914558"/>
            <a:ext cx="2127374" cy="870360"/>
          </a:xfrm>
          <a:prstGeom prst="rect">
            <a:avLst/>
          </a:prstGeom>
          <a:noFill/>
        </p:spPr>
        <p:txBody>
          <a:bodyPr wrap="square" lIns="71305" tIns="35652" rIns="71305" bIns="35652" rtlCol="0">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rPr>
              <a:t>这里输入段落文本这里输入段落文本这里输入段落文本这里输入段落文本</a:t>
            </a:r>
          </a:p>
        </p:txBody>
      </p:sp>
      <p:sp>
        <p:nvSpPr>
          <p:cNvPr id="30" name="Freeform 6"/>
          <p:cNvSpPr>
            <a:spLocks/>
          </p:cNvSpPr>
          <p:nvPr/>
        </p:nvSpPr>
        <p:spPr bwMode="auto">
          <a:xfrm>
            <a:off x="-113" y="1804521"/>
            <a:ext cx="523131" cy="2105959"/>
          </a:xfrm>
          <a:custGeom>
            <a:avLst/>
            <a:gdLst/>
            <a:ahLst/>
            <a:cxnLst/>
            <a:rect l="l" t="t" r="r" b="b"/>
            <a:pathLst>
              <a:path w="621232" h="2527151">
                <a:moveTo>
                  <a:pt x="621232" y="0"/>
                </a:moveTo>
                <a:lnTo>
                  <a:pt x="0" y="0"/>
                </a:lnTo>
                <a:lnTo>
                  <a:pt x="0" y="2527151"/>
                </a:lnTo>
                <a:lnTo>
                  <a:pt x="621232" y="2527151"/>
                </a:lnTo>
                <a:close/>
              </a:path>
            </a:pathLst>
          </a:custGeom>
          <a:solidFill>
            <a:schemeClr val="bg1">
              <a:lumMod val="65000"/>
            </a:schemeClr>
          </a:solidFill>
          <a:ln>
            <a:noFill/>
          </a:ln>
        </p:spPr>
        <p:txBody>
          <a:bodyPr vert="horz" wrap="square" lIns="71305" tIns="35652" rIns="71305" bIns="35652" numCol="1" anchor="t" anchorCtr="0" compatLnSpc="1">
            <a:prstTxWarp prst="textNoShape">
              <a:avLst/>
            </a:prstTxWarp>
          </a:bodyPr>
          <a:lstStyle/>
          <a:p>
            <a:endParaRPr lang="zh-CN" altLang="en-US" dirty="0"/>
          </a:p>
        </p:txBody>
      </p:sp>
      <p:sp>
        <p:nvSpPr>
          <p:cNvPr id="31" name="Freeform 6"/>
          <p:cNvSpPr>
            <a:spLocks/>
          </p:cNvSpPr>
          <p:nvPr/>
        </p:nvSpPr>
        <p:spPr bwMode="auto">
          <a:xfrm>
            <a:off x="523019" y="740896"/>
            <a:ext cx="537413" cy="4296709"/>
          </a:xfrm>
          <a:custGeom>
            <a:avLst/>
            <a:gdLst>
              <a:gd name="connsiteX0" fmla="*/ 638192 w 638192"/>
              <a:gd name="connsiteY0" fmla="*/ 0 h 3403451"/>
              <a:gd name="connsiteX1" fmla="*/ 0 w 638192"/>
              <a:gd name="connsiteY1" fmla="*/ 876300 h 3403451"/>
              <a:gd name="connsiteX2" fmla="*/ 0 w 638192"/>
              <a:gd name="connsiteY2" fmla="*/ 3403451 h 3403451"/>
              <a:gd name="connsiteX3" fmla="*/ 621232 w 638192"/>
              <a:gd name="connsiteY3" fmla="*/ 3403451 h 3403451"/>
              <a:gd name="connsiteX4" fmla="*/ 638192 w 638192"/>
              <a:gd name="connsiteY4" fmla="*/ 0 h 3403451"/>
              <a:gd name="connsiteX0" fmla="*/ 638192 w 638192"/>
              <a:gd name="connsiteY0" fmla="*/ 0 h 4260701"/>
              <a:gd name="connsiteX1" fmla="*/ 0 w 638192"/>
              <a:gd name="connsiteY1" fmla="*/ 876300 h 4260701"/>
              <a:gd name="connsiteX2" fmla="*/ 0 w 638192"/>
              <a:gd name="connsiteY2" fmla="*/ 3403451 h 4260701"/>
              <a:gd name="connsiteX3" fmla="*/ 638192 w 638192"/>
              <a:gd name="connsiteY3" fmla="*/ 4260701 h 4260701"/>
              <a:gd name="connsiteX4" fmla="*/ 638192 w 638192"/>
              <a:gd name="connsiteY4" fmla="*/ 0 h 4260701"/>
              <a:gd name="connsiteX0" fmla="*/ 638192 w 638192"/>
              <a:gd name="connsiteY0" fmla="*/ 0 h 4508351"/>
              <a:gd name="connsiteX1" fmla="*/ 0 w 638192"/>
              <a:gd name="connsiteY1" fmla="*/ 1123950 h 4508351"/>
              <a:gd name="connsiteX2" fmla="*/ 0 w 638192"/>
              <a:gd name="connsiteY2" fmla="*/ 3651101 h 4508351"/>
              <a:gd name="connsiteX3" fmla="*/ 638192 w 638192"/>
              <a:gd name="connsiteY3" fmla="*/ 4508351 h 4508351"/>
              <a:gd name="connsiteX4" fmla="*/ 638192 w 638192"/>
              <a:gd name="connsiteY4" fmla="*/ 0 h 4508351"/>
              <a:gd name="connsiteX0" fmla="*/ 638192 w 638192"/>
              <a:gd name="connsiteY0" fmla="*/ 0 h 5003651"/>
              <a:gd name="connsiteX1" fmla="*/ 0 w 638192"/>
              <a:gd name="connsiteY1" fmla="*/ 1123950 h 5003651"/>
              <a:gd name="connsiteX2" fmla="*/ 0 w 638192"/>
              <a:gd name="connsiteY2" fmla="*/ 3651101 h 5003651"/>
              <a:gd name="connsiteX3" fmla="*/ 638192 w 638192"/>
              <a:gd name="connsiteY3" fmla="*/ 5003651 h 5003651"/>
              <a:gd name="connsiteX4" fmla="*/ 638192 w 638192"/>
              <a:gd name="connsiteY4" fmla="*/ 0 h 5003651"/>
              <a:gd name="connsiteX0" fmla="*/ 638192 w 638192"/>
              <a:gd name="connsiteY0" fmla="*/ 0 h 5156051"/>
              <a:gd name="connsiteX1" fmla="*/ 0 w 638192"/>
              <a:gd name="connsiteY1" fmla="*/ 1276350 h 5156051"/>
              <a:gd name="connsiteX2" fmla="*/ 0 w 638192"/>
              <a:gd name="connsiteY2" fmla="*/ 3803501 h 5156051"/>
              <a:gd name="connsiteX3" fmla="*/ 638192 w 638192"/>
              <a:gd name="connsiteY3" fmla="*/ 5156051 h 5156051"/>
              <a:gd name="connsiteX4" fmla="*/ 638192 w 638192"/>
              <a:gd name="connsiteY4" fmla="*/ 0 h 5156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192" h="5156051">
                <a:moveTo>
                  <a:pt x="638192" y="0"/>
                </a:moveTo>
                <a:lnTo>
                  <a:pt x="0" y="1276350"/>
                </a:lnTo>
                <a:lnTo>
                  <a:pt x="0" y="3803501"/>
                </a:lnTo>
                <a:lnTo>
                  <a:pt x="638192" y="5156051"/>
                </a:lnTo>
                <a:lnTo>
                  <a:pt x="638192" y="0"/>
                </a:lnTo>
                <a:close/>
              </a:path>
            </a:pathLst>
          </a:custGeom>
          <a:solidFill>
            <a:schemeClr val="bg1">
              <a:lumMod val="75000"/>
            </a:schemeClr>
          </a:solidFill>
          <a:ln>
            <a:noFill/>
          </a:ln>
        </p:spPr>
        <p:txBody>
          <a:bodyPr vert="horz" wrap="square" lIns="71305" tIns="35652" rIns="71305" bIns="35652" numCol="1" anchor="t" anchorCtr="0" compatLnSpc="1">
            <a:prstTxWarp prst="textNoShape">
              <a:avLst/>
            </a:prstTxWarp>
          </a:bodyPr>
          <a:lstStyle/>
          <a:p>
            <a:endParaRPr lang="zh-CN" altLang="en-US" dirty="0"/>
          </a:p>
        </p:txBody>
      </p:sp>
    </p:spTree>
    <p:extLst>
      <p:ext uri="{BB962C8B-B14F-4D97-AF65-F5344CB8AC3E}">
        <p14:creationId xmlns:p14="http://schemas.microsoft.com/office/powerpoint/2010/main" val="1564082813"/>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400"/>
                                        <p:tgtEl>
                                          <p:spTgt spid="31"/>
                                        </p:tgtEl>
                                      </p:cBhvr>
                                    </p:animEffect>
                                  </p:childTnLst>
                                </p:cTn>
                              </p:par>
                            </p:childTnLst>
                          </p:cTn>
                        </p:par>
                        <p:par>
                          <p:cTn id="12" fill="hold">
                            <p:stCondLst>
                              <p:cond delay="9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40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400"/>
                                        <p:tgtEl>
                                          <p:spTgt spid="10"/>
                                        </p:tgtEl>
                                      </p:cBhvr>
                                    </p:animEffect>
                                  </p:childTnLst>
                                </p:cTn>
                              </p:par>
                            </p:childTnLst>
                          </p:cTn>
                        </p:par>
                        <p:par>
                          <p:cTn id="20" fill="hold">
                            <p:stCondLst>
                              <p:cond delay="18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400"/>
                                        <p:tgtEl>
                                          <p:spTgt spid="9"/>
                                        </p:tgtEl>
                                      </p:cBhvr>
                                    </p:animEffect>
                                  </p:childTnLst>
                                </p:cTn>
                              </p:par>
                            </p:childTnLst>
                          </p:cTn>
                        </p:par>
                        <p:par>
                          <p:cTn id="24" fill="hold">
                            <p:stCondLst>
                              <p:cond delay="2200"/>
                            </p:stCondLst>
                            <p:childTnLst>
                              <p:par>
                                <p:cTn id="25" presetID="42"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anim calcmode="lin" valueType="num">
                                      <p:cBhvr>
                                        <p:cTn id="33" dur="500" fill="hold"/>
                                        <p:tgtEl>
                                          <p:spTgt spid="17"/>
                                        </p:tgtEl>
                                        <p:attrNameLst>
                                          <p:attrName>ppt_x</p:attrName>
                                        </p:attrNameLst>
                                      </p:cBhvr>
                                      <p:tavLst>
                                        <p:tav tm="0">
                                          <p:val>
                                            <p:strVal val="#ppt_x"/>
                                          </p:val>
                                        </p:tav>
                                        <p:tav tm="100000">
                                          <p:val>
                                            <p:strVal val="#ppt_x"/>
                                          </p:val>
                                        </p:tav>
                                      </p:tavLst>
                                    </p:anim>
                                    <p:anim calcmode="lin" valueType="num">
                                      <p:cBhvr>
                                        <p:cTn id="34" dur="5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0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anim calcmode="lin" valueType="num">
                                      <p:cBhvr>
                                        <p:cTn id="38" dur="500" fill="hold"/>
                                        <p:tgtEl>
                                          <p:spTgt spid="13"/>
                                        </p:tgtEl>
                                        <p:attrNameLst>
                                          <p:attrName>ppt_x</p:attrName>
                                        </p:attrNameLst>
                                      </p:cBhvr>
                                      <p:tavLst>
                                        <p:tav tm="0">
                                          <p:val>
                                            <p:strVal val="#ppt_x"/>
                                          </p:val>
                                        </p:tav>
                                        <p:tav tm="100000">
                                          <p:val>
                                            <p:strVal val="#ppt_x"/>
                                          </p:val>
                                        </p:tav>
                                      </p:tavLst>
                                    </p:anim>
                                    <p:anim calcmode="lin" valueType="num">
                                      <p:cBhvr>
                                        <p:cTn id="39" dur="5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0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anim calcmode="lin" valueType="num">
                                      <p:cBhvr>
                                        <p:cTn id="43" dur="500" fill="hold"/>
                                        <p:tgtEl>
                                          <p:spTgt spid="19"/>
                                        </p:tgtEl>
                                        <p:attrNameLst>
                                          <p:attrName>ppt_x</p:attrName>
                                        </p:attrNameLst>
                                      </p:cBhvr>
                                      <p:tavLst>
                                        <p:tav tm="0">
                                          <p:val>
                                            <p:strVal val="#ppt_x"/>
                                          </p:val>
                                        </p:tav>
                                        <p:tav tm="100000">
                                          <p:val>
                                            <p:strVal val="#ppt_x"/>
                                          </p:val>
                                        </p:tav>
                                      </p:tavLst>
                                    </p:anim>
                                    <p:anim calcmode="lin" valueType="num">
                                      <p:cBhvr>
                                        <p:cTn id="44" dur="5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0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0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anim calcmode="lin" valueType="num">
                                      <p:cBhvr>
                                        <p:cTn id="53" dur="500" fill="hold"/>
                                        <p:tgtEl>
                                          <p:spTgt spid="21"/>
                                        </p:tgtEl>
                                        <p:attrNameLst>
                                          <p:attrName>ppt_x</p:attrName>
                                        </p:attrNameLst>
                                      </p:cBhvr>
                                      <p:tavLst>
                                        <p:tav tm="0">
                                          <p:val>
                                            <p:strVal val="#ppt_x"/>
                                          </p:val>
                                        </p:tav>
                                        <p:tav tm="100000">
                                          <p:val>
                                            <p:strVal val="#ppt_x"/>
                                          </p:val>
                                        </p:tav>
                                      </p:tavLst>
                                    </p:anim>
                                    <p:anim calcmode="lin" valueType="num">
                                      <p:cBhvr>
                                        <p:cTn id="54" dur="500" fill="hold"/>
                                        <p:tgtEl>
                                          <p:spTgt spid="21"/>
                                        </p:tgtEl>
                                        <p:attrNameLst>
                                          <p:attrName>ppt_y</p:attrName>
                                        </p:attrNameLst>
                                      </p:cBhvr>
                                      <p:tavLst>
                                        <p:tav tm="0">
                                          <p:val>
                                            <p:strVal val="#ppt_y+.1"/>
                                          </p:val>
                                        </p:tav>
                                        <p:tav tm="100000">
                                          <p:val>
                                            <p:strVal val="#ppt_y"/>
                                          </p:val>
                                        </p:tav>
                                      </p:tavLst>
                                    </p:anim>
                                  </p:childTnLst>
                                </p:cTn>
                              </p:par>
                            </p:childTnLst>
                          </p:cTn>
                        </p:par>
                        <p:par>
                          <p:cTn id="55" fill="hold">
                            <p:stCondLst>
                              <p:cond delay="2900"/>
                            </p:stCondLst>
                            <p:childTnLst>
                              <p:par>
                                <p:cTn id="56" presetID="22" presetClass="entr" presetSubtype="8"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left)">
                                      <p:cBhvr>
                                        <p:cTn id="58" dur="500"/>
                                        <p:tgtEl>
                                          <p:spTgt spid="18"/>
                                        </p:tgtEl>
                                      </p:cBhvr>
                                    </p:animEffect>
                                  </p:childTnLst>
                                </p:cTn>
                              </p:par>
                              <p:par>
                                <p:cTn id="59" presetID="22" presetClass="entr" presetSubtype="8" fill="hold" grpId="0" nodeType="withEffect">
                                  <p:stCondLst>
                                    <p:cond delay="20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500"/>
                                        <p:tgtEl>
                                          <p:spTgt spid="20"/>
                                        </p:tgtEl>
                                      </p:cBhvr>
                                    </p:animEffect>
                                  </p:childTnLst>
                                </p:cTn>
                              </p:par>
                              <p:par>
                                <p:cTn id="62" presetID="22" presetClass="entr" presetSubtype="8" fill="hold" grpId="0" nodeType="withEffect">
                                  <p:stCondLst>
                                    <p:cond delay="400"/>
                                  </p:stCondLst>
                                  <p:childTnLst>
                                    <p:set>
                                      <p:cBhvr>
                                        <p:cTn id="63" dur="1" fill="hold">
                                          <p:stCondLst>
                                            <p:cond delay="0"/>
                                          </p:stCondLst>
                                        </p:cTn>
                                        <p:tgtEl>
                                          <p:spTgt spid="22"/>
                                        </p:tgtEl>
                                        <p:attrNameLst>
                                          <p:attrName>style.visibility</p:attrName>
                                        </p:attrNameLst>
                                      </p:cBhvr>
                                      <p:to>
                                        <p:strVal val="visible"/>
                                      </p:to>
                                    </p:set>
                                    <p:animEffect transition="in" filter="wipe(left)">
                                      <p:cBhvr>
                                        <p:cTn id="64" dur="500"/>
                                        <p:tgtEl>
                                          <p:spTgt spid="22"/>
                                        </p:tgtEl>
                                      </p:cBhvr>
                                    </p:animEffect>
                                  </p:childTnLst>
                                </p:cTn>
                              </p:par>
                            </p:childTnLst>
                          </p:cTn>
                        </p:par>
                        <p:par>
                          <p:cTn id="65" fill="hold">
                            <p:stCondLst>
                              <p:cond delay="3800"/>
                            </p:stCondLst>
                            <p:childTnLst>
                              <p:par>
                                <p:cTn id="66" presetID="47" presetClass="entr" presetSubtype="0" fill="hold" grpId="0"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anim calcmode="lin" valueType="num">
                                      <p:cBhvr>
                                        <p:cTn id="69" dur="500" fill="hold"/>
                                        <p:tgtEl>
                                          <p:spTgt spid="16"/>
                                        </p:tgtEl>
                                        <p:attrNameLst>
                                          <p:attrName>ppt_x</p:attrName>
                                        </p:attrNameLst>
                                      </p:cBhvr>
                                      <p:tavLst>
                                        <p:tav tm="0">
                                          <p:val>
                                            <p:strVal val="#ppt_x"/>
                                          </p:val>
                                        </p:tav>
                                        <p:tav tm="100000">
                                          <p:val>
                                            <p:strVal val="#ppt_x"/>
                                          </p:val>
                                        </p:tav>
                                      </p:tavLst>
                                    </p:anim>
                                    <p:anim calcmode="lin" valueType="num">
                                      <p:cBhvr>
                                        <p:cTn id="70" dur="500" fill="hold"/>
                                        <p:tgtEl>
                                          <p:spTgt spid="1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anim calcmode="lin" valueType="num">
                                      <p:cBhvr>
                                        <p:cTn id="74" dur="500" fill="hold"/>
                                        <p:tgtEl>
                                          <p:spTgt spid="23"/>
                                        </p:tgtEl>
                                        <p:attrNameLst>
                                          <p:attrName>ppt_x</p:attrName>
                                        </p:attrNameLst>
                                      </p:cBhvr>
                                      <p:tavLst>
                                        <p:tav tm="0">
                                          <p:val>
                                            <p:strVal val="#ppt_x"/>
                                          </p:val>
                                        </p:tav>
                                        <p:tav tm="100000">
                                          <p:val>
                                            <p:strVal val="#ppt_x"/>
                                          </p:val>
                                        </p:tav>
                                      </p:tavLst>
                                    </p:anim>
                                    <p:anim calcmode="lin" valueType="num">
                                      <p:cBhvr>
                                        <p:cTn id="75" dur="500" fill="hold"/>
                                        <p:tgtEl>
                                          <p:spTgt spid="23"/>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20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500"/>
                                        <p:tgtEl>
                                          <p:spTgt spid="24"/>
                                        </p:tgtEl>
                                      </p:cBhvr>
                                    </p:animEffect>
                                    <p:anim calcmode="lin" valueType="num">
                                      <p:cBhvr>
                                        <p:cTn id="79" dur="500" fill="hold"/>
                                        <p:tgtEl>
                                          <p:spTgt spid="24"/>
                                        </p:tgtEl>
                                        <p:attrNameLst>
                                          <p:attrName>ppt_x</p:attrName>
                                        </p:attrNameLst>
                                      </p:cBhvr>
                                      <p:tavLst>
                                        <p:tav tm="0">
                                          <p:val>
                                            <p:strVal val="#ppt_x"/>
                                          </p:val>
                                        </p:tav>
                                        <p:tav tm="100000">
                                          <p:val>
                                            <p:strVal val="#ppt_x"/>
                                          </p:val>
                                        </p:tav>
                                      </p:tavLst>
                                    </p:anim>
                                    <p:anim calcmode="lin" valueType="num">
                                      <p:cBhvr>
                                        <p:cTn id="80" dur="500" fill="hold"/>
                                        <p:tgtEl>
                                          <p:spTgt spid="24"/>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20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500"/>
                                        <p:tgtEl>
                                          <p:spTgt spid="15"/>
                                        </p:tgtEl>
                                      </p:cBhvr>
                                    </p:animEffect>
                                    <p:anim calcmode="lin" valueType="num">
                                      <p:cBhvr>
                                        <p:cTn id="84" dur="500" fill="hold"/>
                                        <p:tgtEl>
                                          <p:spTgt spid="15"/>
                                        </p:tgtEl>
                                        <p:attrNameLst>
                                          <p:attrName>ppt_x</p:attrName>
                                        </p:attrNameLst>
                                      </p:cBhvr>
                                      <p:tavLst>
                                        <p:tav tm="0">
                                          <p:val>
                                            <p:strVal val="#ppt_x"/>
                                          </p:val>
                                        </p:tav>
                                        <p:tav tm="100000">
                                          <p:val>
                                            <p:strVal val="#ppt_x"/>
                                          </p:val>
                                        </p:tav>
                                      </p:tavLst>
                                    </p:anim>
                                    <p:anim calcmode="lin" valueType="num">
                                      <p:cBhvr>
                                        <p:cTn id="85" dur="500" fill="hold"/>
                                        <p:tgtEl>
                                          <p:spTgt spid="15"/>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40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500"/>
                                        <p:tgtEl>
                                          <p:spTgt spid="28"/>
                                        </p:tgtEl>
                                      </p:cBhvr>
                                    </p:animEffect>
                                    <p:anim calcmode="lin" valueType="num">
                                      <p:cBhvr>
                                        <p:cTn id="89" dur="500" fill="hold"/>
                                        <p:tgtEl>
                                          <p:spTgt spid="28"/>
                                        </p:tgtEl>
                                        <p:attrNameLst>
                                          <p:attrName>ppt_x</p:attrName>
                                        </p:attrNameLst>
                                      </p:cBhvr>
                                      <p:tavLst>
                                        <p:tav tm="0">
                                          <p:val>
                                            <p:strVal val="#ppt_x"/>
                                          </p:val>
                                        </p:tav>
                                        <p:tav tm="100000">
                                          <p:val>
                                            <p:strVal val="#ppt_x"/>
                                          </p:val>
                                        </p:tav>
                                      </p:tavLst>
                                    </p:anim>
                                    <p:anim calcmode="lin" valueType="num">
                                      <p:cBhvr>
                                        <p:cTn id="90" dur="500" fill="hold"/>
                                        <p:tgtEl>
                                          <p:spTgt spid="28"/>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40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500"/>
                                        <p:tgtEl>
                                          <p:spTgt spid="27"/>
                                        </p:tgtEl>
                                      </p:cBhvr>
                                    </p:animEffect>
                                    <p:anim calcmode="lin" valueType="num">
                                      <p:cBhvr>
                                        <p:cTn id="94" dur="500" fill="hold"/>
                                        <p:tgtEl>
                                          <p:spTgt spid="27"/>
                                        </p:tgtEl>
                                        <p:attrNameLst>
                                          <p:attrName>ppt_x</p:attrName>
                                        </p:attrNameLst>
                                      </p:cBhvr>
                                      <p:tavLst>
                                        <p:tav tm="0">
                                          <p:val>
                                            <p:strVal val="#ppt_x"/>
                                          </p:val>
                                        </p:tav>
                                        <p:tav tm="100000">
                                          <p:val>
                                            <p:strVal val="#ppt_x"/>
                                          </p:val>
                                        </p:tav>
                                      </p:tavLst>
                                    </p:anim>
                                    <p:anim calcmode="lin" valueType="num">
                                      <p:cBhvr>
                                        <p:cTn id="95" dur="500" fill="hold"/>
                                        <p:tgtEl>
                                          <p:spTgt spid="27"/>
                                        </p:tgtEl>
                                        <p:attrNameLst>
                                          <p:attrName>ppt_y</p:attrName>
                                        </p:attrNameLst>
                                      </p:cBhvr>
                                      <p:tavLst>
                                        <p:tav tm="0">
                                          <p:val>
                                            <p:strVal val="#ppt_y-.1"/>
                                          </p:val>
                                        </p:tav>
                                        <p:tav tm="100000">
                                          <p:val>
                                            <p:strVal val="#ppt_y"/>
                                          </p:val>
                                        </p:tav>
                                      </p:tavLst>
                                    </p:anim>
                                  </p:childTnLst>
                                </p:cTn>
                              </p:par>
                            </p:childTnLst>
                          </p:cTn>
                        </p:par>
                        <p:par>
                          <p:cTn id="96" fill="hold">
                            <p:stCondLst>
                              <p:cond delay="4700"/>
                            </p:stCondLst>
                            <p:childTnLst>
                              <p:par>
                                <p:cTn id="97" presetID="22" presetClass="entr" presetSubtype="8" fill="hold" grpId="0" nodeType="after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wipe(left)">
                                      <p:cBhvr>
                                        <p:cTn id="99" dur="500"/>
                                        <p:tgtEl>
                                          <p:spTgt spid="25"/>
                                        </p:tgtEl>
                                      </p:cBhvr>
                                    </p:animEffect>
                                  </p:childTnLst>
                                </p:cTn>
                              </p:par>
                              <p:par>
                                <p:cTn id="100" presetID="22" presetClass="entr" presetSubtype="8" fill="hold" grpId="0" nodeType="withEffect">
                                  <p:stCondLst>
                                    <p:cond delay="200"/>
                                  </p:stCondLst>
                                  <p:childTnLst>
                                    <p:set>
                                      <p:cBhvr>
                                        <p:cTn id="101" dur="1" fill="hold">
                                          <p:stCondLst>
                                            <p:cond delay="0"/>
                                          </p:stCondLst>
                                        </p:cTn>
                                        <p:tgtEl>
                                          <p:spTgt spid="26"/>
                                        </p:tgtEl>
                                        <p:attrNameLst>
                                          <p:attrName>style.visibility</p:attrName>
                                        </p:attrNameLst>
                                      </p:cBhvr>
                                      <p:to>
                                        <p:strVal val="visible"/>
                                      </p:to>
                                    </p:set>
                                    <p:animEffect transition="in" filter="wipe(left)">
                                      <p:cBhvr>
                                        <p:cTn id="102" dur="500"/>
                                        <p:tgtEl>
                                          <p:spTgt spid="26"/>
                                        </p:tgtEl>
                                      </p:cBhvr>
                                    </p:animEffect>
                                  </p:childTnLst>
                                </p:cTn>
                              </p:par>
                              <p:par>
                                <p:cTn id="103" presetID="22" presetClass="entr" presetSubtype="8" fill="hold" grpId="0" nodeType="withEffect">
                                  <p:stCondLst>
                                    <p:cond delay="400"/>
                                  </p:stCondLst>
                                  <p:childTnLst>
                                    <p:set>
                                      <p:cBhvr>
                                        <p:cTn id="104" dur="1" fill="hold">
                                          <p:stCondLst>
                                            <p:cond delay="0"/>
                                          </p:stCondLst>
                                        </p:cTn>
                                        <p:tgtEl>
                                          <p:spTgt spid="29"/>
                                        </p:tgtEl>
                                        <p:attrNameLst>
                                          <p:attrName>style.visibility</p:attrName>
                                        </p:attrNameLst>
                                      </p:cBhvr>
                                      <p:to>
                                        <p:strVal val="visible"/>
                                      </p:to>
                                    </p:set>
                                    <p:animEffect transition="in" filter="wipe(left)">
                                      <p:cBhvr>
                                        <p:cTn id="10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P spid="23" grpId="0"/>
      <p:bldP spid="24" grpId="0"/>
      <p:bldP spid="25" grpId="0"/>
      <p:bldP spid="26" grpId="0"/>
      <p:bldP spid="27" grpId="0" animBg="1"/>
      <p:bldP spid="28" grpId="0"/>
      <p:bldP spid="29" grpId="0"/>
      <p:bldP spid="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561356"/>
            <a:ext cx="9144000" cy="273630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5"/>
          <p:cNvSpPr>
            <a:spLocks noEditPoints="1"/>
          </p:cNvSpPr>
          <p:nvPr/>
        </p:nvSpPr>
        <p:spPr bwMode="auto">
          <a:xfrm>
            <a:off x="539552" y="1776189"/>
            <a:ext cx="2303462" cy="2306637"/>
          </a:xfrm>
          <a:custGeom>
            <a:avLst/>
            <a:gdLst>
              <a:gd name="T0" fmla="*/ 2192287 w 3543"/>
              <a:gd name="T1" fmla="*/ 1153644 h 3543"/>
              <a:gd name="T2" fmla="*/ 111175 w 3543"/>
              <a:gd name="T3" fmla="*/ 1153644 h 3543"/>
              <a:gd name="T4" fmla="*/ 1151406 w 3543"/>
              <a:gd name="T5" fmla="*/ 0 h 3543"/>
              <a:gd name="T6" fmla="*/ 1151406 w 3543"/>
              <a:gd name="T7" fmla="*/ 2306637 h 3543"/>
              <a:gd name="T8" fmla="*/ 1151406 w 3543"/>
              <a:gd name="T9" fmla="*/ 0 h 3543"/>
              <a:gd name="T10" fmla="*/ 1236575 w 3543"/>
              <a:gd name="T11" fmla="*/ 1578774 h 3543"/>
              <a:gd name="T12" fmla="*/ 1036330 w 3543"/>
              <a:gd name="T13" fmla="*/ 1668617 h 3543"/>
              <a:gd name="T14" fmla="*/ 843888 w 3543"/>
              <a:gd name="T15" fmla="*/ 440755 h 3543"/>
              <a:gd name="T16" fmla="*/ 886147 w 3543"/>
              <a:gd name="T17" fmla="*/ 468749 h 3543"/>
              <a:gd name="T18" fmla="*/ 1169610 w 3543"/>
              <a:gd name="T19" fmla="*/ 399088 h 3543"/>
              <a:gd name="T20" fmla="*/ 799028 w 3543"/>
              <a:gd name="T21" fmla="*/ 450520 h 3543"/>
              <a:gd name="T22" fmla="*/ 878995 w 3543"/>
              <a:gd name="T23" fmla="*/ 529296 h 3543"/>
              <a:gd name="T24" fmla="*/ 862092 w 3543"/>
              <a:gd name="T25" fmla="*/ 1126951 h 3543"/>
              <a:gd name="T26" fmla="*/ 782124 w 3543"/>
              <a:gd name="T27" fmla="*/ 1048826 h 3543"/>
              <a:gd name="T28" fmla="*/ 799028 w 3543"/>
              <a:gd name="T29" fmla="*/ 450520 h 3543"/>
              <a:gd name="T30" fmla="*/ 1098094 w 3543"/>
              <a:gd name="T31" fmla="*/ 654947 h 3543"/>
              <a:gd name="T32" fmla="*/ 1438770 w 3543"/>
              <a:gd name="T33" fmla="*/ 615884 h 3543"/>
              <a:gd name="T34" fmla="*/ 1061036 w 3543"/>
              <a:gd name="T35" fmla="*/ 630858 h 3543"/>
              <a:gd name="T36" fmla="*/ 1079890 w 3543"/>
              <a:gd name="T37" fmla="*/ 681640 h 3543"/>
              <a:gd name="T38" fmla="*/ 1096794 w 3543"/>
              <a:gd name="T39" fmla="*/ 1301430 h 3543"/>
              <a:gd name="T40" fmla="*/ 1016176 w 3543"/>
              <a:gd name="T41" fmla="*/ 1277342 h 3543"/>
              <a:gd name="T42" fmla="*/ 999272 w 3543"/>
              <a:gd name="T43" fmla="*/ 657551 h 3543"/>
              <a:gd name="T44" fmla="*/ 1127351 w 3543"/>
              <a:gd name="T45" fmla="*/ 707030 h 3543"/>
              <a:gd name="T46" fmla="*/ 1533041 w 3543"/>
              <a:gd name="T47" fmla="*/ 707030 h 3543"/>
              <a:gd name="T48" fmla="*/ 1477778 w 3543"/>
              <a:gd name="T49" fmla="*/ 1266925 h 3543"/>
              <a:gd name="T50" fmla="*/ 1127351 w 3543"/>
              <a:gd name="T51" fmla="*/ 707030 h 3543"/>
              <a:gd name="T52" fmla="*/ 1468676 w 3543"/>
              <a:gd name="T53" fmla="*/ 753254 h 3543"/>
              <a:gd name="T54" fmla="*/ 1194966 w 3543"/>
              <a:gd name="T55" fmla="*/ 912759 h 3543"/>
              <a:gd name="T56" fmla="*/ 910202 w 3543"/>
              <a:gd name="T57" fmla="*/ 516275 h 3543"/>
              <a:gd name="T58" fmla="*/ 1315242 w 3543"/>
              <a:gd name="T59" fmla="*/ 516926 h 3543"/>
              <a:gd name="T60" fmla="*/ 983669 w 3543"/>
              <a:gd name="T61" fmla="*/ 573567 h 3543"/>
              <a:gd name="T62" fmla="*/ 951812 w 3543"/>
              <a:gd name="T63" fmla="*/ 1115884 h 3543"/>
              <a:gd name="T64" fmla="*/ 910202 w 3543"/>
              <a:gd name="T65" fmla="*/ 516275 h 3543"/>
              <a:gd name="T66" fmla="*/ 724261 w 3543"/>
              <a:gd name="T67" fmla="*/ 800780 h 3543"/>
              <a:gd name="T68" fmla="*/ 659247 w 3543"/>
              <a:gd name="T69" fmla="*/ 686848 h 3543"/>
              <a:gd name="T70" fmla="*/ 551323 w 3543"/>
              <a:gd name="T71" fmla="*/ 1398435 h 3543"/>
              <a:gd name="T72" fmla="*/ 629990 w 3543"/>
              <a:gd name="T73" fmla="*/ 1501951 h 3543"/>
              <a:gd name="T74" fmla="*/ 436247 w 3543"/>
              <a:gd name="T75" fmla="*/ 1748695 h 3543"/>
              <a:gd name="T76" fmla="*/ 1891270 w 3543"/>
              <a:gd name="T77" fmla="*/ 1654945 h 3543"/>
              <a:gd name="T78" fmla="*/ 1767743 w 3543"/>
              <a:gd name="T79" fmla="*/ 1398435 h 3543"/>
              <a:gd name="T80" fmla="*/ 1660469 w 3543"/>
              <a:gd name="T81" fmla="*/ 686848 h 3543"/>
              <a:gd name="T82" fmla="*/ 1595455 w 3543"/>
              <a:gd name="T83" fmla="*/ 800780 h 3543"/>
              <a:gd name="T84" fmla="*/ 1665020 w 3543"/>
              <a:gd name="T85" fmla="*/ 1414711 h 3543"/>
              <a:gd name="T86" fmla="*/ 654045 w 3543"/>
              <a:gd name="T87" fmla="*/ 800780 h 354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543" h="3543">
                <a:moveTo>
                  <a:pt x="1771" y="171"/>
                </a:moveTo>
                <a:cubicBezTo>
                  <a:pt x="2655" y="171"/>
                  <a:pt x="3372" y="888"/>
                  <a:pt x="3372" y="1772"/>
                </a:cubicBezTo>
                <a:cubicBezTo>
                  <a:pt x="3372" y="2655"/>
                  <a:pt x="2655" y="3372"/>
                  <a:pt x="1771" y="3372"/>
                </a:cubicBezTo>
                <a:cubicBezTo>
                  <a:pt x="888" y="3372"/>
                  <a:pt x="171" y="2655"/>
                  <a:pt x="171" y="1772"/>
                </a:cubicBezTo>
                <a:cubicBezTo>
                  <a:pt x="171" y="888"/>
                  <a:pt x="888" y="171"/>
                  <a:pt x="1771" y="171"/>
                </a:cubicBezTo>
                <a:close/>
                <a:moveTo>
                  <a:pt x="1771" y="0"/>
                </a:moveTo>
                <a:cubicBezTo>
                  <a:pt x="2750" y="0"/>
                  <a:pt x="3543" y="793"/>
                  <a:pt x="3543" y="1772"/>
                </a:cubicBezTo>
                <a:cubicBezTo>
                  <a:pt x="3543" y="2750"/>
                  <a:pt x="2750" y="3543"/>
                  <a:pt x="1771" y="3543"/>
                </a:cubicBezTo>
                <a:cubicBezTo>
                  <a:pt x="793" y="3543"/>
                  <a:pt x="0" y="2750"/>
                  <a:pt x="0" y="1772"/>
                </a:cubicBezTo>
                <a:cubicBezTo>
                  <a:pt x="0" y="793"/>
                  <a:pt x="793" y="0"/>
                  <a:pt x="1771" y="0"/>
                </a:cubicBezTo>
                <a:close/>
                <a:moveTo>
                  <a:pt x="1664" y="2425"/>
                </a:moveTo>
                <a:lnTo>
                  <a:pt x="1902" y="2425"/>
                </a:lnTo>
                <a:lnTo>
                  <a:pt x="1985" y="2563"/>
                </a:lnTo>
                <a:lnTo>
                  <a:pt x="1594" y="2563"/>
                </a:lnTo>
                <a:lnTo>
                  <a:pt x="1664" y="2425"/>
                </a:lnTo>
                <a:close/>
                <a:moveTo>
                  <a:pt x="1298" y="677"/>
                </a:moveTo>
                <a:lnTo>
                  <a:pt x="1355" y="713"/>
                </a:lnTo>
                <a:cubicBezTo>
                  <a:pt x="1358" y="715"/>
                  <a:pt x="1361" y="717"/>
                  <a:pt x="1363" y="720"/>
                </a:cubicBezTo>
                <a:lnTo>
                  <a:pt x="1878" y="654"/>
                </a:lnTo>
                <a:cubicBezTo>
                  <a:pt x="1866" y="625"/>
                  <a:pt x="1835" y="608"/>
                  <a:pt x="1799" y="613"/>
                </a:cubicBezTo>
                <a:lnTo>
                  <a:pt x="1298" y="677"/>
                </a:lnTo>
                <a:close/>
                <a:moveTo>
                  <a:pt x="1229" y="692"/>
                </a:moveTo>
                <a:lnTo>
                  <a:pt x="1326" y="755"/>
                </a:lnTo>
                <a:cubicBezTo>
                  <a:pt x="1341" y="764"/>
                  <a:pt x="1352" y="790"/>
                  <a:pt x="1352" y="813"/>
                </a:cubicBezTo>
                <a:lnTo>
                  <a:pt x="1352" y="1706"/>
                </a:lnTo>
                <a:cubicBezTo>
                  <a:pt x="1352" y="1729"/>
                  <a:pt x="1341" y="1740"/>
                  <a:pt x="1326" y="1731"/>
                </a:cubicBezTo>
                <a:lnTo>
                  <a:pt x="1229" y="1669"/>
                </a:lnTo>
                <a:cubicBezTo>
                  <a:pt x="1215" y="1660"/>
                  <a:pt x="1203" y="1634"/>
                  <a:pt x="1203" y="1611"/>
                </a:cubicBezTo>
                <a:lnTo>
                  <a:pt x="1203" y="717"/>
                </a:lnTo>
                <a:cubicBezTo>
                  <a:pt x="1203" y="694"/>
                  <a:pt x="1215" y="683"/>
                  <a:pt x="1229" y="692"/>
                </a:cubicBezTo>
                <a:close/>
                <a:moveTo>
                  <a:pt x="1632" y="969"/>
                </a:moveTo>
                <a:lnTo>
                  <a:pt x="1689" y="1006"/>
                </a:lnTo>
                <a:cubicBezTo>
                  <a:pt x="1692" y="1008"/>
                  <a:pt x="1695" y="1010"/>
                  <a:pt x="1698" y="1012"/>
                </a:cubicBezTo>
                <a:lnTo>
                  <a:pt x="2213" y="946"/>
                </a:lnTo>
                <a:cubicBezTo>
                  <a:pt x="2200" y="918"/>
                  <a:pt x="2169" y="900"/>
                  <a:pt x="2134" y="905"/>
                </a:cubicBezTo>
                <a:lnTo>
                  <a:pt x="1632" y="969"/>
                </a:lnTo>
                <a:close/>
                <a:moveTo>
                  <a:pt x="1563" y="985"/>
                </a:moveTo>
                <a:lnTo>
                  <a:pt x="1661" y="1047"/>
                </a:lnTo>
                <a:cubicBezTo>
                  <a:pt x="1675" y="1056"/>
                  <a:pt x="1687" y="1082"/>
                  <a:pt x="1687" y="1105"/>
                </a:cubicBezTo>
                <a:lnTo>
                  <a:pt x="1687" y="1999"/>
                </a:lnTo>
                <a:cubicBezTo>
                  <a:pt x="1687" y="2022"/>
                  <a:pt x="1675" y="2033"/>
                  <a:pt x="1661" y="2024"/>
                </a:cubicBezTo>
                <a:lnTo>
                  <a:pt x="1563" y="1962"/>
                </a:lnTo>
                <a:cubicBezTo>
                  <a:pt x="1549" y="1952"/>
                  <a:pt x="1537" y="1926"/>
                  <a:pt x="1537" y="1903"/>
                </a:cubicBezTo>
                <a:lnTo>
                  <a:pt x="1537" y="1010"/>
                </a:lnTo>
                <a:cubicBezTo>
                  <a:pt x="1537" y="987"/>
                  <a:pt x="1549" y="976"/>
                  <a:pt x="1563" y="985"/>
                </a:cubicBezTo>
                <a:close/>
                <a:moveTo>
                  <a:pt x="1734" y="1086"/>
                </a:moveTo>
                <a:lnTo>
                  <a:pt x="2273" y="1017"/>
                </a:lnTo>
                <a:cubicBezTo>
                  <a:pt x="2320" y="1011"/>
                  <a:pt x="2358" y="1042"/>
                  <a:pt x="2358" y="1086"/>
                </a:cubicBezTo>
                <a:lnTo>
                  <a:pt x="2358" y="1855"/>
                </a:lnTo>
                <a:cubicBezTo>
                  <a:pt x="2358" y="1899"/>
                  <a:pt x="2320" y="1940"/>
                  <a:pt x="2273" y="1946"/>
                </a:cubicBezTo>
                <a:lnTo>
                  <a:pt x="1734" y="2015"/>
                </a:lnTo>
                <a:lnTo>
                  <a:pt x="1734" y="1086"/>
                </a:lnTo>
                <a:close/>
                <a:moveTo>
                  <a:pt x="1838" y="1211"/>
                </a:moveTo>
                <a:lnTo>
                  <a:pt x="2259" y="1157"/>
                </a:lnTo>
                <a:lnTo>
                  <a:pt x="2259" y="1347"/>
                </a:lnTo>
                <a:lnTo>
                  <a:pt x="1838" y="1402"/>
                </a:lnTo>
                <a:lnTo>
                  <a:pt x="1838" y="1211"/>
                </a:lnTo>
                <a:close/>
                <a:moveTo>
                  <a:pt x="1400" y="793"/>
                </a:moveTo>
                <a:lnTo>
                  <a:pt x="1939" y="724"/>
                </a:lnTo>
                <a:cubicBezTo>
                  <a:pt x="1985" y="718"/>
                  <a:pt x="2023" y="749"/>
                  <a:pt x="2023" y="794"/>
                </a:cubicBezTo>
                <a:lnTo>
                  <a:pt x="2023" y="816"/>
                </a:lnTo>
                <a:lnTo>
                  <a:pt x="1513" y="881"/>
                </a:lnTo>
                <a:cubicBezTo>
                  <a:pt x="1477" y="891"/>
                  <a:pt x="1462" y="915"/>
                  <a:pt x="1464" y="963"/>
                </a:cubicBezTo>
                <a:lnTo>
                  <a:pt x="1464" y="1714"/>
                </a:lnTo>
                <a:lnTo>
                  <a:pt x="1400" y="1723"/>
                </a:lnTo>
                <a:lnTo>
                  <a:pt x="1400" y="793"/>
                </a:lnTo>
                <a:close/>
                <a:moveTo>
                  <a:pt x="1006" y="1230"/>
                </a:moveTo>
                <a:lnTo>
                  <a:pt x="1114" y="1230"/>
                </a:lnTo>
                <a:lnTo>
                  <a:pt x="1114" y="1055"/>
                </a:lnTo>
                <a:lnTo>
                  <a:pt x="1014" y="1055"/>
                </a:lnTo>
                <a:cubicBezTo>
                  <a:pt x="923" y="1055"/>
                  <a:pt x="848" y="1130"/>
                  <a:pt x="848" y="1221"/>
                </a:cubicBezTo>
                <a:lnTo>
                  <a:pt x="848" y="2148"/>
                </a:lnTo>
                <a:cubicBezTo>
                  <a:pt x="848" y="2223"/>
                  <a:pt x="899" y="2287"/>
                  <a:pt x="969" y="2307"/>
                </a:cubicBezTo>
                <a:lnTo>
                  <a:pt x="671" y="2542"/>
                </a:lnTo>
                <a:lnTo>
                  <a:pt x="671" y="2686"/>
                </a:lnTo>
                <a:lnTo>
                  <a:pt x="2909" y="2686"/>
                </a:lnTo>
                <a:lnTo>
                  <a:pt x="2909" y="2542"/>
                </a:lnTo>
                <a:lnTo>
                  <a:pt x="2589" y="2309"/>
                </a:lnTo>
                <a:cubicBezTo>
                  <a:pt x="2663" y="2293"/>
                  <a:pt x="2719" y="2226"/>
                  <a:pt x="2719" y="2148"/>
                </a:cubicBezTo>
                <a:lnTo>
                  <a:pt x="2719" y="1221"/>
                </a:lnTo>
                <a:cubicBezTo>
                  <a:pt x="2719" y="1130"/>
                  <a:pt x="2645" y="1055"/>
                  <a:pt x="2554" y="1055"/>
                </a:cubicBezTo>
                <a:lnTo>
                  <a:pt x="2454" y="1055"/>
                </a:lnTo>
                <a:lnTo>
                  <a:pt x="2454" y="1230"/>
                </a:lnTo>
                <a:lnTo>
                  <a:pt x="2561" y="1230"/>
                </a:lnTo>
                <a:lnTo>
                  <a:pt x="2561" y="2173"/>
                </a:lnTo>
                <a:lnTo>
                  <a:pt x="1006" y="2173"/>
                </a:lnTo>
                <a:lnTo>
                  <a:pt x="1006" y="1230"/>
                </a:lnTo>
                <a:close/>
              </a:path>
            </a:pathLst>
          </a:custGeom>
          <a:solidFill>
            <a:schemeClr val="bg1"/>
          </a:solidFill>
          <a:ln>
            <a:noFill/>
          </a:ln>
        </p:spPr>
        <p:txBody>
          <a:bodyPr/>
          <a:lstStyle/>
          <a:p>
            <a:endParaRPr lang="zh-CN" altLang="en-US">
              <a:solidFill>
                <a:schemeClr val="bg1"/>
              </a:solidFill>
            </a:endParaRPr>
          </a:p>
        </p:txBody>
      </p:sp>
      <p:sp>
        <p:nvSpPr>
          <p:cNvPr id="4" name="TextBox 3"/>
          <p:cNvSpPr txBox="1"/>
          <p:nvPr/>
        </p:nvSpPr>
        <p:spPr>
          <a:xfrm>
            <a:off x="2411760" y="442327"/>
            <a:ext cx="5112568" cy="830997"/>
          </a:xfrm>
          <a:prstGeom prst="rect">
            <a:avLst/>
          </a:prstGeom>
          <a:noFill/>
        </p:spPr>
        <p:txBody>
          <a:bodyPr wrap="square" rtlCol="0">
            <a:spAutoFit/>
          </a:bodyPr>
          <a:lstStyle/>
          <a:p>
            <a:r>
              <a:rPr lang="en-US" altLang="zh-CN" sz="4800" b="1" dirty="0" smtClean="0">
                <a:solidFill>
                  <a:srgbClr val="013B6D"/>
                </a:solidFill>
                <a:latin typeface="微软雅黑" pitchFamily="34" charset="-122"/>
                <a:ea typeface="微软雅黑" pitchFamily="34" charset="-122"/>
              </a:rPr>
              <a:t>Part 01  </a:t>
            </a:r>
            <a:r>
              <a:rPr lang="zh-CN" altLang="en-US" sz="4800" b="1" dirty="0" smtClean="0">
                <a:solidFill>
                  <a:srgbClr val="013B6D"/>
                </a:solidFill>
                <a:latin typeface="微软雅黑" pitchFamily="34" charset="-122"/>
                <a:ea typeface="微软雅黑" pitchFamily="34" charset="-122"/>
              </a:rPr>
              <a:t>绪论</a:t>
            </a:r>
            <a:endParaRPr lang="zh-CN" altLang="en-US" sz="4800" b="1" dirty="0">
              <a:solidFill>
                <a:srgbClr val="013B6D"/>
              </a:solidFill>
              <a:latin typeface="微软雅黑" pitchFamily="34" charset="-122"/>
              <a:ea typeface="微软雅黑" pitchFamily="34" charset="-122"/>
            </a:endParaRPr>
          </a:p>
        </p:txBody>
      </p:sp>
      <p:grpSp>
        <p:nvGrpSpPr>
          <p:cNvPr id="5" name="组合 4"/>
          <p:cNvGrpSpPr/>
          <p:nvPr/>
        </p:nvGrpSpPr>
        <p:grpSpPr>
          <a:xfrm>
            <a:off x="3347864" y="2350816"/>
            <a:ext cx="1545290" cy="385613"/>
            <a:chOff x="3276600" y="3624263"/>
            <a:chExt cx="1234165" cy="307975"/>
          </a:xfrm>
        </p:grpSpPr>
        <p:grpSp>
          <p:nvGrpSpPr>
            <p:cNvPr id="6" name="Group 10"/>
            <p:cNvGrpSpPr>
              <a:grpSpLocks/>
            </p:cNvGrpSpPr>
            <p:nvPr/>
          </p:nvGrpSpPr>
          <p:grpSpPr bwMode="auto">
            <a:xfrm>
              <a:off x="3276600" y="3649663"/>
              <a:ext cx="282575" cy="282575"/>
              <a:chOff x="0" y="0"/>
              <a:chExt cx="2494" cy="2494"/>
            </a:xfrm>
          </p:grpSpPr>
          <p:sp>
            <p:nvSpPr>
              <p:cNvPr id="8" name="AutoShape 11"/>
              <p:cNvSpPr>
                <a:spLocks noChangeArrowheads="1"/>
              </p:cNvSpPr>
              <p:nvPr/>
            </p:nvSpPr>
            <p:spPr bwMode="auto">
              <a:xfrm>
                <a:off x="0" y="0"/>
                <a:ext cx="2494" cy="2494"/>
              </a:xfrm>
              <a:custGeom>
                <a:avLst/>
                <a:gdLst>
                  <a:gd name="G0" fmla="+- 2321 0 0"/>
                  <a:gd name="G1" fmla="+- 21600 0 2321"/>
                  <a:gd name="G2" fmla="+- 21600 0 232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321" y="10800"/>
                    </a:moveTo>
                    <a:cubicBezTo>
                      <a:pt x="2321" y="15483"/>
                      <a:pt x="6117" y="19279"/>
                      <a:pt x="10800" y="19279"/>
                    </a:cubicBezTo>
                    <a:cubicBezTo>
                      <a:pt x="15483" y="19279"/>
                      <a:pt x="19279" y="15483"/>
                      <a:pt x="19279" y="10800"/>
                    </a:cubicBezTo>
                    <a:cubicBezTo>
                      <a:pt x="19279" y="6117"/>
                      <a:pt x="15483" y="2321"/>
                      <a:pt x="10800" y="2321"/>
                    </a:cubicBezTo>
                    <a:cubicBezTo>
                      <a:pt x="6117" y="2321"/>
                      <a:pt x="2321" y="6117"/>
                      <a:pt x="2321" y="10800"/>
                    </a:cubicBezTo>
                    <a:close/>
                  </a:path>
                </a:pathLst>
              </a:custGeom>
              <a:solidFill>
                <a:schemeClr val="bg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chemeClr val="accent2"/>
                  </a:solidFill>
                </a:endParaRPr>
              </a:p>
            </p:txBody>
          </p:sp>
          <p:sp>
            <p:nvSpPr>
              <p:cNvPr id="9" name="AutoShape 12"/>
              <p:cNvSpPr>
                <a:spLocks noChangeArrowheads="1"/>
              </p:cNvSpPr>
              <p:nvPr/>
            </p:nvSpPr>
            <p:spPr bwMode="auto">
              <a:xfrm rot="5400000">
                <a:off x="646" y="574"/>
                <a:ext cx="1632" cy="1283"/>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chemeClr val="accent2"/>
                  </a:solidFill>
                </a:endParaRPr>
              </a:p>
            </p:txBody>
          </p:sp>
        </p:grpSp>
        <p:sp>
          <p:nvSpPr>
            <p:cNvPr id="7" name="Text Box 13"/>
            <p:cNvSpPr txBox="1">
              <a:spLocks noChangeArrowheads="1"/>
            </p:cNvSpPr>
            <p:nvPr/>
          </p:nvSpPr>
          <p:spPr bwMode="auto">
            <a:xfrm>
              <a:off x="3625850" y="3624263"/>
              <a:ext cx="884915" cy="29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dirty="0" smtClean="0">
                  <a:solidFill>
                    <a:schemeClr val="bg1"/>
                  </a:solidFill>
                  <a:ea typeface="微软雅黑" pitchFamily="34" charset="-122"/>
                </a:rPr>
                <a:t>选题背景</a:t>
              </a:r>
              <a:endParaRPr lang="zh-CN" altLang="en-US" dirty="0">
                <a:solidFill>
                  <a:schemeClr val="bg1"/>
                </a:solidFill>
                <a:ea typeface="微软雅黑" pitchFamily="34" charset="-122"/>
              </a:endParaRPr>
            </a:p>
          </p:txBody>
        </p:sp>
      </p:grpSp>
      <p:grpSp>
        <p:nvGrpSpPr>
          <p:cNvPr id="10" name="组合 9"/>
          <p:cNvGrpSpPr/>
          <p:nvPr/>
        </p:nvGrpSpPr>
        <p:grpSpPr>
          <a:xfrm>
            <a:off x="3347863" y="2758367"/>
            <a:ext cx="2699451" cy="385613"/>
            <a:chOff x="3276600" y="3624263"/>
            <a:chExt cx="2155952" cy="307975"/>
          </a:xfrm>
        </p:grpSpPr>
        <p:grpSp>
          <p:nvGrpSpPr>
            <p:cNvPr id="11" name="Group 10"/>
            <p:cNvGrpSpPr>
              <a:grpSpLocks/>
            </p:cNvGrpSpPr>
            <p:nvPr/>
          </p:nvGrpSpPr>
          <p:grpSpPr bwMode="auto">
            <a:xfrm>
              <a:off x="3276600" y="3649663"/>
              <a:ext cx="282575" cy="282575"/>
              <a:chOff x="0" y="0"/>
              <a:chExt cx="2494" cy="2494"/>
            </a:xfrm>
          </p:grpSpPr>
          <p:sp>
            <p:nvSpPr>
              <p:cNvPr id="13" name="AutoShape 11"/>
              <p:cNvSpPr>
                <a:spLocks noChangeArrowheads="1"/>
              </p:cNvSpPr>
              <p:nvPr/>
            </p:nvSpPr>
            <p:spPr bwMode="auto">
              <a:xfrm>
                <a:off x="0" y="0"/>
                <a:ext cx="2494" cy="2494"/>
              </a:xfrm>
              <a:custGeom>
                <a:avLst/>
                <a:gdLst>
                  <a:gd name="G0" fmla="+- 2321 0 0"/>
                  <a:gd name="G1" fmla="+- 21600 0 2321"/>
                  <a:gd name="G2" fmla="+- 21600 0 232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321" y="10800"/>
                    </a:moveTo>
                    <a:cubicBezTo>
                      <a:pt x="2321" y="15483"/>
                      <a:pt x="6117" y="19279"/>
                      <a:pt x="10800" y="19279"/>
                    </a:cubicBezTo>
                    <a:cubicBezTo>
                      <a:pt x="15483" y="19279"/>
                      <a:pt x="19279" y="15483"/>
                      <a:pt x="19279" y="10800"/>
                    </a:cubicBezTo>
                    <a:cubicBezTo>
                      <a:pt x="19279" y="6117"/>
                      <a:pt x="15483" y="2321"/>
                      <a:pt x="10800" y="2321"/>
                    </a:cubicBezTo>
                    <a:cubicBezTo>
                      <a:pt x="6117" y="2321"/>
                      <a:pt x="2321" y="6117"/>
                      <a:pt x="2321" y="1080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chemeClr val="accent2"/>
                  </a:solidFill>
                </a:endParaRPr>
              </a:p>
            </p:txBody>
          </p:sp>
          <p:sp>
            <p:nvSpPr>
              <p:cNvPr id="14" name="AutoShape 12"/>
              <p:cNvSpPr>
                <a:spLocks noChangeArrowheads="1"/>
              </p:cNvSpPr>
              <p:nvPr/>
            </p:nvSpPr>
            <p:spPr bwMode="auto">
              <a:xfrm rot="5400000">
                <a:off x="646" y="574"/>
                <a:ext cx="1632" cy="1283"/>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chemeClr val="accent2"/>
                  </a:solidFill>
                </a:endParaRPr>
              </a:p>
            </p:txBody>
          </p:sp>
        </p:grpSp>
        <p:sp>
          <p:nvSpPr>
            <p:cNvPr id="12" name="Text Box 13"/>
            <p:cNvSpPr txBox="1">
              <a:spLocks noChangeArrowheads="1"/>
            </p:cNvSpPr>
            <p:nvPr/>
          </p:nvSpPr>
          <p:spPr bwMode="auto">
            <a:xfrm>
              <a:off x="3625850" y="3624263"/>
              <a:ext cx="1806702" cy="29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dirty="0" smtClean="0">
                  <a:solidFill>
                    <a:schemeClr val="bg1"/>
                  </a:solidFill>
                  <a:ea typeface="微软雅黑" pitchFamily="34" charset="-122"/>
                </a:rPr>
                <a:t>国内外相关研究综述</a:t>
              </a:r>
              <a:endParaRPr lang="zh-CN" altLang="en-US" dirty="0">
                <a:solidFill>
                  <a:schemeClr val="bg1"/>
                </a:solidFill>
                <a:ea typeface="微软雅黑" pitchFamily="34" charset="-122"/>
              </a:endParaRPr>
            </a:p>
          </p:txBody>
        </p:sp>
      </p:grpSp>
      <p:grpSp>
        <p:nvGrpSpPr>
          <p:cNvPr id="15" name="组合 14"/>
          <p:cNvGrpSpPr/>
          <p:nvPr/>
        </p:nvGrpSpPr>
        <p:grpSpPr>
          <a:xfrm>
            <a:off x="3347863" y="3177467"/>
            <a:ext cx="2237786" cy="385613"/>
            <a:chOff x="3276600" y="3624263"/>
            <a:chExt cx="1787237" cy="307975"/>
          </a:xfrm>
        </p:grpSpPr>
        <p:grpSp>
          <p:nvGrpSpPr>
            <p:cNvPr id="16" name="Group 10"/>
            <p:cNvGrpSpPr>
              <a:grpSpLocks/>
            </p:cNvGrpSpPr>
            <p:nvPr/>
          </p:nvGrpSpPr>
          <p:grpSpPr bwMode="auto">
            <a:xfrm>
              <a:off x="3276600" y="3649663"/>
              <a:ext cx="282575" cy="282575"/>
              <a:chOff x="0" y="0"/>
              <a:chExt cx="2494" cy="2494"/>
            </a:xfrm>
          </p:grpSpPr>
          <p:sp>
            <p:nvSpPr>
              <p:cNvPr id="18" name="AutoShape 11"/>
              <p:cNvSpPr>
                <a:spLocks noChangeArrowheads="1"/>
              </p:cNvSpPr>
              <p:nvPr/>
            </p:nvSpPr>
            <p:spPr bwMode="auto">
              <a:xfrm>
                <a:off x="0" y="0"/>
                <a:ext cx="2494" cy="2494"/>
              </a:xfrm>
              <a:custGeom>
                <a:avLst/>
                <a:gdLst>
                  <a:gd name="G0" fmla="+- 2321 0 0"/>
                  <a:gd name="G1" fmla="+- 21600 0 2321"/>
                  <a:gd name="G2" fmla="+- 21600 0 232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321" y="10800"/>
                    </a:moveTo>
                    <a:cubicBezTo>
                      <a:pt x="2321" y="15483"/>
                      <a:pt x="6117" y="19279"/>
                      <a:pt x="10800" y="19279"/>
                    </a:cubicBezTo>
                    <a:cubicBezTo>
                      <a:pt x="15483" y="19279"/>
                      <a:pt x="19279" y="15483"/>
                      <a:pt x="19279" y="10800"/>
                    </a:cubicBezTo>
                    <a:cubicBezTo>
                      <a:pt x="19279" y="6117"/>
                      <a:pt x="15483" y="2321"/>
                      <a:pt x="10800" y="2321"/>
                    </a:cubicBezTo>
                    <a:cubicBezTo>
                      <a:pt x="6117" y="2321"/>
                      <a:pt x="2321" y="6117"/>
                      <a:pt x="2321" y="1080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chemeClr val="accent2"/>
                  </a:solidFill>
                </a:endParaRPr>
              </a:p>
            </p:txBody>
          </p:sp>
          <p:sp>
            <p:nvSpPr>
              <p:cNvPr id="19" name="AutoShape 12"/>
              <p:cNvSpPr>
                <a:spLocks noChangeArrowheads="1"/>
              </p:cNvSpPr>
              <p:nvPr/>
            </p:nvSpPr>
            <p:spPr bwMode="auto">
              <a:xfrm rot="5400000">
                <a:off x="646" y="574"/>
                <a:ext cx="1632" cy="1283"/>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chemeClr val="accent2"/>
                  </a:solidFill>
                </a:endParaRPr>
              </a:p>
            </p:txBody>
          </p:sp>
        </p:grpSp>
        <p:sp>
          <p:nvSpPr>
            <p:cNvPr id="17" name="Text Box 13"/>
            <p:cNvSpPr txBox="1">
              <a:spLocks noChangeArrowheads="1"/>
            </p:cNvSpPr>
            <p:nvPr/>
          </p:nvSpPr>
          <p:spPr bwMode="auto">
            <a:xfrm>
              <a:off x="3625850" y="3624263"/>
              <a:ext cx="1437987" cy="29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dirty="0" smtClean="0">
                  <a:solidFill>
                    <a:schemeClr val="bg1"/>
                  </a:solidFill>
                  <a:ea typeface="微软雅黑" pitchFamily="34" charset="-122"/>
                </a:rPr>
                <a:t>主要贡献与创新</a:t>
              </a:r>
              <a:endParaRPr lang="zh-CN" altLang="en-US" dirty="0">
                <a:solidFill>
                  <a:schemeClr val="bg1"/>
                </a:solidFill>
                <a:ea typeface="微软雅黑" pitchFamily="34" charset="-122"/>
              </a:endParaRPr>
            </a:p>
          </p:txBody>
        </p:sp>
      </p:grpSp>
      <p:grpSp>
        <p:nvGrpSpPr>
          <p:cNvPr id="20" name="组合 19"/>
          <p:cNvGrpSpPr/>
          <p:nvPr/>
        </p:nvGrpSpPr>
        <p:grpSpPr>
          <a:xfrm>
            <a:off x="6228186" y="2382619"/>
            <a:ext cx="1545290" cy="385613"/>
            <a:chOff x="3276600" y="3624263"/>
            <a:chExt cx="1234165" cy="307975"/>
          </a:xfrm>
        </p:grpSpPr>
        <p:grpSp>
          <p:nvGrpSpPr>
            <p:cNvPr id="21" name="Group 10"/>
            <p:cNvGrpSpPr>
              <a:grpSpLocks/>
            </p:cNvGrpSpPr>
            <p:nvPr/>
          </p:nvGrpSpPr>
          <p:grpSpPr bwMode="auto">
            <a:xfrm>
              <a:off x="3276600" y="3649663"/>
              <a:ext cx="282575" cy="282575"/>
              <a:chOff x="0" y="0"/>
              <a:chExt cx="2494" cy="2494"/>
            </a:xfrm>
          </p:grpSpPr>
          <p:sp>
            <p:nvSpPr>
              <p:cNvPr id="23" name="AutoShape 11"/>
              <p:cNvSpPr>
                <a:spLocks noChangeArrowheads="1"/>
              </p:cNvSpPr>
              <p:nvPr/>
            </p:nvSpPr>
            <p:spPr bwMode="auto">
              <a:xfrm>
                <a:off x="0" y="0"/>
                <a:ext cx="2494" cy="2494"/>
              </a:xfrm>
              <a:custGeom>
                <a:avLst/>
                <a:gdLst>
                  <a:gd name="G0" fmla="+- 2321 0 0"/>
                  <a:gd name="G1" fmla="+- 21600 0 2321"/>
                  <a:gd name="G2" fmla="+- 21600 0 232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321" y="10800"/>
                    </a:moveTo>
                    <a:cubicBezTo>
                      <a:pt x="2321" y="15483"/>
                      <a:pt x="6117" y="19279"/>
                      <a:pt x="10800" y="19279"/>
                    </a:cubicBezTo>
                    <a:cubicBezTo>
                      <a:pt x="15483" y="19279"/>
                      <a:pt x="19279" y="15483"/>
                      <a:pt x="19279" y="10800"/>
                    </a:cubicBezTo>
                    <a:cubicBezTo>
                      <a:pt x="19279" y="6117"/>
                      <a:pt x="15483" y="2321"/>
                      <a:pt x="10800" y="2321"/>
                    </a:cubicBezTo>
                    <a:cubicBezTo>
                      <a:pt x="6117" y="2321"/>
                      <a:pt x="2321" y="6117"/>
                      <a:pt x="2321" y="1080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chemeClr val="accent2"/>
                  </a:solidFill>
                </a:endParaRPr>
              </a:p>
            </p:txBody>
          </p:sp>
          <p:sp>
            <p:nvSpPr>
              <p:cNvPr id="24" name="AutoShape 12"/>
              <p:cNvSpPr>
                <a:spLocks noChangeArrowheads="1"/>
              </p:cNvSpPr>
              <p:nvPr/>
            </p:nvSpPr>
            <p:spPr bwMode="auto">
              <a:xfrm rot="5400000">
                <a:off x="646" y="574"/>
                <a:ext cx="1632" cy="1283"/>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chemeClr val="accent2"/>
                  </a:solidFill>
                </a:endParaRPr>
              </a:p>
            </p:txBody>
          </p:sp>
        </p:grpSp>
        <p:sp>
          <p:nvSpPr>
            <p:cNvPr id="22" name="Text Box 13"/>
            <p:cNvSpPr txBox="1">
              <a:spLocks noChangeArrowheads="1"/>
            </p:cNvSpPr>
            <p:nvPr/>
          </p:nvSpPr>
          <p:spPr bwMode="auto">
            <a:xfrm>
              <a:off x="3625850" y="3624263"/>
              <a:ext cx="884915" cy="29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dirty="0" smtClean="0">
                  <a:solidFill>
                    <a:schemeClr val="bg1"/>
                  </a:solidFill>
                  <a:ea typeface="微软雅黑" pitchFamily="34" charset="-122"/>
                </a:rPr>
                <a:t>研究意义</a:t>
              </a:r>
              <a:endParaRPr lang="zh-CN" altLang="en-US" dirty="0">
                <a:solidFill>
                  <a:schemeClr val="bg1"/>
                </a:solidFill>
                <a:ea typeface="微软雅黑" pitchFamily="34" charset="-122"/>
              </a:endParaRPr>
            </a:p>
          </p:txBody>
        </p:sp>
      </p:grpSp>
      <p:grpSp>
        <p:nvGrpSpPr>
          <p:cNvPr id="25" name="组合 24"/>
          <p:cNvGrpSpPr/>
          <p:nvPr/>
        </p:nvGrpSpPr>
        <p:grpSpPr>
          <a:xfrm>
            <a:off x="6228185" y="2777357"/>
            <a:ext cx="2699451" cy="385613"/>
            <a:chOff x="3276600" y="3624263"/>
            <a:chExt cx="2155951" cy="307975"/>
          </a:xfrm>
        </p:grpSpPr>
        <p:grpSp>
          <p:nvGrpSpPr>
            <p:cNvPr id="26" name="Group 10"/>
            <p:cNvGrpSpPr>
              <a:grpSpLocks/>
            </p:cNvGrpSpPr>
            <p:nvPr/>
          </p:nvGrpSpPr>
          <p:grpSpPr bwMode="auto">
            <a:xfrm>
              <a:off x="3276600" y="3649663"/>
              <a:ext cx="282575" cy="282575"/>
              <a:chOff x="0" y="0"/>
              <a:chExt cx="2494" cy="2494"/>
            </a:xfrm>
          </p:grpSpPr>
          <p:sp>
            <p:nvSpPr>
              <p:cNvPr id="28" name="AutoShape 11"/>
              <p:cNvSpPr>
                <a:spLocks noChangeArrowheads="1"/>
              </p:cNvSpPr>
              <p:nvPr/>
            </p:nvSpPr>
            <p:spPr bwMode="auto">
              <a:xfrm>
                <a:off x="0" y="0"/>
                <a:ext cx="2494" cy="2494"/>
              </a:xfrm>
              <a:custGeom>
                <a:avLst/>
                <a:gdLst>
                  <a:gd name="G0" fmla="+- 2321 0 0"/>
                  <a:gd name="G1" fmla="+- 21600 0 2321"/>
                  <a:gd name="G2" fmla="+- 21600 0 232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321" y="10800"/>
                    </a:moveTo>
                    <a:cubicBezTo>
                      <a:pt x="2321" y="15483"/>
                      <a:pt x="6117" y="19279"/>
                      <a:pt x="10800" y="19279"/>
                    </a:cubicBezTo>
                    <a:cubicBezTo>
                      <a:pt x="15483" y="19279"/>
                      <a:pt x="19279" y="15483"/>
                      <a:pt x="19279" y="10800"/>
                    </a:cubicBezTo>
                    <a:cubicBezTo>
                      <a:pt x="19279" y="6117"/>
                      <a:pt x="15483" y="2321"/>
                      <a:pt x="10800" y="2321"/>
                    </a:cubicBezTo>
                    <a:cubicBezTo>
                      <a:pt x="6117" y="2321"/>
                      <a:pt x="2321" y="6117"/>
                      <a:pt x="2321" y="1080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chemeClr val="accent2"/>
                  </a:solidFill>
                </a:endParaRPr>
              </a:p>
            </p:txBody>
          </p:sp>
          <p:sp>
            <p:nvSpPr>
              <p:cNvPr id="29" name="AutoShape 12"/>
              <p:cNvSpPr>
                <a:spLocks noChangeArrowheads="1"/>
              </p:cNvSpPr>
              <p:nvPr/>
            </p:nvSpPr>
            <p:spPr bwMode="auto">
              <a:xfrm rot="5400000">
                <a:off x="646" y="574"/>
                <a:ext cx="1632" cy="1283"/>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solidFill>
                    <a:schemeClr val="accent2"/>
                  </a:solidFill>
                </a:endParaRPr>
              </a:p>
            </p:txBody>
          </p:sp>
        </p:grpSp>
        <p:sp>
          <p:nvSpPr>
            <p:cNvPr id="27" name="Text Box 13"/>
            <p:cNvSpPr txBox="1">
              <a:spLocks noChangeArrowheads="1"/>
            </p:cNvSpPr>
            <p:nvPr/>
          </p:nvSpPr>
          <p:spPr bwMode="auto">
            <a:xfrm>
              <a:off x="3625850" y="3624263"/>
              <a:ext cx="1806701" cy="294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dirty="0" smtClean="0">
                  <a:solidFill>
                    <a:schemeClr val="bg1"/>
                  </a:solidFill>
                  <a:ea typeface="微软雅黑" pitchFamily="34" charset="-122"/>
                </a:rPr>
                <a:t>理论基础与文献综述</a:t>
              </a:r>
              <a:endParaRPr lang="zh-CN" altLang="en-US" dirty="0">
                <a:solidFill>
                  <a:schemeClr val="bg1"/>
                </a:solidFill>
                <a:ea typeface="微软雅黑" pitchFamily="34" charset="-122"/>
              </a:endParaRPr>
            </a:p>
          </p:txBody>
        </p:sp>
      </p:grpSp>
    </p:spTree>
    <p:extLst>
      <p:ext uri="{BB962C8B-B14F-4D97-AF65-F5344CB8AC3E}">
        <p14:creationId xmlns:p14="http://schemas.microsoft.com/office/powerpoint/2010/main" val="1721607942"/>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par>
                          <p:cTn id="11" fill="hold">
                            <p:stCondLst>
                              <p:cond delay="17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2200"/>
                            </p:stCondLst>
                            <p:childTnLst>
                              <p:par>
                                <p:cTn id="16" presetID="15"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3200"/>
                            </p:stCondLst>
                            <p:childTnLst>
                              <p:par>
                                <p:cTn id="23" presetID="2" presetClass="entr" presetSubtype="12"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12" fill="hold" nodeType="withEffect">
                                  <p:stCondLst>
                                    <p:cond delay="10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0-#ppt_w/2"/>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12" fill="hold" nodeType="withEffect">
                                  <p:stCondLst>
                                    <p:cond delay="20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0-#ppt_w/2"/>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12" fill="hold" nodeType="withEffect">
                                  <p:stCondLst>
                                    <p:cond delay="30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0-#ppt_w/2"/>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12" fill="hold" nodeType="withEffect">
                                  <p:stCondLst>
                                    <p:cond delay="4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0-#ppt_w/2"/>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p:cNvSpPr/>
          <p:nvPr/>
        </p:nvSpPr>
        <p:spPr>
          <a:xfrm>
            <a:off x="0" y="1273572"/>
            <a:ext cx="9144000" cy="3744168"/>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62"/>
            <a:endParaRPr lang="en-US" sz="3000" dirty="0">
              <a:solidFill>
                <a:prstClr val="white"/>
              </a:solidFill>
              <a:ea typeface="微软雅黑"/>
            </a:endParaRPr>
          </a:p>
        </p:txBody>
      </p:sp>
      <p:sp>
        <p:nvSpPr>
          <p:cNvPr id="3" name="矩形 2"/>
          <p:cNvSpPr/>
          <p:nvPr/>
        </p:nvSpPr>
        <p:spPr>
          <a:xfrm>
            <a:off x="1403648" y="2401352"/>
            <a:ext cx="6336704" cy="1938992"/>
          </a:xfrm>
          <a:prstGeom prst="rect">
            <a:avLst/>
          </a:prstGeom>
        </p:spPr>
        <p:txBody>
          <a:bodyPr wrap="square">
            <a:spAutoFit/>
          </a:bodyPr>
          <a:lstStyle/>
          <a:p>
            <a:pPr indent="457200">
              <a:lnSpc>
                <a:spcPct val="150000"/>
              </a:lnSpc>
            </a:pPr>
            <a:r>
              <a:rPr lang="zh-CN" altLang="en-US" sz="2000" dirty="0">
                <a:solidFill>
                  <a:schemeClr val="bg1"/>
                </a:solidFill>
                <a:latin typeface="微软雅黑"/>
                <a:ea typeface="微软雅黑"/>
              </a:rPr>
              <a:t>大学生活即将结束，在此，我要感激所有教导我的老师和</a:t>
            </a:r>
            <a:r>
              <a:rPr lang="zh-CN" altLang="en-US" sz="2000" dirty="0" smtClean="0">
                <a:solidFill>
                  <a:schemeClr val="bg1"/>
                </a:solidFill>
                <a:latin typeface="微软雅黑"/>
                <a:ea typeface="微软雅黑"/>
              </a:rPr>
              <a:t>一起成长</a:t>
            </a:r>
            <a:r>
              <a:rPr lang="zh-CN" altLang="en-US" sz="2000" dirty="0">
                <a:solidFill>
                  <a:schemeClr val="bg1"/>
                </a:solidFill>
                <a:latin typeface="微软雅黑"/>
                <a:ea typeface="微软雅黑"/>
              </a:rPr>
              <a:t>的同学，他们在我的大学生生涯给与了很大的帮助。本</a:t>
            </a:r>
            <a:r>
              <a:rPr lang="zh-CN" altLang="en-US" sz="2000" dirty="0" smtClean="0">
                <a:solidFill>
                  <a:schemeClr val="bg1"/>
                </a:solidFill>
                <a:latin typeface="微软雅黑"/>
                <a:ea typeface="微软雅黑"/>
              </a:rPr>
              <a:t>论文</a:t>
            </a:r>
            <a:r>
              <a:rPr lang="zh-CN" altLang="en-US" sz="2000" dirty="0">
                <a:solidFill>
                  <a:schemeClr val="bg1"/>
                </a:solidFill>
                <a:latin typeface="微软雅黑"/>
                <a:ea typeface="微软雅黑"/>
              </a:rPr>
              <a:t>能够顺利完成，要特别感谢我的导师</a:t>
            </a:r>
            <a:r>
              <a:rPr lang="en-US" altLang="zh-CN" sz="2000" dirty="0">
                <a:solidFill>
                  <a:schemeClr val="bg1"/>
                </a:solidFill>
                <a:latin typeface="微软雅黑"/>
                <a:ea typeface="微软雅黑"/>
              </a:rPr>
              <a:t>XXX</a:t>
            </a:r>
            <a:r>
              <a:rPr lang="zh-CN" altLang="en-US" sz="2000" dirty="0">
                <a:solidFill>
                  <a:schemeClr val="bg1"/>
                </a:solidFill>
                <a:latin typeface="微软雅黑"/>
                <a:ea typeface="微软雅黑"/>
              </a:rPr>
              <a:t>老师，感谢各位</a:t>
            </a:r>
            <a:r>
              <a:rPr lang="zh-CN" altLang="en-US" sz="2000" dirty="0" smtClean="0">
                <a:solidFill>
                  <a:schemeClr val="bg1"/>
                </a:solidFill>
                <a:latin typeface="微软雅黑"/>
                <a:ea typeface="微软雅黑"/>
              </a:rPr>
              <a:t>老师的</a:t>
            </a:r>
            <a:r>
              <a:rPr lang="zh-CN" altLang="en-US" sz="2000" dirty="0">
                <a:solidFill>
                  <a:schemeClr val="bg1"/>
                </a:solidFill>
                <a:latin typeface="微软雅黑"/>
                <a:ea typeface="微软雅黑"/>
              </a:rPr>
              <a:t>关心和帮助！</a:t>
            </a:r>
          </a:p>
        </p:txBody>
      </p:sp>
      <p:sp>
        <p:nvSpPr>
          <p:cNvPr id="4" name="矩形 3"/>
          <p:cNvSpPr/>
          <p:nvPr/>
        </p:nvSpPr>
        <p:spPr>
          <a:xfrm>
            <a:off x="2791705" y="1417588"/>
            <a:ext cx="3560590" cy="1015663"/>
          </a:xfrm>
          <a:prstGeom prst="rect">
            <a:avLst/>
          </a:prstGeom>
          <a:noFill/>
        </p:spPr>
        <p:txBody>
          <a:bodyPr wrap="none" lIns="91440" tIns="45720" rIns="91440" bIns="45720">
            <a:spAutoFit/>
          </a:bodyPr>
          <a:lstStyle/>
          <a:p>
            <a:pPr algn="ctr"/>
            <a:r>
              <a:rPr lang="en-US" altLang="zh-CN" sz="6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软雅黑"/>
                <a:ea typeface="微软雅黑"/>
              </a:rPr>
              <a:t>THANKS!</a:t>
            </a:r>
            <a:endParaRPr lang="zh-CN" altLang="en-US" sz="6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a typeface="微软雅黑"/>
            </a:endParaRPr>
          </a:p>
        </p:txBody>
      </p:sp>
      <p:grpSp>
        <p:nvGrpSpPr>
          <p:cNvPr id="5" name="组合 4"/>
          <p:cNvGrpSpPr/>
          <p:nvPr/>
        </p:nvGrpSpPr>
        <p:grpSpPr>
          <a:xfrm>
            <a:off x="4283968" y="553244"/>
            <a:ext cx="566400" cy="566400"/>
            <a:chOff x="2195736" y="5157192"/>
            <a:chExt cx="864096" cy="864096"/>
          </a:xfrm>
        </p:grpSpPr>
        <p:sp>
          <p:nvSpPr>
            <p:cNvPr id="6" name="椭圆 5"/>
            <p:cNvSpPr/>
            <p:nvPr/>
          </p:nvSpPr>
          <p:spPr>
            <a:xfrm>
              <a:off x="2195736" y="5157192"/>
              <a:ext cx="864096" cy="864096"/>
            </a:xfrm>
            <a:prstGeom prst="ellipse">
              <a:avLst/>
            </a:prstGeom>
            <a:solidFill>
              <a:srgbClr val="013B6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62"/>
              <a:endParaRPr lang="zh-CN" altLang="en-US" sz="3000">
                <a:solidFill>
                  <a:prstClr val="white"/>
                </a:solidFill>
                <a:ea typeface="微软雅黑"/>
              </a:endParaRPr>
            </a:p>
          </p:txBody>
        </p:sp>
        <p:sp>
          <p:nvSpPr>
            <p:cNvPr id="7" name="Freeform 12"/>
            <p:cNvSpPr>
              <a:spLocks noEditPoints="1"/>
            </p:cNvSpPr>
            <p:nvPr/>
          </p:nvSpPr>
          <p:spPr bwMode="black">
            <a:xfrm>
              <a:off x="2420939" y="5327612"/>
              <a:ext cx="437585" cy="528084"/>
            </a:xfrm>
            <a:custGeom>
              <a:avLst/>
              <a:gdLst>
                <a:gd name="T0" fmla="*/ 709 w 709"/>
                <a:gd name="T1" fmla="*/ 570 h 709"/>
                <a:gd name="T2" fmla="*/ 373 w 709"/>
                <a:gd name="T3" fmla="*/ 709 h 709"/>
                <a:gd name="T4" fmla="*/ 373 w 709"/>
                <a:gd name="T5" fmla="*/ 294 h 709"/>
                <a:gd name="T6" fmla="*/ 709 w 709"/>
                <a:gd name="T7" fmla="*/ 154 h 709"/>
                <a:gd name="T8" fmla="*/ 709 w 709"/>
                <a:gd name="T9" fmla="*/ 570 h 709"/>
                <a:gd name="T10" fmla="*/ 335 w 709"/>
                <a:gd name="T11" fmla="*/ 294 h 709"/>
                <a:gd name="T12" fmla="*/ 0 w 709"/>
                <a:gd name="T13" fmla="*/ 154 h 709"/>
                <a:gd name="T14" fmla="*/ 0 w 709"/>
                <a:gd name="T15" fmla="*/ 570 h 709"/>
                <a:gd name="T16" fmla="*/ 335 w 709"/>
                <a:gd name="T17" fmla="*/ 709 h 709"/>
                <a:gd name="T18" fmla="*/ 335 w 709"/>
                <a:gd name="T19" fmla="*/ 294 h 709"/>
                <a:gd name="T20" fmla="*/ 354 w 709"/>
                <a:gd name="T21" fmla="*/ 0 h 709"/>
                <a:gd name="T22" fmla="*/ 0 w 709"/>
                <a:gd name="T23" fmla="*/ 126 h 709"/>
                <a:gd name="T24" fmla="*/ 354 w 709"/>
                <a:gd name="T25" fmla="*/ 268 h 709"/>
                <a:gd name="T26" fmla="*/ 709 w 709"/>
                <a:gd name="T27" fmla="*/ 126 h 709"/>
                <a:gd name="T28" fmla="*/ 354 w 709"/>
                <a:gd name="T29"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9" h="709">
                  <a:moveTo>
                    <a:pt x="709" y="570"/>
                  </a:moveTo>
                  <a:lnTo>
                    <a:pt x="373" y="709"/>
                  </a:lnTo>
                  <a:lnTo>
                    <a:pt x="373" y="294"/>
                  </a:lnTo>
                  <a:lnTo>
                    <a:pt x="709" y="154"/>
                  </a:lnTo>
                  <a:lnTo>
                    <a:pt x="709" y="570"/>
                  </a:lnTo>
                  <a:close/>
                  <a:moveTo>
                    <a:pt x="335" y="294"/>
                  </a:moveTo>
                  <a:lnTo>
                    <a:pt x="0" y="154"/>
                  </a:lnTo>
                  <a:lnTo>
                    <a:pt x="0" y="570"/>
                  </a:lnTo>
                  <a:lnTo>
                    <a:pt x="335" y="709"/>
                  </a:lnTo>
                  <a:lnTo>
                    <a:pt x="335" y="294"/>
                  </a:lnTo>
                  <a:close/>
                  <a:moveTo>
                    <a:pt x="354" y="0"/>
                  </a:moveTo>
                  <a:lnTo>
                    <a:pt x="0" y="126"/>
                  </a:lnTo>
                  <a:lnTo>
                    <a:pt x="354" y="268"/>
                  </a:lnTo>
                  <a:lnTo>
                    <a:pt x="709" y="126"/>
                  </a:lnTo>
                  <a:lnTo>
                    <a:pt x="354" y="0"/>
                  </a:ln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endParaRPr lang="en-US" sz="2400">
                <a:solidFill>
                  <a:srgbClr val="FFFFFF"/>
                </a:solidFill>
              </a:endParaRPr>
            </a:p>
          </p:txBody>
        </p:sp>
      </p:grpSp>
      <p:grpSp>
        <p:nvGrpSpPr>
          <p:cNvPr id="8" name="组合 7"/>
          <p:cNvGrpSpPr/>
          <p:nvPr/>
        </p:nvGrpSpPr>
        <p:grpSpPr>
          <a:xfrm>
            <a:off x="5011656" y="553244"/>
            <a:ext cx="566400" cy="566400"/>
            <a:chOff x="2267143" y="2492896"/>
            <a:chExt cx="864096" cy="864096"/>
          </a:xfrm>
        </p:grpSpPr>
        <p:sp>
          <p:nvSpPr>
            <p:cNvPr id="9" name="椭圆 8"/>
            <p:cNvSpPr/>
            <p:nvPr/>
          </p:nvSpPr>
          <p:spPr>
            <a:xfrm>
              <a:off x="2267143" y="2492896"/>
              <a:ext cx="864096" cy="864096"/>
            </a:xfrm>
            <a:prstGeom prst="ellipse">
              <a:avLst/>
            </a:prstGeom>
            <a:solidFill>
              <a:srgbClr val="013B6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62"/>
              <a:endParaRPr lang="zh-CN" altLang="en-US" sz="3000">
                <a:solidFill>
                  <a:prstClr val="white"/>
                </a:solidFill>
                <a:ea typeface="微软雅黑"/>
              </a:endParaRPr>
            </a:p>
          </p:txBody>
        </p:sp>
        <p:sp>
          <p:nvSpPr>
            <p:cNvPr id="10" name="Freeform 18"/>
            <p:cNvSpPr>
              <a:spLocks noEditPoints="1"/>
            </p:cNvSpPr>
            <p:nvPr/>
          </p:nvSpPr>
          <p:spPr bwMode="black">
            <a:xfrm>
              <a:off x="2496467" y="2693855"/>
              <a:ext cx="423965" cy="470210"/>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000" dirty="0"/>
            </a:p>
          </p:txBody>
        </p:sp>
      </p:grpSp>
      <p:grpSp>
        <p:nvGrpSpPr>
          <p:cNvPr id="11" name="组合 10"/>
          <p:cNvGrpSpPr/>
          <p:nvPr/>
        </p:nvGrpSpPr>
        <p:grpSpPr>
          <a:xfrm>
            <a:off x="5739344" y="553244"/>
            <a:ext cx="566400" cy="566400"/>
            <a:chOff x="3994734" y="2492896"/>
            <a:chExt cx="864096" cy="864096"/>
          </a:xfrm>
        </p:grpSpPr>
        <p:sp>
          <p:nvSpPr>
            <p:cNvPr id="12" name="椭圆 11"/>
            <p:cNvSpPr/>
            <p:nvPr/>
          </p:nvSpPr>
          <p:spPr>
            <a:xfrm>
              <a:off x="3994734" y="2492896"/>
              <a:ext cx="864096" cy="864096"/>
            </a:xfrm>
            <a:prstGeom prst="ellipse">
              <a:avLst/>
            </a:prstGeom>
            <a:solidFill>
              <a:srgbClr val="013B6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62"/>
              <a:endParaRPr lang="zh-CN" altLang="en-US" sz="3000">
                <a:solidFill>
                  <a:prstClr val="white"/>
                </a:solidFill>
                <a:ea typeface="微软雅黑"/>
              </a:endParaRPr>
            </a:p>
          </p:txBody>
        </p:sp>
        <p:sp>
          <p:nvSpPr>
            <p:cNvPr id="13" name="Freeform 72"/>
            <p:cNvSpPr>
              <a:spLocks noEditPoints="1"/>
            </p:cNvSpPr>
            <p:nvPr/>
          </p:nvSpPr>
          <p:spPr bwMode="auto">
            <a:xfrm>
              <a:off x="4187385" y="2675055"/>
              <a:ext cx="530015" cy="530008"/>
            </a:xfrm>
            <a:custGeom>
              <a:avLst/>
              <a:gdLst>
                <a:gd name="T0" fmla="*/ 337 w 411"/>
                <a:gd name="T1" fmla="*/ 198 h 412"/>
                <a:gd name="T2" fmla="*/ 284 w 411"/>
                <a:gd name="T3" fmla="*/ 220 h 412"/>
                <a:gd name="T4" fmla="*/ 249 w 411"/>
                <a:gd name="T5" fmla="*/ 185 h 412"/>
                <a:gd name="T6" fmla="*/ 283 w 411"/>
                <a:gd name="T7" fmla="*/ 107 h 412"/>
                <a:gd name="T8" fmla="*/ 176 w 411"/>
                <a:gd name="T9" fmla="*/ 0 h 412"/>
                <a:gd name="T10" fmla="*/ 68 w 411"/>
                <a:gd name="T11" fmla="*/ 107 h 412"/>
                <a:gd name="T12" fmla="*/ 116 w 411"/>
                <a:gd name="T13" fmla="*/ 196 h 412"/>
                <a:gd name="T14" fmla="*/ 96 w 411"/>
                <a:gd name="T15" fmla="*/ 266 h 412"/>
                <a:gd name="T16" fmla="*/ 74 w 411"/>
                <a:gd name="T17" fmla="*/ 263 h 412"/>
                <a:gd name="T18" fmla="*/ 0 w 411"/>
                <a:gd name="T19" fmla="*/ 337 h 412"/>
                <a:gd name="T20" fmla="*/ 74 w 411"/>
                <a:gd name="T21" fmla="*/ 412 h 412"/>
                <a:gd name="T22" fmla="*/ 149 w 411"/>
                <a:gd name="T23" fmla="*/ 337 h 412"/>
                <a:gd name="T24" fmla="*/ 110 w 411"/>
                <a:gd name="T25" fmla="*/ 272 h 412"/>
                <a:gd name="T26" fmla="*/ 130 w 411"/>
                <a:gd name="T27" fmla="*/ 204 h 412"/>
                <a:gd name="T28" fmla="*/ 176 w 411"/>
                <a:gd name="T29" fmla="*/ 214 h 412"/>
                <a:gd name="T30" fmla="*/ 238 w 411"/>
                <a:gd name="T31" fmla="*/ 195 h 412"/>
                <a:gd name="T32" fmla="*/ 275 w 411"/>
                <a:gd name="T33" fmla="*/ 232 h 412"/>
                <a:gd name="T34" fmla="*/ 262 w 411"/>
                <a:gd name="T35" fmla="*/ 273 h 412"/>
                <a:gd name="T36" fmla="*/ 337 w 411"/>
                <a:gd name="T37" fmla="*/ 347 h 412"/>
                <a:gd name="T38" fmla="*/ 411 w 411"/>
                <a:gd name="T39" fmla="*/ 273 h 412"/>
                <a:gd name="T40" fmla="*/ 337 w 411"/>
                <a:gd name="T41" fmla="*/ 198 h 412"/>
                <a:gd name="T42" fmla="*/ 134 w 411"/>
                <a:gd name="T43" fmla="*/ 337 h 412"/>
                <a:gd name="T44" fmla="*/ 74 w 411"/>
                <a:gd name="T45" fmla="*/ 397 h 412"/>
                <a:gd name="T46" fmla="*/ 14 w 411"/>
                <a:gd name="T47" fmla="*/ 337 h 412"/>
                <a:gd name="T48" fmla="*/ 74 w 411"/>
                <a:gd name="T49" fmla="*/ 278 h 412"/>
                <a:gd name="T50" fmla="*/ 134 w 411"/>
                <a:gd name="T51" fmla="*/ 337 h 412"/>
                <a:gd name="T52" fmla="*/ 83 w 411"/>
                <a:gd name="T53" fmla="*/ 107 h 412"/>
                <a:gd name="T54" fmla="*/ 176 w 411"/>
                <a:gd name="T55" fmla="*/ 14 h 412"/>
                <a:gd name="T56" fmla="*/ 268 w 411"/>
                <a:gd name="T57" fmla="*/ 107 h 412"/>
                <a:gd name="T58" fmla="*/ 176 w 411"/>
                <a:gd name="T59" fmla="*/ 200 h 412"/>
                <a:gd name="T60" fmla="*/ 83 w 411"/>
                <a:gd name="T61" fmla="*/ 107 h 412"/>
                <a:gd name="T62" fmla="*/ 337 w 411"/>
                <a:gd name="T63" fmla="*/ 332 h 412"/>
                <a:gd name="T64" fmla="*/ 277 w 411"/>
                <a:gd name="T65" fmla="*/ 273 h 412"/>
                <a:gd name="T66" fmla="*/ 337 w 411"/>
                <a:gd name="T67" fmla="*/ 213 h 412"/>
                <a:gd name="T68" fmla="*/ 397 w 411"/>
                <a:gd name="T69" fmla="*/ 273 h 412"/>
                <a:gd name="T70" fmla="*/ 337 w 411"/>
                <a:gd name="T71" fmla="*/ 33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68571" tIns="34286" rIns="68571" bIns="34286"/>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a:p>
          </p:txBody>
        </p:sp>
      </p:grpSp>
      <p:grpSp>
        <p:nvGrpSpPr>
          <p:cNvPr id="14" name="组合 13"/>
          <p:cNvGrpSpPr/>
          <p:nvPr/>
        </p:nvGrpSpPr>
        <p:grpSpPr>
          <a:xfrm>
            <a:off x="6467032" y="553244"/>
            <a:ext cx="566400" cy="566400"/>
            <a:chOff x="5722325" y="2492896"/>
            <a:chExt cx="864096" cy="864096"/>
          </a:xfrm>
        </p:grpSpPr>
        <p:sp>
          <p:nvSpPr>
            <p:cNvPr id="15" name="椭圆 14"/>
            <p:cNvSpPr/>
            <p:nvPr/>
          </p:nvSpPr>
          <p:spPr>
            <a:xfrm>
              <a:off x="5722325" y="2492896"/>
              <a:ext cx="864096" cy="864096"/>
            </a:xfrm>
            <a:prstGeom prst="ellipse">
              <a:avLst/>
            </a:prstGeom>
            <a:solidFill>
              <a:srgbClr val="013B6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62"/>
              <a:endParaRPr lang="zh-CN" altLang="en-US" sz="3000">
                <a:solidFill>
                  <a:prstClr val="white"/>
                </a:solidFill>
                <a:ea typeface="微软雅黑"/>
              </a:endParaRPr>
            </a:p>
          </p:txBody>
        </p:sp>
        <p:sp>
          <p:nvSpPr>
            <p:cNvPr id="16" name="Freeform 16"/>
            <p:cNvSpPr>
              <a:spLocks noEditPoints="1"/>
            </p:cNvSpPr>
            <p:nvPr/>
          </p:nvSpPr>
          <p:spPr bwMode="auto">
            <a:xfrm>
              <a:off x="5906464" y="2663316"/>
              <a:ext cx="512412" cy="528084"/>
            </a:xfrm>
            <a:custGeom>
              <a:avLst/>
              <a:gdLst>
                <a:gd name="T0" fmla="*/ 46 w 353"/>
                <a:gd name="T1" fmla="*/ 420 h 460"/>
                <a:gd name="T2" fmla="*/ 36 w 353"/>
                <a:gd name="T3" fmla="*/ 254 h 460"/>
                <a:gd name="T4" fmla="*/ 61 w 353"/>
                <a:gd name="T5" fmla="*/ 211 h 460"/>
                <a:gd name="T6" fmla="*/ 107 w 353"/>
                <a:gd name="T7" fmla="*/ 199 h 460"/>
                <a:gd name="T8" fmla="*/ 117 w 353"/>
                <a:gd name="T9" fmla="*/ 239 h 460"/>
                <a:gd name="T10" fmla="*/ 107 w 353"/>
                <a:gd name="T11" fmla="*/ 251 h 460"/>
                <a:gd name="T12" fmla="*/ 75 w 353"/>
                <a:gd name="T13" fmla="*/ 277 h 460"/>
                <a:gd name="T14" fmla="*/ 63 w 353"/>
                <a:gd name="T15" fmla="*/ 420 h 460"/>
                <a:gd name="T16" fmla="*/ 81 w 353"/>
                <a:gd name="T17" fmla="*/ 419 h 460"/>
                <a:gd name="T18" fmla="*/ 279 w 353"/>
                <a:gd name="T19" fmla="*/ 297 h 460"/>
                <a:gd name="T20" fmla="*/ 114 w 353"/>
                <a:gd name="T21" fmla="*/ 129 h 460"/>
                <a:gd name="T22" fmla="*/ 189 w 353"/>
                <a:gd name="T23" fmla="*/ 66 h 460"/>
                <a:gd name="T24" fmla="*/ 230 w 353"/>
                <a:gd name="T25" fmla="*/ 130 h 460"/>
                <a:gd name="T26" fmla="*/ 241 w 353"/>
                <a:gd name="T27" fmla="*/ 36 h 460"/>
                <a:gd name="T28" fmla="*/ 106 w 353"/>
                <a:gd name="T29" fmla="*/ 30 h 460"/>
                <a:gd name="T30" fmla="*/ 114 w 353"/>
                <a:gd name="T31" fmla="*/ 129 h 460"/>
                <a:gd name="T32" fmla="*/ 303 w 353"/>
                <a:gd name="T33" fmla="*/ 438 h 460"/>
                <a:gd name="T34" fmla="*/ 68 w 353"/>
                <a:gd name="T35" fmla="*/ 460 h 460"/>
                <a:gd name="T36" fmla="*/ 317 w 353"/>
                <a:gd name="T37" fmla="*/ 254 h 460"/>
                <a:gd name="T38" fmla="*/ 307 w 353"/>
                <a:gd name="T39" fmla="*/ 420 h 460"/>
                <a:gd name="T40" fmla="*/ 298 w 353"/>
                <a:gd name="T41" fmla="*/ 291 h 460"/>
                <a:gd name="T42" fmla="*/ 234 w 353"/>
                <a:gd name="T43" fmla="*/ 277 h 460"/>
                <a:gd name="T44" fmla="*/ 250 w 353"/>
                <a:gd name="T45" fmla="*/ 250 h 460"/>
                <a:gd name="T46" fmla="*/ 252 w 353"/>
                <a:gd name="T47" fmla="*/ 241 h 460"/>
                <a:gd name="T48" fmla="*/ 293 w 353"/>
                <a:gd name="T49" fmla="*/ 211 h 460"/>
                <a:gd name="T50" fmla="*/ 298 w 353"/>
                <a:gd name="T51" fmla="*/ 214 h 460"/>
                <a:gd name="T52" fmla="*/ 317 w 353"/>
                <a:gd name="T53" fmla="*/ 254 h 460"/>
                <a:gd name="T54" fmla="*/ 243 w 353"/>
                <a:gd name="T55" fmla="*/ 251 h 460"/>
                <a:gd name="T56" fmla="*/ 231 w 353"/>
                <a:gd name="T57" fmla="*/ 233 h 460"/>
                <a:gd name="T58" fmla="*/ 245 w 353"/>
                <a:gd name="T59" fmla="*/ 199 h 460"/>
                <a:gd name="T60" fmla="*/ 218 w 353"/>
                <a:gd name="T61" fmla="*/ 204 h 460"/>
                <a:gd name="T62" fmla="*/ 228 w 353"/>
                <a:gd name="T63" fmla="*/ 277 h 460"/>
                <a:gd name="T64" fmla="*/ 110 w 353"/>
                <a:gd name="T65" fmla="*/ 235 h 460"/>
                <a:gd name="T66" fmla="*/ 127 w 353"/>
                <a:gd name="T67" fmla="*/ 238 h 460"/>
                <a:gd name="T68" fmla="*/ 127 w 353"/>
                <a:gd name="T69" fmla="*/ 277 h 460"/>
                <a:gd name="T70" fmla="*/ 135 w 353"/>
                <a:gd name="T71" fmla="*/ 204 h 460"/>
                <a:gd name="T72" fmla="*/ 111 w 353"/>
                <a:gd name="T73" fmla="*/ 198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3" h="460">
                  <a:moveTo>
                    <a:pt x="63" y="420"/>
                  </a:moveTo>
                  <a:cubicBezTo>
                    <a:pt x="46" y="420"/>
                    <a:pt x="46" y="420"/>
                    <a:pt x="46" y="420"/>
                  </a:cubicBezTo>
                  <a:cubicBezTo>
                    <a:pt x="4" y="420"/>
                    <a:pt x="0" y="394"/>
                    <a:pt x="9" y="358"/>
                  </a:cubicBezTo>
                  <a:cubicBezTo>
                    <a:pt x="36" y="254"/>
                    <a:pt x="36" y="254"/>
                    <a:pt x="36" y="254"/>
                  </a:cubicBezTo>
                  <a:cubicBezTo>
                    <a:pt x="40" y="237"/>
                    <a:pt x="48" y="223"/>
                    <a:pt x="59" y="213"/>
                  </a:cubicBezTo>
                  <a:cubicBezTo>
                    <a:pt x="61" y="211"/>
                    <a:pt x="61" y="211"/>
                    <a:pt x="61" y="211"/>
                  </a:cubicBezTo>
                  <a:cubicBezTo>
                    <a:pt x="63" y="211"/>
                    <a:pt x="63" y="211"/>
                    <a:pt x="63" y="211"/>
                  </a:cubicBezTo>
                  <a:cubicBezTo>
                    <a:pt x="107" y="199"/>
                    <a:pt x="107" y="199"/>
                    <a:pt x="107" y="199"/>
                  </a:cubicBezTo>
                  <a:cubicBezTo>
                    <a:pt x="104" y="241"/>
                    <a:pt x="104" y="241"/>
                    <a:pt x="104" y="241"/>
                  </a:cubicBezTo>
                  <a:cubicBezTo>
                    <a:pt x="117" y="239"/>
                    <a:pt x="117" y="239"/>
                    <a:pt x="117" y="239"/>
                  </a:cubicBezTo>
                  <a:cubicBezTo>
                    <a:pt x="106" y="250"/>
                    <a:pt x="106" y="250"/>
                    <a:pt x="106" y="250"/>
                  </a:cubicBezTo>
                  <a:cubicBezTo>
                    <a:pt x="107" y="251"/>
                    <a:pt x="107" y="251"/>
                    <a:pt x="107" y="251"/>
                  </a:cubicBezTo>
                  <a:cubicBezTo>
                    <a:pt x="107" y="252"/>
                    <a:pt x="113" y="263"/>
                    <a:pt x="121" y="277"/>
                  </a:cubicBezTo>
                  <a:cubicBezTo>
                    <a:pt x="75" y="277"/>
                    <a:pt x="75" y="277"/>
                    <a:pt x="75" y="277"/>
                  </a:cubicBezTo>
                  <a:cubicBezTo>
                    <a:pt x="63" y="290"/>
                    <a:pt x="63" y="290"/>
                    <a:pt x="63" y="290"/>
                  </a:cubicBezTo>
                  <a:cubicBezTo>
                    <a:pt x="63" y="420"/>
                    <a:pt x="63" y="420"/>
                    <a:pt x="63" y="420"/>
                  </a:cubicBezTo>
                  <a:close/>
                  <a:moveTo>
                    <a:pt x="81" y="297"/>
                  </a:moveTo>
                  <a:cubicBezTo>
                    <a:pt x="81" y="419"/>
                    <a:pt x="81" y="419"/>
                    <a:pt x="81" y="419"/>
                  </a:cubicBezTo>
                  <a:cubicBezTo>
                    <a:pt x="279" y="419"/>
                    <a:pt x="279" y="419"/>
                    <a:pt x="279" y="419"/>
                  </a:cubicBezTo>
                  <a:cubicBezTo>
                    <a:pt x="279" y="297"/>
                    <a:pt x="279" y="297"/>
                    <a:pt x="279" y="297"/>
                  </a:cubicBezTo>
                  <a:cubicBezTo>
                    <a:pt x="81" y="297"/>
                    <a:pt x="81" y="297"/>
                    <a:pt x="81" y="297"/>
                  </a:cubicBezTo>
                  <a:close/>
                  <a:moveTo>
                    <a:pt x="114" y="129"/>
                  </a:moveTo>
                  <a:cubicBezTo>
                    <a:pt x="112" y="104"/>
                    <a:pt x="111" y="93"/>
                    <a:pt x="119" y="68"/>
                  </a:cubicBezTo>
                  <a:cubicBezTo>
                    <a:pt x="134" y="79"/>
                    <a:pt x="172" y="73"/>
                    <a:pt x="189" y="66"/>
                  </a:cubicBezTo>
                  <a:cubicBezTo>
                    <a:pt x="197" y="79"/>
                    <a:pt x="213" y="82"/>
                    <a:pt x="227" y="77"/>
                  </a:cubicBezTo>
                  <a:cubicBezTo>
                    <a:pt x="231" y="98"/>
                    <a:pt x="231" y="101"/>
                    <a:pt x="230" y="130"/>
                  </a:cubicBezTo>
                  <a:cubicBezTo>
                    <a:pt x="230" y="130"/>
                    <a:pt x="247" y="116"/>
                    <a:pt x="249" y="104"/>
                  </a:cubicBezTo>
                  <a:cubicBezTo>
                    <a:pt x="251" y="92"/>
                    <a:pt x="247" y="44"/>
                    <a:pt x="241" y="36"/>
                  </a:cubicBezTo>
                  <a:cubicBezTo>
                    <a:pt x="234" y="19"/>
                    <a:pt x="217" y="8"/>
                    <a:pt x="186" y="12"/>
                  </a:cubicBezTo>
                  <a:cubicBezTo>
                    <a:pt x="156" y="0"/>
                    <a:pt x="120" y="13"/>
                    <a:pt x="106" y="30"/>
                  </a:cubicBezTo>
                  <a:cubicBezTo>
                    <a:pt x="99" y="38"/>
                    <a:pt x="91" y="105"/>
                    <a:pt x="98" y="115"/>
                  </a:cubicBezTo>
                  <a:cubicBezTo>
                    <a:pt x="106" y="125"/>
                    <a:pt x="114" y="129"/>
                    <a:pt x="114" y="129"/>
                  </a:cubicBezTo>
                  <a:close/>
                  <a:moveTo>
                    <a:pt x="56" y="438"/>
                  </a:moveTo>
                  <a:cubicBezTo>
                    <a:pt x="303" y="438"/>
                    <a:pt x="303" y="438"/>
                    <a:pt x="303" y="438"/>
                  </a:cubicBezTo>
                  <a:cubicBezTo>
                    <a:pt x="289" y="460"/>
                    <a:pt x="289" y="460"/>
                    <a:pt x="289" y="460"/>
                  </a:cubicBezTo>
                  <a:cubicBezTo>
                    <a:pt x="68" y="460"/>
                    <a:pt x="68" y="460"/>
                    <a:pt x="68" y="460"/>
                  </a:cubicBezTo>
                  <a:cubicBezTo>
                    <a:pt x="56" y="438"/>
                    <a:pt x="56" y="438"/>
                    <a:pt x="56" y="438"/>
                  </a:cubicBezTo>
                  <a:close/>
                  <a:moveTo>
                    <a:pt x="317" y="254"/>
                  </a:moveTo>
                  <a:cubicBezTo>
                    <a:pt x="344" y="358"/>
                    <a:pt x="344" y="358"/>
                    <a:pt x="344" y="358"/>
                  </a:cubicBezTo>
                  <a:cubicBezTo>
                    <a:pt x="353" y="394"/>
                    <a:pt x="349" y="420"/>
                    <a:pt x="307" y="420"/>
                  </a:cubicBezTo>
                  <a:cubicBezTo>
                    <a:pt x="298" y="420"/>
                    <a:pt x="298" y="420"/>
                    <a:pt x="298" y="420"/>
                  </a:cubicBezTo>
                  <a:cubicBezTo>
                    <a:pt x="298" y="291"/>
                    <a:pt x="298" y="291"/>
                    <a:pt x="298" y="291"/>
                  </a:cubicBezTo>
                  <a:cubicBezTo>
                    <a:pt x="283" y="277"/>
                    <a:pt x="283" y="277"/>
                    <a:pt x="283" y="277"/>
                  </a:cubicBezTo>
                  <a:cubicBezTo>
                    <a:pt x="234" y="277"/>
                    <a:pt x="234" y="277"/>
                    <a:pt x="234" y="277"/>
                  </a:cubicBezTo>
                  <a:cubicBezTo>
                    <a:pt x="243" y="263"/>
                    <a:pt x="249" y="252"/>
                    <a:pt x="249" y="251"/>
                  </a:cubicBezTo>
                  <a:cubicBezTo>
                    <a:pt x="250" y="250"/>
                    <a:pt x="250" y="250"/>
                    <a:pt x="250" y="250"/>
                  </a:cubicBezTo>
                  <a:cubicBezTo>
                    <a:pt x="239" y="239"/>
                    <a:pt x="239" y="239"/>
                    <a:pt x="239" y="239"/>
                  </a:cubicBezTo>
                  <a:cubicBezTo>
                    <a:pt x="252" y="241"/>
                    <a:pt x="252" y="241"/>
                    <a:pt x="252" y="241"/>
                  </a:cubicBezTo>
                  <a:cubicBezTo>
                    <a:pt x="249" y="200"/>
                    <a:pt x="249" y="200"/>
                    <a:pt x="249" y="200"/>
                  </a:cubicBezTo>
                  <a:cubicBezTo>
                    <a:pt x="293" y="211"/>
                    <a:pt x="293" y="211"/>
                    <a:pt x="293" y="211"/>
                  </a:cubicBezTo>
                  <a:cubicBezTo>
                    <a:pt x="296" y="211"/>
                    <a:pt x="296" y="211"/>
                    <a:pt x="296" y="211"/>
                  </a:cubicBezTo>
                  <a:cubicBezTo>
                    <a:pt x="298" y="214"/>
                    <a:pt x="298" y="214"/>
                    <a:pt x="298" y="214"/>
                  </a:cubicBezTo>
                  <a:cubicBezTo>
                    <a:pt x="307" y="226"/>
                    <a:pt x="313" y="240"/>
                    <a:pt x="316" y="254"/>
                  </a:cubicBezTo>
                  <a:cubicBezTo>
                    <a:pt x="317" y="254"/>
                    <a:pt x="317" y="254"/>
                    <a:pt x="317" y="254"/>
                  </a:cubicBezTo>
                  <a:close/>
                  <a:moveTo>
                    <a:pt x="228" y="277"/>
                  </a:moveTo>
                  <a:cubicBezTo>
                    <a:pt x="235" y="265"/>
                    <a:pt x="240" y="255"/>
                    <a:pt x="243" y="251"/>
                  </a:cubicBezTo>
                  <a:cubicBezTo>
                    <a:pt x="229" y="238"/>
                    <a:pt x="229" y="238"/>
                    <a:pt x="229" y="238"/>
                  </a:cubicBezTo>
                  <a:cubicBezTo>
                    <a:pt x="231" y="233"/>
                    <a:pt x="231" y="233"/>
                    <a:pt x="231" y="233"/>
                  </a:cubicBezTo>
                  <a:cubicBezTo>
                    <a:pt x="246" y="235"/>
                    <a:pt x="246" y="235"/>
                    <a:pt x="246" y="235"/>
                  </a:cubicBezTo>
                  <a:cubicBezTo>
                    <a:pt x="245" y="199"/>
                    <a:pt x="245" y="199"/>
                    <a:pt x="245" y="199"/>
                  </a:cubicBezTo>
                  <a:cubicBezTo>
                    <a:pt x="230" y="195"/>
                    <a:pt x="230" y="195"/>
                    <a:pt x="230" y="195"/>
                  </a:cubicBezTo>
                  <a:cubicBezTo>
                    <a:pt x="218" y="204"/>
                    <a:pt x="218" y="204"/>
                    <a:pt x="218" y="204"/>
                  </a:cubicBezTo>
                  <a:cubicBezTo>
                    <a:pt x="187" y="277"/>
                    <a:pt x="187" y="277"/>
                    <a:pt x="187" y="277"/>
                  </a:cubicBezTo>
                  <a:cubicBezTo>
                    <a:pt x="228" y="277"/>
                    <a:pt x="228" y="277"/>
                    <a:pt x="228" y="277"/>
                  </a:cubicBezTo>
                  <a:close/>
                  <a:moveTo>
                    <a:pt x="111" y="198"/>
                  </a:moveTo>
                  <a:cubicBezTo>
                    <a:pt x="110" y="235"/>
                    <a:pt x="110" y="235"/>
                    <a:pt x="110" y="235"/>
                  </a:cubicBezTo>
                  <a:cubicBezTo>
                    <a:pt x="124" y="233"/>
                    <a:pt x="124" y="233"/>
                    <a:pt x="124" y="233"/>
                  </a:cubicBezTo>
                  <a:cubicBezTo>
                    <a:pt x="127" y="238"/>
                    <a:pt x="127" y="238"/>
                    <a:pt x="127" y="238"/>
                  </a:cubicBezTo>
                  <a:cubicBezTo>
                    <a:pt x="113" y="251"/>
                    <a:pt x="113" y="251"/>
                    <a:pt x="113" y="251"/>
                  </a:cubicBezTo>
                  <a:cubicBezTo>
                    <a:pt x="115" y="255"/>
                    <a:pt x="121" y="265"/>
                    <a:pt x="127" y="277"/>
                  </a:cubicBezTo>
                  <a:cubicBezTo>
                    <a:pt x="170" y="277"/>
                    <a:pt x="170" y="277"/>
                    <a:pt x="170" y="277"/>
                  </a:cubicBezTo>
                  <a:cubicBezTo>
                    <a:pt x="135" y="204"/>
                    <a:pt x="135" y="204"/>
                    <a:pt x="135" y="204"/>
                  </a:cubicBezTo>
                  <a:cubicBezTo>
                    <a:pt x="123" y="195"/>
                    <a:pt x="123" y="195"/>
                    <a:pt x="123" y="195"/>
                  </a:cubicBezTo>
                  <a:lnTo>
                    <a:pt x="111" y="198"/>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a:p>
          </p:txBody>
        </p:sp>
      </p:grpSp>
      <p:grpSp>
        <p:nvGrpSpPr>
          <p:cNvPr id="17" name="组合 16"/>
          <p:cNvGrpSpPr/>
          <p:nvPr/>
        </p:nvGrpSpPr>
        <p:grpSpPr>
          <a:xfrm>
            <a:off x="7194720" y="553244"/>
            <a:ext cx="566400" cy="566400"/>
            <a:chOff x="7452320" y="2492896"/>
            <a:chExt cx="864096" cy="864096"/>
          </a:xfrm>
        </p:grpSpPr>
        <p:sp>
          <p:nvSpPr>
            <p:cNvPr id="18" name="椭圆 17"/>
            <p:cNvSpPr/>
            <p:nvPr/>
          </p:nvSpPr>
          <p:spPr>
            <a:xfrm>
              <a:off x="7452320" y="2492896"/>
              <a:ext cx="864096" cy="864096"/>
            </a:xfrm>
            <a:prstGeom prst="ellipse">
              <a:avLst/>
            </a:prstGeom>
            <a:solidFill>
              <a:srgbClr val="013B6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62"/>
              <a:endParaRPr lang="zh-CN" altLang="en-US" sz="3000">
                <a:solidFill>
                  <a:prstClr val="white"/>
                </a:solidFill>
                <a:ea typeface="微软雅黑"/>
              </a:endParaRPr>
            </a:p>
          </p:txBody>
        </p:sp>
        <p:sp>
          <p:nvSpPr>
            <p:cNvPr id="19" name="Freeform 16"/>
            <p:cNvSpPr>
              <a:spLocks noEditPoints="1"/>
            </p:cNvSpPr>
            <p:nvPr/>
          </p:nvSpPr>
          <p:spPr bwMode="auto">
            <a:xfrm>
              <a:off x="7622990" y="2640970"/>
              <a:ext cx="533049" cy="589156"/>
            </a:xfrm>
            <a:custGeom>
              <a:avLst/>
              <a:gdLst>
                <a:gd name="T0" fmla="*/ 448 w 1053"/>
                <a:gd name="T1" fmla="*/ 1024 h 1145"/>
                <a:gd name="T2" fmla="*/ 432 w 1053"/>
                <a:gd name="T3" fmla="*/ 1076 h 1145"/>
                <a:gd name="T4" fmla="*/ 447 w 1053"/>
                <a:gd name="T5" fmla="*/ 1101 h 1145"/>
                <a:gd name="T6" fmla="*/ 462 w 1053"/>
                <a:gd name="T7" fmla="*/ 1108 h 1145"/>
                <a:gd name="T8" fmla="*/ 492 w 1053"/>
                <a:gd name="T9" fmla="*/ 1138 h 1145"/>
                <a:gd name="T10" fmla="*/ 523 w 1053"/>
                <a:gd name="T11" fmla="*/ 1145 h 1145"/>
                <a:gd name="T12" fmla="*/ 556 w 1053"/>
                <a:gd name="T13" fmla="*/ 1140 h 1145"/>
                <a:gd name="T14" fmla="*/ 590 w 1053"/>
                <a:gd name="T15" fmla="*/ 1109 h 1145"/>
                <a:gd name="T16" fmla="*/ 597 w 1053"/>
                <a:gd name="T17" fmla="*/ 1107 h 1145"/>
                <a:gd name="T18" fmla="*/ 619 w 1053"/>
                <a:gd name="T19" fmla="*/ 1086 h 1145"/>
                <a:gd name="T20" fmla="*/ 622 w 1053"/>
                <a:gd name="T21" fmla="*/ 1040 h 1145"/>
                <a:gd name="T22" fmla="*/ 527 w 1053"/>
                <a:gd name="T23" fmla="*/ 240 h 1145"/>
                <a:gd name="T24" fmla="*/ 303 w 1053"/>
                <a:gd name="T25" fmla="*/ 705 h 1145"/>
                <a:gd name="T26" fmla="*/ 428 w 1053"/>
                <a:gd name="T27" fmla="*/ 935 h 1145"/>
                <a:gd name="T28" fmla="*/ 437 w 1053"/>
                <a:gd name="T29" fmla="*/ 996 h 1145"/>
                <a:gd name="T30" fmla="*/ 648 w 1053"/>
                <a:gd name="T31" fmla="*/ 964 h 1145"/>
                <a:gd name="T32" fmla="*/ 724 w 1053"/>
                <a:gd name="T33" fmla="*/ 739 h 1145"/>
                <a:gd name="T34" fmla="*/ 807 w 1053"/>
                <a:gd name="T35" fmla="*/ 532 h 1145"/>
                <a:gd name="T36" fmla="*/ 527 w 1053"/>
                <a:gd name="T37" fmla="*/ 240 h 1145"/>
                <a:gd name="T38" fmla="*/ 912 w 1053"/>
                <a:gd name="T39" fmla="*/ 699 h 1145"/>
                <a:gd name="T40" fmla="*/ 868 w 1053"/>
                <a:gd name="T41" fmla="*/ 775 h 1145"/>
                <a:gd name="T42" fmla="*/ 982 w 1053"/>
                <a:gd name="T43" fmla="*/ 790 h 1145"/>
                <a:gd name="T44" fmla="*/ 338 w 1053"/>
                <a:gd name="T45" fmla="*/ 200 h 1145"/>
                <a:gd name="T46" fmla="*/ 323 w 1053"/>
                <a:gd name="T47" fmla="*/ 87 h 1145"/>
                <a:gd name="T48" fmla="*/ 247 w 1053"/>
                <a:gd name="T49" fmla="*/ 130 h 1145"/>
                <a:gd name="T50" fmla="*/ 338 w 1053"/>
                <a:gd name="T51" fmla="*/ 200 h 1145"/>
                <a:gd name="T52" fmla="*/ 730 w 1053"/>
                <a:gd name="T53" fmla="*/ 87 h 1145"/>
                <a:gd name="T54" fmla="*/ 715 w 1053"/>
                <a:gd name="T55" fmla="*/ 200 h 1145"/>
                <a:gd name="T56" fmla="*/ 806 w 1053"/>
                <a:gd name="T57" fmla="*/ 130 h 1145"/>
                <a:gd name="T58" fmla="*/ 1009 w 1053"/>
                <a:gd name="T59" fmla="*/ 483 h 1145"/>
                <a:gd name="T60" fmla="*/ 903 w 1053"/>
                <a:gd name="T61" fmla="*/ 526 h 1145"/>
                <a:gd name="T62" fmla="*/ 1009 w 1053"/>
                <a:gd name="T63" fmla="*/ 570 h 1145"/>
                <a:gd name="T64" fmla="*/ 1009 w 1053"/>
                <a:gd name="T65" fmla="*/ 483 h 1145"/>
                <a:gd name="T66" fmla="*/ 570 w 1053"/>
                <a:gd name="T67" fmla="*/ 106 h 1145"/>
                <a:gd name="T68" fmla="*/ 526 w 1053"/>
                <a:gd name="T69" fmla="*/ 0 h 1145"/>
                <a:gd name="T70" fmla="*/ 483 w 1053"/>
                <a:gd name="T71" fmla="*/ 106 h 1145"/>
                <a:gd name="T72" fmla="*/ 184 w 1053"/>
                <a:gd name="T73" fmla="*/ 278 h 1145"/>
                <a:gd name="T74" fmla="*/ 70 w 1053"/>
                <a:gd name="T75" fmla="*/ 263 h 1145"/>
                <a:gd name="T76" fmla="*/ 140 w 1053"/>
                <a:gd name="T77" fmla="*/ 354 h 1145"/>
                <a:gd name="T78" fmla="*/ 184 w 1053"/>
                <a:gd name="T79" fmla="*/ 278 h 1145"/>
                <a:gd name="T80" fmla="*/ 966 w 1053"/>
                <a:gd name="T81" fmla="*/ 323 h 1145"/>
                <a:gd name="T82" fmla="*/ 923 w 1053"/>
                <a:gd name="T83" fmla="*/ 247 h 1145"/>
                <a:gd name="T84" fmla="*/ 852 w 1053"/>
                <a:gd name="T85" fmla="*/ 338 h 1145"/>
                <a:gd name="T86" fmla="*/ 140 w 1053"/>
                <a:gd name="T87" fmla="*/ 699 h 1145"/>
                <a:gd name="T88" fmla="*/ 70 w 1053"/>
                <a:gd name="T89" fmla="*/ 790 h 1145"/>
                <a:gd name="T90" fmla="*/ 184 w 1053"/>
                <a:gd name="T91" fmla="*/ 775 h 1145"/>
                <a:gd name="T92" fmla="*/ 140 w 1053"/>
                <a:gd name="T93" fmla="*/ 699 h 1145"/>
                <a:gd name="T94" fmla="*/ 106 w 1053"/>
                <a:gd name="T95" fmla="*/ 483 h 1145"/>
                <a:gd name="T96" fmla="*/ 0 w 1053"/>
                <a:gd name="T97" fmla="*/ 526 h 1145"/>
                <a:gd name="T98" fmla="*/ 106 w 1053"/>
                <a:gd name="T99" fmla="*/ 570 h 1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53" h="1145">
                  <a:moveTo>
                    <a:pt x="606" y="1024"/>
                  </a:moveTo>
                  <a:lnTo>
                    <a:pt x="448" y="1024"/>
                  </a:lnTo>
                  <a:cubicBezTo>
                    <a:pt x="439" y="1024"/>
                    <a:pt x="432" y="1031"/>
                    <a:pt x="432" y="1040"/>
                  </a:cubicBezTo>
                  <a:lnTo>
                    <a:pt x="432" y="1076"/>
                  </a:lnTo>
                  <a:cubicBezTo>
                    <a:pt x="432" y="1079"/>
                    <a:pt x="433" y="1083"/>
                    <a:pt x="435" y="1086"/>
                  </a:cubicBezTo>
                  <a:lnTo>
                    <a:pt x="447" y="1101"/>
                  </a:lnTo>
                  <a:cubicBezTo>
                    <a:pt x="449" y="1103"/>
                    <a:pt x="452" y="1105"/>
                    <a:pt x="455" y="1106"/>
                  </a:cubicBezTo>
                  <a:cubicBezTo>
                    <a:pt x="457" y="1107"/>
                    <a:pt x="459" y="1107"/>
                    <a:pt x="462" y="1108"/>
                  </a:cubicBezTo>
                  <a:cubicBezTo>
                    <a:pt x="463" y="1108"/>
                    <a:pt x="464" y="1108"/>
                    <a:pt x="465" y="1109"/>
                  </a:cubicBezTo>
                  <a:lnTo>
                    <a:pt x="492" y="1138"/>
                  </a:lnTo>
                  <a:cubicBezTo>
                    <a:pt x="494" y="1139"/>
                    <a:pt x="496" y="1141"/>
                    <a:pt x="498" y="1142"/>
                  </a:cubicBezTo>
                  <a:cubicBezTo>
                    <a:pt x="504" y="1144"/>
                    <a:pt x="513" y="1145"/>
                    <a:pt x="523" y="1145"/>
                  </a:cubicBezTo>
                  <a:lnTo>
                    <a:pt x="525" y="1145"/>
                  </a:lnTo>
                  <a:cubicBezTo>
                    <a:pt x="542" y="1145"/>
                    <a:pt x="551" y="1142"/>
                    <a:pt x="556" y="1140"/>
                  </a:cubicBezTo>
                  <a:cubicBezTo>
                    <a:pt x="558" y="1139"/>
                    <a:pt x="560" y="1138"/>
                    <a:pt x="561" y="1137"/>
                  </a:cubicBezTo>
                  <a:cubicBezTo>
                    <a:pt x="561" y="1137"/>
                    <a:pt x="589" y="1109"/>
                    <a:pt x="590" y="1109"/>
                  </a:cubicBezTo>
                  <a:cubicBezTo>
                    <a:pt x="591" y="1108"/>
                    <a:pt x="592" y="1108"/>
                    <a:pt x="593" y="1108"/>
                  </a:cubicBezTo>
                  <a:cubicBezTo>
                    <a:pt x="595" y="1108"/>
                    <a:pt x="596" y="1108"/>
                    <a:pt x="597" y="1107"/>
                  </a:cubicBezTo>
                  <a:cubicBezTo>
                    <a:pt x="602" y="1107"/>
                    <a:pt x="606" y="1105"/>
                    <a:pt x="609" y="1101"/>
                  </a:cubicBezTo>
                  <a:lnTo>
                    <a:pt x="619" y="1086"/>
                  </a:lnTo>
                  <a:cubicBezTo>
                    <a:pt x="621" y="1083"/>
                    <a:pt x="622" y="1080"/>
                    <a:pt x="622" y="1077"/>
                  </a:cubicBezTo>
                  <a:lnTo>
                    <a:pt x="622" y="1040"/>
                  </a:lnTo>
                  <a:cubicBezTo>
                    <a:pt x="622" y="1031"/>
                    <a:pt x="615" y="1024"/>
                    <a:pt x="606" y="1024"/>
                  </a:cubicBezTo>
                  <a:close/>
                  <a:moveTo>
                    <a:pt x="527" y="240"/>
                  </a:moveTo>
                  <a:cubicBezTo>
                    <a:pt x="373" y="240"/>
                    <a:pt x="248" y="370"/>
                    <a:pt x="247" y="531"/>
                  </a:cubicBezTo>
                  <a:cubicBezTo>
                    <a:pt x="247" y="594"/>
                    <a:pt x="266" y="654"/>
                    <a:pt x="303" y="705"/>
                  </a:cubicBezTo>
                  <a:cubicBezTo>
                    <a:pt x="304" y="707"/>
                    <a:pt x="322" y="730"/>
                    <a:pt x="331" y="740"/>
                  </a:cubicBezTo>
                  <a:cubicBezTo>
                    <a:pt x="396" y="820"/>
                    <a:pt x="428" y="884"/>
                    <a:pt x="428" y="935"/>
                  </a:cubicBezTo>
                  <a:cubicBezTo>
                    <a:pt x="415" y="939"/>
                    <a:pt x="406" y="950"/>
                    <a:pt x="406" y="964"/>
                  </a:cubicBezTo>
                  <a:cubicBezTo>
                    <a:pt x="406" y="982"/>
                    <a:pt x="420" y="996"/>
                    <a:pt x="437" y="996"/>
                  </a:cubicBezTo>
                  <a:lnTo>
                    <a:pt x="617" y="996"/>
                  </a:lnTo>
                  <a:cubicBezTo>
                    <a:pt x="634" y="996"/>
                    <a:pt x="648" y="982"/>
                    <a:pt x="648" y="964"/>
                  </a:cubicBezTo>
                  <a:cubicBezTo>
                    <a:pt x="648" y="954"/>
                    <a:pt x="643" y="944"/>
                    <a:pt x="635" y="939"/>
                  </a:cubicBezTo>
                  <a:cubicBezTo>
                    <a:pt x="634" y="881"/>
                    <a:pt x="663" y="815"/>
                    <a:pt x="724" y="739"/>
                  </a:cubicBezTo>
                  <a:cubicBezTo>
                    <a:pt x="733" y="729"/>
                    <a:pt x="750" y="707"/>
                    <a:pt x="751" y="706"/>
                  </a:cubicBezTo>
                  <a:cubicBezTo>
                    <a:pt x="787" y="655"/>
                    <a:pt x="807" y="595"/>
                    <a:pt x="807" y="532"/>
                  </a:cubicBezTo>
                  <a:cubicBezTo>
                    <a:pt x="807" y="454"/>
                    <a:pt x="778" y="381"/>
                    <a:pt x="726" y="326"/>
                  </a:cubicBezTo>
                  <a:cubicBezTo>
                    <a:pt x="673" y="271"/>
                    <a:pt x="603" y="240"/>
                    <a:pt x="527" y="240"/>
                  </a:cubicBezTo>
                  <a:close/>
                  <a:moveTo>
                    <a:pt x="966" y="730"/>
                  </a:moveTo>
                  <a:lnTo>
                    <a:pt x="912" y="699"/>
                  </a:lnTo>
                  <a:cubicBezTo>
                    <a:pt x="891" y="687"/>
                    <a:pt x="864" y="694"/>
                    <a:pt x="852" y="715"/>
                  </a:cubicBezTo>
                  <a:cubicBezTo>
                    <a:pt x="840" y="736"/>
                    <a:pt x="847" y="762"/>
                    <a:pt x="868" y="775"/>
                  </a:cubicBezTo>
                  <a:lnTo>
                    <a:pt x="923" y="806"/>
                  </a:lnTo>
                  <a:cubicBezTo>
                    <a:pt x="943" y="818"/>
                    <a:pt x="970" y="811"/>
                    <a:pt x="982" y="790"/>
                  </a:cubicBezTo>
                  <a:cubicBezTo>
                    <a:pt x="994" y="769"/>
                    <a:pt x="987" y="742"/>
                    <a:pt x="966" y="730"/>
                  </a:cubicBezTo>
                  <a:close/>
                  <a:moveTo>
                    <a:pt x="338" y="200"/>
                  </a:moveTo>
                  <a:cubicBezTo>
                    <a:pt x="359" y="188"/>
                    <a:pt x="366" y="162"/>
                    <a:pt x="354" y="141"/>
                  </a:cubicBezTo>
                  <a:lnTo>
                    <a:pt x="323" y="87"/>
                  </a:lnTo>
                  <a:cubicBezTo>
                    <a:pt x="311" y="66"/>
                    <a:pt x="284" y="58"/>
                    <a:pt x="263" y="71"/>
                  </a:cubicBezTo>
                  <a:cubicBezTo>
                    <a:pt x="242" y="83"/>
                    <a:pt x="235" y="109"/>
                    <a:pt x="247" y="130"/>
                  </a:cubicBezTo>
                  <a:lnTo>
                    <a:pt x="278" y="184"/>
                  </a:lnTo>
                  <a:cubicBezTo>
                    <a:pt x="290" y="205"/>
                    <a:pt x="317" y="213"/>
                    <a:pt x="338" y="200"/>
                  </a:cubicBezTo>
                  <a:close/>
                  <a:moveTo>
                    <a:pt x="790" y="71"/>
                  </a:moveTo>
                  <a:cubicBezTo>
                    <a:pt x="769" y="58"/>
                    <a:pt x="742" y="66"/>
                    <a:pt x="730" y="87"/>
                  </a:cubicBezTo>
                  <a:lnTo>
                    <a:pt x="699" y="141"/>
                  </a:lnTo>
                  <a:cubicBezTo>
                    <a:pt x="686" y="162"/>
                    <a:pt x="694" y="188"/>
                    <a:pt x="715" y="200"/>
                  </a:cubicBezTo>
                  <a:cubicBezTo>
                    <a:pt x="735" y="213"/>
                    <a:pt x="762" y="205"/>
                    <a:pt x="774" y="184"/>
                  </a:cubicBezTo>
                  <a:lnTo>
                    <a:pt x="806" y="130"/>
                  </a:lnTo>
                  <a:cubicBezTo>
                    <a:pt x="818" y="109"/>
                    <a:pt x="811" y="83"/>
                    <a:pt x="790" y="71"/>
                  </a:cubicBezTo>
                  <a:close/>
                  <a:moveTo>
                    <a:pt x="1009" y="483"/>
                  </a:moveTo>
                  <a:lnTo>
                    <a:pt x="947" y="483"/>
                  </a:lnTo>
                  <a:cubicBezTo>
                    <a:pt x="922" y="483"/>
                    <a:pt x="903" y="502"/>
                    <a:pt x="903" y="526"/>
                  </a:cubicBezTo>
                  <a:cubicBezTo>
                    <a:pt x="903" y="551"/>
                    <a:pt x="922" y="570"/>
                    <a:pt x="947" y="570"/>
                  </a:cubicBezTo>
                  <a:lnTo>
                    <a:pt x="1009" y="570"/>
                  </a:lnTo>
                  <a:cubicBezTo>
                    <a:pt x="1033" y="570"/>
                    <a:pt x="1053" y="551"/>
                    <a:pt x="1053" y="526"/>
                  </a:cubicBezTo>
                  <a:cubicBezTo>
                    <a:pt x="1053" y="502"/>
                    <a:pt x="1033" y="483"/>
                    <a:pt x="1009" y="483"/>
                  </a:cubicBezTo>
                  <a:close/>
                  <a:moveTo>
                    <a:pt x="526" y="150"/>
                  </a:moveTo>
                  <a:cubicBezTo>
                    <a:pt x="550" y="150"/>
                    <a:pt x="570" y="130"/>
                    <a:pt x="570" y="106"/>
                  </a:cubicBezTo>
                  <a:lnTo>
                    <a:pt x="570" y="44"/>
                  </a:lnTo>
                  <a:cubicBezTo>
                    <a:pt x="570" y="20"/>
                    <a:pt x="550" y="0"/>
                    <a:pt x="526" y="0"/>
                  </a:cubicBezTo>
                  <a:cubicBezTo>
                    <a:pt x="502" y="0"/>
                    <a:pt x="483" y="20"/>
                    <a:pt x="483" y="44"/>
                  </a:cubicBezTo>
                  <a:lnTo>
                    <a:pt x="483" y="106"/>
                  </a:lnTo>
                  <a:cubicBezTo>
                    <a:pt x="483" y="130"/>
                    <a:pt x="502" y="150"/>
                    <a:pt x="526" y="150"/>
                  </a:cubicBezTo>
                  <a:close/>
                  <a:moveTo>
                    <a:pt x="184" y="278"/>
                  </a:moveTo>
                  <a:lnTo>
                    <a:pt x="130" y="247"/>
                  </a:lnTo>
                  <a:cubicBezTo>
                    <a:pt x="109" y="235"/>
                    <a:pt x="82" y="242"/>
                    <a:pt x="70" y="263"/>
                  </a:cubicBezTo>
                  <a:cubicBezTo>
                    <a:pt x="58" y="284"/>
                    <a:pt x="65" y="311"/>
                    <a:pt x="86" y="323"/>
                  </a:cubicBezTo>
                  <a:lnTo>
                    <a:pt x="140" y="354"/>
                  </a:lnTo>
                  <a:cubicBezTo>
                    <a:pt x="161" y="366"/>
                    <a:pt x="188" y="359"/>
                    <a:pt x="200" y="338"/>
                  </a:cubicBezTo>
                  <a:cubicBezTo>
                    <a:pt x="212" y="317"/>
                    <a:pt x="205" y="291"/>
                    <a:pt x="184" y="278"/>
                  </a:cubicBezTo>
                  <a:close/>
                  <a:moveTo>
                    <a:pt x="912" y="354"/>
                  </a:moveTo>
                  <a:lnTo>
                    <a:pt x="966" y="323"/>
                  </a:lnTo>
                  <a:cubicBezTo>
                    <a:pt x="987" y="311"/>
                    <a:pt x="994" y="284"/>
                    <a:pt x="982" y="263"/>
                  </a:cubicBezTo>
                  <a:cubicBezTo>
                    <a:pt x="970" y="242"/>
                    <a:pt x="943" y="235"/>
                    <a:pt x="923" y="247"/>
                  </a:cubicBezTo>
                  <a:lnTo>
                    <a:pt x="868" y="278"/>
                  </a:lnTo>
                  <a:cubicBezTo>
                    <a:pt x="847" y="291"/>
                    <a:pt x="840" y="317"/>
                    <a:pt x="852" y="338"/>
                  </a:cubicBezTo>
                  <a:cubicBezTo>
                    <a:pt x="864" y="359"/>
                    <a:pt x="891" y="366"/>
                    <a:pt x="912" y="354"/>
                  </a:cubicBezTo>
                  <a:close/>
                  <a:moveTo>
                    <a:pt x="140" y="699"/>
                  </a:moveTo>
                  <a:lnTo>
                    <a:pt x="86" y="730"/>
                  </a:lnTo>
                  <a:cubicBezTo>
                    <a:pt x="65" y="742"/>
                    <a:pt x="58" y="769"/>
                    <a:pt x="70" y="790"/>
                  </a:cubicBezTo>
                  <a:cubicBezTo>
                    <a:pt x="82" y="811"/>
                    <a:pt x="109" y="818"/>
                    <a:pt x="130" y="806"/>
                  </a:cubicBezTo>
                  <a:lnTo>
                    <a:pt x="184" y="775"/>
                  </a:lnTo>
                  <a:cubicBezTo>
                    <a:pt x="205" y="762"/>
                    <a:pt x="212" y="736"/>
                    <a:pt x="200" y="715"/>
                  </a:cubicBezTo>
                  <a:cubicBezTo>
                    <a:pt x="188" y="694"/>
                    <a:pt x="161" y="687"/>
                    <a:pt x="140" y="699"/>
                  </a:cubicBezTo>
                  <a:close/>
                  <a:moveTo>
                    <a:pt x="150" y="526"/>
                  </a:moveTo>
                  <a:cubicBezTo>
                    <a:pt x="150" y="502"/>
                    <a:pt x="130" y="483"/>
                    <a:pt x="106" y="483"/>
                  </a:cubicBezTo>
                  <a:lnTo>
                    <a:pt x="44" y="483"/>
                  </a:lnTo>
                  <a:cubicBezTo>
                    <a:pt x="19" y="483"/>
                    <a:pt x="0" y="502"/>
                    <a:pt x="0" y="526"/>
                  </a:cubicBezTo>
                  <a:cubicBezTo>
                    <a:pt x="0" y="551"/>
                    <a:pt x="19" y="570"/>
                    <a:pt x="44" y="570"/>
                  </a:cubicBezTo>
                  <a:lnTo>
                    <a:pt x="106" y="570"/>
                  </a:lnTo>
                  <a:cubicBezTo>
                    <a:pt x="130" y="570"/>
                    <a:pt x="150" y="551"/>
                    <a:pt x="150" y="526"/>
                  </a:cubicBez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a:p>
          </p:txBody>
        </p:sp>
      </p:grpSp>
      <p:grpSp>
        <p:nvGrpSpPr>
          <p:cNvPr id="20" name="组合 19"/>
          <p:cNvGrpSpPr/>
          <p:nvPr/>
        </p:nvGrpSpPr>
        <p:grpSpPr>
          <a:xfrm>
            <a:off x="7922408" y="553244"/>
            <a:ext cx="566400" cy="566400"/>
            <a:chOff x="7742596" y="2492896"/>
            <a:chExt cx="864096" cy="864096"/>
          </a:xfrm>
        </p:grpSpPr>
        <p:sp>
          <p:nvSpPr>
            <p:cNvPr id="21" name="椭圆 20"/>
            <p:cNvSpPr/>
            <p:nvPr/>
          </p:nvSpPr>
          <p:spPr>
            <a:xfrm>
              <a:off x="7742596" y="2492896"/>
              <a:ext cx="864096" cy="864096"/>
            </a:xfrm>
            <a:prstGeom prst="ellipse">
              <a:avLst/>
            </a:prstGeom>
            <a:solidFill>
              <a:srgbClr val="013B6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62"/>
              <a:endParaRPr lang="zh-CN" altLang="en-US" sz="3000">
                <a:solidFill>
                  <a:prstClr val="white"/>
                </a:solidFill>
                <a:ea typeface="微软雅黑"/>
              </a:endParaRPr>
            </a:p>
          </p:txBody>
        </p:sp>
        <p:sp>
          <p:nvSpPr>
            <p:cNvPr id="22" name="Freeform 79"/>
            <p:cNvSpPr>
              <a:spLocks noChangeAspect="1" noEditPoints="1"/>
            </p:cNvSpPr>
            <p:nvPr/>
          </p:nvSpPr>
          <p:spPr bwMode="black">
            <a:xfrm>
              <a:off x="8012942" y="2686387"/>
              <a:ext cx="344021" cy="464952"/>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rgbClr val="FFFFFF"/>
            </a:solidFill>
            <a:ln>
              <a:noFill/>
            </a:ln>
          </p:spPr>
          <p:txBody>
            <a:bodyPr vert="horz" wrap="square" lIns="61735" tIns="30867" rIns="61735" bIns="30867" numCol="1" anchor="t" anchorCtr="0" compatLnSpc="1">
              <a:prstTxWarp prst="textNoShape">
                <a:avLst/>
              </a:prstTxWarp>
            </a:bodyPr>
            <a:lstStyle/>
            <a:p>
              <a:endParaRPr lang="en-US" sz="1200">
                <a:solidFill>
                  <a:srgbClr val="FFFFFF"/>
                </a:solidFill>
              </a:endParaRPr>
            </a:p>
          </p:txBody>
        </p:sp>
      </p:grpSp>
    </p:spTree>
    <p:extLst>
      <p:ext uri="{BB962C8B-B14F-4D97-AF65-F5344CB8AC3E}">
        <p14:creationId xmlns:p14="http://schemas.microsoft.com/office/powerpoint/2010/main" val="3581736724"/>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5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5"/>
                                        </p:tgtEl>
                                        <p:attrNameLst>
                                          <p:attrName>ppt_x</p:attrName>
                                          <p:attrName>ppt_y</p:attrName>
                                        </p:attrNameLst>
                                      </p:cBhvr>
                                    </p:animMotion>
                                    <p:animEffect transition="in" filter="fade">
                                      <p:cBhvr>
                                        <p:cTn id="9" dur="500"/>
                                        <p:tgtEl>
                                          <p:spTgt spid="5"/>
                                        </p:tgtEl>
                                      </p:cBhvr>
                                    </p:animEffect>
                                  </p:childTnLst>
                                </p:cTn>
                              </p:par>
                            </p:childTnLst>
                          </p:cTn>
                        </p:par>
                        <p:par>
                          <p:cTn id="10" fill="hold">
                            <p:stCondLst>
                              <p:cond delay="500"/>
                            </p:stCondLst>
                            <p:childTnLst>
                              <p:par>
                                <p:cTn id="11" presetID="5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Scale>
                                      <p:cBhvr>
                                        <p:cTn id="13" dur="5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500" decel="50000" fill="hold">
                                          <p:stCondLst>
                                            <p:cond delay="0"/>
                                          </p:stCondLst>
                                        </p:cTn>
                                        <p:tgtEl>
                                          <p:spTgt spid="8"/>
                                        </p:tgtEl>
                                        <p:attrNameLst>
                                          <p:attrName>ppt_x</p:attrName>
                                          <p:attrName>ppt_y</p:attrName>
                                        </p:attrNameLst>
                                      </p:cBhvr>
                                    </p:animMotion>
                                    <p:animEffect transition="in" filter="fade">
                                      <p:cBhvr>
                                        <p:cTn id="15" dur="500"/>
                                        <p:tgtEl>
                                          <p:spTgt spid="8"/>
                                        </p:tgtEl>
                                      </p:cBhvr>
                                    </p:animEffect>
                                  </p:childTnLst>
                                </p:cTn>
                              </p:par>
                            </p:childTnLst>
                          </p:cTn>
                        </p:par>
                        <p:par>
                          <p:cTn id="16" fill="hold">
                            <p:stCondLst>
                              <p:cond delay="1000"/>
                            </p:stCondLst>
                            <p:childTnLst>
                              <p:par>
                                <p:cTn id="17" presetID="5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Scale>
                                      <p:cBhvr>
                                        <p:cTn id="19" dur="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500" decel="50000" fill="hold">
                                          <p:stCondLst>
                                            <p:cond delay="0"/>
                                          </p:stCondLst>
                                        </p:cTn>
                                        <p:tgtEl>
                                          <p:spTgt spid="11"/>
                                        </p:tgtEl>
                                        <p:attrNameLst>
                                          <p:attrName>ppt_x</p:attrName>
                                          <p:attrName>ppt_y</p:attrName>
                                        </p:attrNameLst>
                                      </p:cBhvr>
                                    </p:animMotion>
                                    <p:animEffect transition="in" filter="fade">
                                      <p:cBhvr>
                                        <p:cTn id="21" dur="500"/>
                                        <p:tgtEl>
                                          <p:spTgt spid="11"/>
                                        </p:tgtEl>
                                      </p:cBhvr>
                                    </p:animEffect>
                                  </p:childTnLst>
                                </p:cTn>
                              </p:par>
                            </p:childTnLst>
                          </p:cTn>
                        </p:par>
                        <p:par>
                          <p:cTn id="22" fill="hold">
                            <p:stCondLst>
                              <p:cond delay="1500"/>
                            </p:stCondLst>
                            <p:childTnLst>
                              <p:par>
                                <p:cTn id="23" presetID="5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Scale>
                                      <p:cBhvr>
                                        <p:cTn id="25" dur="5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500" decel="50000" fill="hold">
                                          <p:stCondLst>
                                            <p:cond delay="0"/>
                                          </p:stCondLst>
                                        </p:cTn>
                                        <p:tgtEl>
                                          <p:spTgt spid="14"/>
                                        </p:tgtEl>
                                        <p:attrNameLst>
                                          <p:attrName>ppt_x</p:attrName>
                                          <p:attrName>ppt_y</p:attrName>
                                        </p:attrNameLst>
                                      </p:cBhvr>
                                    </p:animMotion>
                                    <p:animEffect transition="in" filter="fade">
                                      <p:cBhvr>
                                        <p:cTn id="27" dur="500"/>
                                        <p:tgtEl>
                                          <p:spTgt spid="14"/>
                                        </p:tgtEl>
                                      </p:cBhvr>
                                    </p:animEffect>
                                  </p:childTnLst>
                                </p:cTn>
                              </p:par>
                            </p:childTnLst>
                          </p:cTn>
                        </p:par>
                        <p:par>
                          <p:cTn id="28" fill="hold">
                            <p:stCondLst>
                              <p:cond delay="2000"/>
                            </p:stCondLst>
                            <p:childTnLst>
                              <p:par>
                                <p:cTn id="29" presetID="52"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Scale>
                                      <p:cBhvr>
                                        <p:cTn id="31" dur="5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500" decel="50000" fill="hold">
                                          <p:stCondLst>
                                            <p:cond delay="0"/>
                                          </p:stCondLst>
                                        </p:cTn>
                                        <p:tgtEl>
                                          <p:spTgt spid="17"/>
                                        </p:tgtEl>
                                        <p:attrNameLst>
                                          <p:attrName>ppt_x</p:attrName>
                                          <p:attrName>ppt_y</p:attrName>
                                        </p:attrNameLst>
                                      </p:cBhvr>
                                    </p:animMotion>
                                    <p:animEffect transition="in" filter="fade">
                                      <p:cBhvr>
                                        <p:cTn id="33" dur="500"/>
                                        <p:tgtEl>
                                          <p:spTgt spid="17"/>
                                        </p:tgtEl>
                                      </p:cBhvr>
                                    </p:animEffect>
                                  </p:childTnLst>
                                </p:cTn>
                              </p:par>
                            </p:childTnLst>
                          </p:cTn>
                        </p:par>
                        <p:par>
                          <p:cTn id="34" fill="hold">
                            <p:stCondLst>
                              <p:cond delay="2500"/>
                            </p:stCondLst>
                            <p:childTnLst>
                              <p:par>
                                <p:cTn id="35" presetID="52"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Scale>
                                      <p:cBhvr>
                                        <p:cTn id="37" dur="5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500" decel="50000" fill="hold">
                                          <p:stCondLst>
                                            <p:cond delay="0"/>
                                          </p:stCondLst>
                                        </p:cTn>
                                        <p:tgtEl>
                                          <p:spTgt spid="20"/>
                                        </p:tgtEl>
                                        <p:attrNameLst>
                                          <p:attrName>ppt_x</p:attrName>
                                          <p:attrName>ppt_y</p:attrName>
                                        </p:attrNameLst>
                                      </p:cBhvr>
                                    </p:animMotion>
                                    <p:animEffect transition="in" filter="fade">
                                      <p:cBhvr>
                                        <p:cTn id="39" dur="500"/>
                                        <p:tgtEl>
                                          <p:spTgt spid="20"/>
                                        </p:tgtEl>
                                      </p:cBhvr>
                                    </p:animEffect>
                                  </p:childTnLst>
                                </p:cTn>
                              </p:par>
                            </p:childTnLst>
                          </p:cTn>
                        </p:par>
                        <p:par>
                          <p:cTn id="40" fill="hold">
                            <p:stCondLst>
                              <p:cond delay="3000"/>
                            </p:stCondLst>
                            <p:childTnLst>
                              <p:par>
                                <p:cTn id="41" presetID="12" presetClass="entr" presetSubtype="4" fill="hold" nodeType="after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 calcmode="lin" valueType="num">
                                      <p:cBhvr additive="base">
                                        <p:cTn id="43" dur="10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44" dur="1000"/>
                                        <p:tgtEl>
                                          <p:spTgt spid="4">
                                            <p:txEl>
                                              <p:pRg st="0" end="0"/>
                                            </p:txEl>
                                          </p:spTgt>
                                        </p:tgtEl>
                                      </p:cBhvr>
                                    </p:animEffect>
                                  </p:childTnLst>
                                </p:cTn>
                              </p:par>
                            </p:childTnLst>
                          </p:cTn>
                        </p:par>
                        <p:par>
                          <p:cTn id="45" fill="hold">
                            <p:stCondLst>
                              <p:cond delay="4000"/>
                            </p:stCondLst>
                            <p:childTnLst>
                              <p:par>
                                <p:cTn id="46" presetID="2" presetClass="entr" presetSubtype="4" fill="hold" grpId="0" nodeType="afterEffect">
                                  <p:stCondLst>
                                    <p:cond delay="0"/>
                                  </p:stCondLst>
                                  <p:iterate type="lt">
                                    <p:tmPct val="10000"/>
                                  </p:iterate>
                                  <p:childTnLst>
                                    <p:set>
                                      <p:cBhvr>
                                        <p:cTn id="47" dur="1" fill="hold">
                                          <p:stCondLst>
                                            <p:cond delay="0"/>
                                          </p:stCondLst>
                                        </p:cTn>
                                        <p:tgtEl>
                                          <p:spTgt spid="3"/>
                                        </p:tgtEl>
                                        <p:attrNameLst>
                                          <p:attrName>style.visibility</p:attrName>
                                        </p:attrNameLst>
                                      </p:cBhvr>
                                      <p:to>
                                        <p:strVal val="visible"/>
                                      </p:to>
                                    </p:set>
                                    <p:anim calcmode="lin" valueType="num">
                                      <p:cBhvr additive="base">
                                        <p:cTn id="48" dur="500" fill="hold"/>
                                        <p:tgtEl>
                                          <p:spTgt spid="3"/>
                                        </p:tgtEl>
                                        <p:attrNameLst>
                                          <p:attrName>ppt_x</p:attrName>
                                        </p:attrNameLst>
                                      </p:cBhvr>
                                      <p:tavLst>
                                        <p:tav tm="0">
                                          <p:val>
                                            <p:strVal val="#ppt_x"/>
                                          </p:val>
                                        </p:tav>
                                        <p:tav tm="100000">
                                          <p:val>
                                            <p:strVal val="#ppt_x"/>
                                          </p:val>
                                        </p:tav>
                                      </p:tavLst>
                                    </p:anim>
                                    <p:anim calcmode="lin" valueType="num">
                                      <p:cBhvr additive="base">
                                        <p:cTn id="4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221970" y="1790466"/>
            <a:ext cx="5942289" cy="2651210"/>
            <a:chOff x="-1" y="1771089"/>
            <a:chExt cx="12192763" cy="2057963"/>
          </a:xfrm>
        </p:grpSpPr>
        <p:sp>
          <p:nvSpPr>
            <p:cNvPr id="6" name="矩形 5"/>
            <p:cNvSpPr/>
            <p:nvPr/>
          </p:nvSpPr>
          <p:spPr>
            <a:xfrm>
              <a:off x="762" y="1771089"/>
              <a:ext cx="12192000" cy="2057963"/>
            </a:xfrm>
            <a:prstGeom prst="rect">
              <a:avLst/>
            </a:prstGeom>
            <a:solidFill>
              <a:srgbClr val="013B6D"/>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defTabSz="914400"/>
              <a:endParaRPr lang="zh-CN" altLang="en-US" sz="1800">
                <a:solidFill>
                  <a:schemeClr val="bg1"/>
                </a:solidFill>
                <a:latin typeface="宋体" pitchFamily="2" charset="-122"/>
              </a:endParaRPr>
            </a:p>
          </p:txBody>
        </p:sp>
        <p:sp>
          <p:nvSpPr>
            <p:cNvPr id="7" name="矩形 6"/>
            <p:cNvSpPr/>
            <p:nvPr/>
          </p:nvSpPr>
          <p:spPr>
            <a:xfrm>
              <a:off x="762" y="1788021"/>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5"/>
          <p:cNvSpPr txBox="1"/>
          <p:nvPr/>
        </p:nvSpPr>
        <p:spPr>
          <a:xfrm>
            <a:off x="3402304" y="2621865"/>
            <a:ext cx="5563061" cy="746358"/>
          </a:xfrm>
          <a:prstGeom prst="rect">
            <a:avLst/>
          </a:prstGeom>
          <a:noFill/>
        </p:spPr>
        <p:txBody>
          <a:bodyPr wrap="none" lIns="68580" tIns="34290" rIns="68580" bIns="34290" rtlCol="0">
            <a:spAutoFit/>
          </a:bodyPr>
          <a:lstStyle/>
          <a:p>
            <a:r>
              <a:rPr lang="zh-CN" altLang="en-US" sz="4400" b="1" spc="300" dirty="0" smtClean="0">
                <a:solidFill>
                  <a:schemeClr val="bg1"/>
                </a:solidFill>
                <a:latin typeface="微软雅黑" pitchFamily="34" charset="-122"/>
                <a:ea typeface="微软雅黑" pitchFamily="34" charset="-122"/>
                <a:sym typeface="Segoe UI" pitchFamily="34" charset="0"/>
              </a:rPr>
              <a:t>感谢老师批评与指证</a:t>
            </a:r>
            <a:endParaRPr lang="zh-CN" altLang="en-US" sz="4400" b="1" spc="300" dirty="0">
              <a:solidFill>
                <a:schemeClr val="bg1"/>
              </a:solidFill>
              <a:latin typeface="微软雅黑" pitchFamily="34" charset="-122"/>
              <a:ea typeface="微软雅黑" pitchFamily="34" charset="-122"/>
              <a:sym typeface="Segoe UI" pitchFamily="34" charset="0"/>
            </a:endParaRPr>
          </a:p>
        </p:txBody>
      </p:sp>
      <p:pic>
        <p:nvPicPr>
          <p:cNvPr id="10" name="Picture 2" descr="C:\Users\jsj\Desktop\20140321100237-10578269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09255"/>
            <a:ext cx="1507794" cy="149545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组合 10"/>
          <p:cNvGrpSpPr/>
          <p:nvPr/>
        </p:nvGrpSpPr>
        <p:grpSpPr>
          <a:xfrm>
            <a:off x="5038355" y="4849594"/>
            <a:ext cx="2191930" cy="414338"/>
            <a:chOff x="773458" y="3742767"/>
            <a:chExt cx="2191930" cy="414338"/>
          </a:xfrm>
        </p:grpSpPr>
        <p:sp>
          <p:nvSpPr>
            <p:cNvPr id="12" name="文本框 9"/>
            <p:cNvSpPr txBox="1"/>
            <p:nvPr/>
          </p:nvSpPr>
          <p:spPr>
            <a:xfrm>
              <a:off x="1185414" y="3811436"/>
              <a:ext cx="1779974" cy="315471"/>
            </a:xfrm>
            <a:prstGeom prst="rect">
              <a:avLst/>
            </a:prstGeom>
            <a:noFill/>
          </p:spPr>
          <p:txBody>
            <a:bodyPr wrap="none" lIns="68580" tIns="34290" rIns="68580" bIns="34290" rtlCol="0">
              <a:spAutoFit/>
            </a:bodyPr>
            <a:lstStyle/>
            <a:p>
              <a:r>
                <a:rPr lang="zh-CN" altLang="en-US" sz="1600" dirty="0">
                  <a:solidFill>
                    <a:srgbClr val="013B6D"/>
                  </a:solidFill>
                  <a:latin typeface="微软雅黑" panose="020B0503020204020204" pitchFamily="34" charset="-122"/>
                  <a:ea typeface="微软雅黑" panose="020B0503020204020204" pitchFamily="34" charset="-122"/>
                </a:rPr>
                <a:t>指导教师</a:t>
              </a:r>
              <a:r>
                <a:rPr lang="zh-CN" altLang="en-US" sz="1600" dirty="0" smtClean="0">
                  <a:solidFill>
                    <a:srgbClr val="013B6D"/>
                  </a:solidFill>
                  <a:latin typeface="微软雅黑" panose="020B0503020204020204" pitchFamily="34" charset="-122"/>
                  <a:ea typeface="微软雅黑" panose="020B0503020204020204" pitchFamily="34" charset="-122"/>
                </a:rPr>
                <a:t>：工作室</a:t>
              </a:r>
              <a:endParaRPr lang="zh-CN" altLang="en-US" sz="1600" dirty="0">
                <a:solidFill>
                  <a:srgbClr val="013B6D"/>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773458" y="3742767"/>
              <a:ext cx="414338" cy="414338"/>
              <a:chOff x="1031277" y="5180856"/>
              <a:chExt cx="552450" cy="552450"/>
            </a:xfrm>
          </p:grpSpPr>
          <p:sp>
            <p:nvSpPr>
              <p:cNvPr id="14" name="椭圆 13"/>
              <p:cNvSpPr/>
              <p:nvPr/>
            </p:nvSpPr>
            <p:spPr>
              <a:xfrm>
                <a:off x="1031277" y="5180856"/>
                <a:ext cx="552450" cy="552450"/>
              </a:xfrm>
              <a:prstGeom prst="ellipse">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reeform 34"/>
              <p:cNvSpPr/>
              <p:nvPr/>
            </p:nvSpPr>
            <p:spPr>
              <a:xfrm flipH="1">
                <a:off x="1130571" y="5313444"/>
                <a:ext cx="328603" cy="249173"/>
              </a:xfrm>
              <a:custGeom>
                <a:avLst/>
                <a:gdLst/>
                <a:ahLst/>
                <a:cxnLst/>
                <a:rect l="l" t="t" r="r" b="b"/>
                <a:pathLst>
                  <a:path w="852601" h="862013">
                    <a:moveTo>
                      <a:pt x="339688" y="551599"/>
                    </a:moveTo>
                    <a:cubicBezTo>
                      <a:pt x="336200" y="550660"/>
                      <a:pt x="332712" y="552270"/>
                      <a:pt x="329224" y="555624"/>
                    </a:cubicBezTo>
                    <a:lnTo>
                      <a:pt x="318760" y="571723"/>
                    </a:lnTo>
                    <a:cubicBezTo>
                      <a:pt x="317687" y="576955"/>
                      <a:pt x="320907" y="582723"/>
                      <a:pt x="322785" y="587017"/>
                    </a:cubicBezTo>
                    <a:cubicBezTo>
                      <a:pt x="324663" y="591310"/>
                      <a:pt x="331370" y="593322"/>
                      <a:pt x="330029" y="597481"/>
                    </a:cubicBezTo>
                    <a:cubicBezTo>
                      <a:pt x="328687" y="601641"/>
                      <a:pt x="318894" y="606739"/>
                      <a:pt x="314735" y="611971"/>
                    </a:cubicBezTo>
                    <a:cubicBezTo>
                      <a:pt x="310576" y="617202"/>
                      <a:pt x="308563" y="620288"/>
                      <a:pt x="303465" y="629679"/>
                    </a:cubicBezTo>
                    <a:cubicBezTo>
                      <a:pt x="298368" y="639070"/>
                      <a:pt x="292062" y="654230"/>
                      <a:pt x="284147" y="668317"/>
                    </a:cubicBezTo>
                    <a:cubicBezTo>
                      <a:pt x="276232" y="682403"/>
                      <a:pt x="261340" y="698637"/>
                      <a:pt x="255974" y="714199"/>
                    </a:cubicBezTo>
                    <a:cubicBezTo>
                      <a:pt x="250607" y="729762"/>
                      <a:pt x="252754" y="745727"/>
                      <a:pt x="251949" y="761691"/>
                    </a:cubicBezTo>
                    <a:cubicBezTo>
                      <a:pt x="251144" y="777656"/>
                      <a:pt x="252351" y="796036"/>
                      <a:pt x="251143" y="809989"/>
                    </a:cubicBezTo>
                    <a:cubicBezTo>
                      <a:pt x="249937" y="823941"/>
                      <a:pt x="245778" y="837357"/>
                      <a:pt x="244705" y="845406"/>
                    </a:cubicBezTo>
                    <a:cubicBezTo>
                      <a:pt x="243631" y="853456"/>
                      <a:pt x="243095" y="855603"/>
                      <a:pt x="244705" y="858286"/>
                    </a:cubicBezTo>
                    <a:cubicBezTo>
                      <a:pt x="245509" y="859627"/>
                      <a:pt x="245945" y="860298"/>
                      <a:pt x="247169" y="860701"/>
                    </a:cubicBezTo>
                    <a:lnTo>
                      <a:pt x="254364" y="861506"/>
                    </a:lnTo>
                    <a:cubicBezTo>
                      <a:pt x="262279" y="862042"/>
                      <a:pt x="277305" y="862310"/>
                      <a:pt x="292196" y="861506"/>
                    </a:cubicBezTo>
                    <a:cubicBezTo>
                      <a:pt x="307088" y="860701"/>
                      <a:pt x="333115" y="857749"/>
                      <a:pt x="343713" y="856676"/>
                    </a:cubicBezTo>
                    <a:cubicBezTo>
                      <a:pt x="343747" y="856684"/>
                      <a:pt x="352708" y="858681"/>
                      <a:pt x="355787" y="855066"/>
                    </a:cubicBezTo>
                    <a:cubicBezTo>
                      <a:pt x="358873" y="851443"/>
                      <a:pt x="361288" y="845675"/>
                      <a:pt x="362227" y="834943"/>
                    </a:cubicBezTo>
                    <a:cubicBezTo>
                      <a:pt x="363166" y="824210"/>
                      <a:pt x="363568" y="808110"/>
                      <a:pt x="361422" y="790670"/>
                    </a:cubicBezTo>
                    <a:cubicBezTo>
                      <a:pt x="359275" y="773229"/>
                      <a:pt x="352299" y="754313"/>
                      <a:pt x="349348" y="730298"/>
                    </a:cubicBezTo>
                    <a:cubicBezTo>
                      <a:pt x="346396" y="706284"/>
                      <a:pt x="344786" y="666439"/>
                      <a:pt x="343713" y="646584"/>
                    </a:cubicBezTo>
                    <a:cubicBezTo>
                      <a:pt x="342640" y="626728"/>
                      <a:pt x="342505" y="619886"/>
                      <a:pt x="342908" y="611166"/>
                    </a:cubicBezTo>
                    <a:cubicBezTo>
                      <a:pt x="343310" y="602446"/>
                      <a:pt x="343713" y="600299"/>
                      <a:pt x="346128" y="594262"/>
                    </a:cubicBezTo>
                    <a:cubicBezTo>
                      <a:pt x="348543" y="588224"/>
                      <a:pt x="356727" y="580443"/>
                      <a:pt x="357397" y="574942"/>
                    </a:cubicBezTo>
                    <a:cubicBezTo>
                      <a:pt x="358068" y="569442"/>
                      <a:pt x="353104" y="565149"/>
                      <a:pt x="350153" y="561258"/>
                    </a:cubicBezTo>
                    <a:close/>
                    <a:moveTo>
                      <a:pt x="287206" y="507649"/>
                    </a:moveTo>
                    <a:cubicBezTo>
                      <a:pt x="299226" y="561742"/>
                      <a:pt x="284201" y="574621"/>
                      <a:pt x="274326" y="617123"/>
                    </a:cubicBezTo>
                    <a:cubicBezTo>
                      <a:pt x="272445" y="626330"/>
                      <a:pt x="270907" y="639718"/>
                      <a:pt x="269556" y="655910"/>
                    </a:cubicBezTo>
                    <a:cubicBezTo>
                      <a:pt x="284442" y="632717"/>
                      <a:pt x="299146" y="601494"/>
                      <a:pt x="316184" y="596515"/>
                    </a:cubicBezTo>
                    <a:cubicBezTo>
                      <a:pt x="314038" y="589217"/>
                      <a:pt x="305451" y="583528"/>
                      <a:pt x="306524" y="574621"/>
                    </a:cubicBezTo>
                    <a:cubicBezTo>
                      <a:pt x="307147" y="563679"/>
                      <a:pt x="314405" y="554950"/>
                      <a:pt x="319949" y="545622"/>
                    </a:cubicBezTo>
                    <a:cubicBezTo>
                      <a:pt x="307786" y="539695"/>
                      <a:pt x="298568" y="525281"/>
                      <a:pt x="287206" y="507649"/>
                    </a:cubicBezTo>
                    <a:close/>
                    <a:moveTo>
                      <a:pt x="264023" y="488330"/>
                    </a:moveTo>
                    <a:cubicBezTo>
                      <a:pt x="251143" y="497345"/>
                      <a:pt x="249856" y="517952"/>
                      <a:pt x="240841" y="523104"/>
                    </a:cubicBezTo>
                    <a:cubicBezTo>
                      <a:pt x="177304" y="542852"/>
                      <a:pt x="103463" y="578055"/>
                      <a:pt x="46365" y="613259"/>
                    </a:cubicBezTo>
                    <a:cubicBezTo>
                      <a:pt x="17601" y="630002"/>
                      <a:pt x="12021" y="649320"/>
                      <a:pt x="6440" y="682806"/>
                    </a:cubicBezTo>
                    <a:lnTo>
                      <a:pt x="0" y="793568"/>
                    </a:lnTo>
                    <a:cubicBezTo>
                      <a:pt x="60532" y="849807"/>
                      <a:pt x="154551" y="840362"/>
                      <a:pt x="230537" y="859252"/>
                    </a:cubicBezTo>
                    <a:cubicBezTo>
                      <a:pt x="242128" y="755359"/>
                      <a:pt x="233113" y="597374"/>
                      <a:pt x="265311" y="542422"/>
                    </a:cubicBezTo>
                    <a:close/>
                    <a:moveTo>
                      <a:pt x="473953" y="438101"/>
                    </a:moveTo>
                    <a:cubicBezTo>
                      <a:pt x="449999" y="476765"/>
                      <a:pt x="395188" y="525303"/>
                      <a:pt x="351750" y="542487"/>
                    </a:cubicBezTo>
                    <a:cubicBezTo>
                      <a:pt x="364570" y="553524"/>
                      <a:pt x="369815" y="566569"/>
                      <a:pt x="371564" y="577519"/>
                    </a:cubicBezTo>
                    <a:cubicBezTo>
                      <a:pt x="371510" y="588305"/>
                      <a:pt x="363407" y="591042"/>
                      <a:pt x="359329" y="597803"/>
                    </a:cubicBezTo>
                    <a:cubicBezTo>
                      <a:pt x="364928" y="652187"/>
                      <a:pt x="355161" y="701683"/>
                      <a:pt x="373271" y="759858"/>
                    </a:cubicBezTo>
                    <a:cubicBezTo>
                      <a:pt x="382583" y="726860"/>
                      <a:pt x="394118" y="694072"/>
                      <a:pt x="406981" y="659624"/>
                    </a:cubicBezTo>
                    <a:cubicBezTo>
                      <a:pt x="434458" y="598661"/>
                      <a:pt x="476100" y="510653"/>
                      <a:pt x="473953" y="438101"/>
                    </a:cubicBezTo>
                    <a:close/>
                    <a:moveTo>
                      <a:pt x="444331" y="425221"/>
                    </a:moveTo>
                    <a:cubicBezTo>
                      <a:pt x="417365" y="457420"/>
                      <a:pt x="365446" y="490423"/>
                      <a:pt x="342908" y="490423"/>
                    </a:cubicBezTo>
                    <a:cubicBezTo>
                      <a:pt x="312722" y="489752"/>
                      <a:pt x="309100" y="473787"/>
                      <a:pt x="292196" y="465469"/>
                    </a:cubicBezTo>
                    <a:cubicBezTo>
                      <a:pt x="308026" y="468152"/>
                      <a:pt x="323455" y="474056"/>
                      <a:pt x="339687" y="473519"/>
                    </a:cubicBezTo>
                    <a:cubicBezTo>
                      <a:pt x="376180" y="473116"/>
                      <a:pt x="416695" y="446955"/>
                      <a:pt x="444331" y="425221"/>
                    </a:cubicBezTo>
                    <a:close/>
                    <a:moveTo>
                      <a:pt x="488121" y="409767"/>
                    </a:moveTo>
                    <a:cubicBezTo>
                      <a:pt x="533198" y="465576"/>
                      <a:pt x="410846" y="692681"/>
                      <a:pt x="376072" y="855388"/>
                    </a:cubicBezTo>
                    <a:cubicBezTo>
                      <a:pt x="489409" y="838216"/>
                      <a:pt x="600169" y="850665"/>
                      <a:pt x="716082" y="803871"/>
                    </a:cubicBezTo>
                    <a:cubicBezTo>
                      <a:pt x="761588" y="800437"/>
                      <a:pt x="808382" y="816321"/>
                      <a:pt x="852601" y="793568"/>
                    </a:cubicBezTo>
                    <a:cubicBezTo>
                      <a:pt x="845303" y="743338"/>
                      <a:pt x="867627" y="646745"/>
                      <a:pt x="772750" y="588788"/>
                    </a:cubicBezTo>
                    <a:cubicBezTo>
                      <a:pt x="729391" y="552726"/>
                      <a:pt x="648681" y="519241"/>
                      <a:pt x="565395" y="492193"/>
                    </a:cubicBezTo>
                    <a:cubicBezTo>
                      <a:pt x="534486" y="468582"/>
                      <a:pt x="515167" y="433379"/>
                      <a:pt x="488121" y="409767"/>
                    </a:cubicBezTo>
                    <a:close/>
                    <a:moveTo>
                      <a:pt x="314467" y="207"/>
                    </a:moveTo>
                    <a:cubicBezTo>
                      <a:pt x="302302" y="922"/>
                      <a:pt x="297652" y="4142"/>
                      <a:pt x="285488" y="8794"/>
                    </a:cubicBezTo>
                    <a:cubicBezTo>
                      <a:pt x="273325" y="13444"/>
                      <a:pt x="253826" y="20241"/>
                      <a:pt x="241485" y="28112"/>
                    </a:cubicBezTo>
                    <a:cubicBezTo>
                      <a:pt x="229142" y="35983"/>
                      <a:pt x="220377" y="43853"/>
                      <a:pt x="211433" y="56017"/>
                    </a:cubicBezTo>
                    <a:cubicBezTo>
                      <a:pt x="202489" y="68180"/>
                      <a:pt x="193724" y="87320"/>
                      <a:pt x="187821" y="101095"/>
                    </a:cubicBezTo>
                    <a:cubicBezTo>
                      <a:pt x="181919" y="114868"/>
                      <a:pt x="176194" y="121665"/>
                      <a:pt x="176015" y="138658"/>
                    </a:cubicBezTo>
                    <a:cubicBezTo>
                      <a:pt x="175837" y="155652"/>
                      <a:pt x="182813" y="191249"/>
                      <a:pt x="186748" y="203055"/>
                    </a:cubicBezTo>
                    <a:lnTo>
                      <a:pt x="187520" y="204007"/>
                    </a:lnTo>
                    <a:lnTo>
                      <a:pt x="191027" y="223887"/>
                    </a:lnTo>
                    <a:cubicBezTo>
                      <a:pt x="185407" y="222374"/>
                      <a:pt x="182724" y="232570"/>
                      <a:pt x="184333" y="241693"/>
                    </a:cubicBezTo>
                    <a:cubicBezTo>
                      <a:pt x="185943" y="250815"/>
                      <a:pt x="196139" y="265841"/>
                      <a:pt x="198822" y="277111"/>
                    </a:cubicBezTo>
                    <a:cubicBezTo>
                      <a:pt x="201505" y="288380"/>
                      <a:pt x="200298" y="299113"/>
                      <a:pt x="200432" y="309308"/>
                    </a:cubicBezTo>
                    <a:cubicBezTo>
                      <a:pt x="200566" y="319505"/>
                      <a:pt x="198285" y="331579"/>
                      <a:pt x="199627" y="338286"/>
                    </a:cubicBezTo>
                    <a:cubicBezTo>
                      <a:pt x="200969" y="344995"/>
                      <a:pt x="205128" y="346739"/>
                      <a:pt x="208482" y="349556"/>
                    </a:cubicBezTo>
                    <a:cubicBezTo>
                      <a:pt x="211836" y="352373"/>
                      <a:pt x="218275" y="343385"/>
                      <a:pt x="219751" y="355191"/>
                    </a:cubicBezTo>
                    <a:cubicBezTo>
                      <a:pt x="221227" y="366997"/>
                      <a:pt x="229008" y="395036"/>
                      <a:pt x="236655" y="410733"/>
                    </a:cubicBezTo>
                    <a:cubicBezTo>
                      <a:pt x="244301" y="426429"/>
                      <a:pt x="259999" y="439845"/>
                      <a:pt x="265633" y="449370"/>
                    </a:cubicBezTo>
                    <a:cubicBezTo>
                      <a:pt x="271268" y="458895"/>
                      <a:pt x="266438" y="460372"/>
                      <a:pt x="270463" y="467884"/>
                    </a:cubicBezTo>
                    <a:cubicBezTo>
                      <a:pt x="274487" y="475397"/>
                      <a:pt x="281330" y="484118"/>
                      <a:pt x="289781" y="494447"/>
                    </a:cubicBezTo>
                    <a:cubicBezTo>
                      <a:pt x="298233" y="504778"/>
                      <a:pt x="311246" y="524097"/>
                      <a:pt x="321175" y="529866"/>
                    </a:cubicBezTo>
                    <a:cubicBezTo>
                      <a:pt x="331102" y="535634"/>
                      <a:pt x="333383" y="536305"/>
                      <a:pt x="349348" y="529061"/>
                    </a:cubicBezTo>
                    <a:cubicBezTo>
                      <a:pt x="365312" y="521816"/>
                      <a:pt x="399657" y="499680"/>
                      <a:pt x="416963" y="486398"/>
                    </a:cubicBezTo>
                    <a:cubicBezTo>
                      <a:pt x="434270" y="473116"/>
                      <a:pt x="444331" y="459298"/>
                      <a:pt x="453186" y="449370"/>
                    </a:cubicBezTo>
                    <a:cubicBezTo>
                      <a:pt x="462041" y="439443"/>
                      <a:pt x="466601" y="434746"/>
                      <a:pt x="470089" y="426831"/>
                    </a:cubicBezTo>
                    <a:cubicBezTo>
                      <a:pt x="473577" y="418917"/>
                      <a:pt x="471968" y="409526"/>
                      <a:pt x="474115" y="401878"/>
                    </a:cubicBezTo>
                    <a:cubicBezTo>
                      <a:pt x="476261" y="394231"/>
                      <a:pt x="480688" y="390341"/>
                      <a:pt x="482969" y="380949"/>
                    </a:cubicBezTo>
                    <a:cubicBezTo>
                      <a:pt x="485249" y="371558"/>
                      <a:pt x="484847" y="352373"/>
                      <a:pt x="487799" y="345532"/>
                    </a:cubicBezTo>
                    <a:cubicBezTo>
                      <a:pt x="490750" y="338689"/>
                      <a:pt x="496788" y="343787"/>
                      <a:pt x="500678" y="339897"/>
                    </a:cubicBezTo>
                    <a:cubicBezTo>
                      <a:pt x="504569" y="336006"/>
                      <a:pt x="508996" y="331177"/>
                      <a:pt x="511142" y="322188"/>
                    </a:cubicBezTo>
                    <a:cubicBezTo>
                      <a:pt x="513289" y="313199"/>
                      <a:pt x="511947" y="299515"/>
                      <a:pt x="513557" y="285965"/>
                    </a:cubicBezTo>
                    <a:cubicBezTo>
                      <a:pt x="515167" y="272415"/>
                      <a:pt x="520131" y="252425"/>
                      <a:pt x="520801" y="240888"/>
                    </a:cubicBezTo>
                    <a:cubicBezTo>
                      <a:pt x="521473" y="229350"/>
                      <a:pt x="520131" y="222508"/>
                      <a:pt x="517582" y="216739"/>
                    </a:cubicBezTo>
                    <a:lnTo>
                      <a:pt x="505508" y="206274"/>
                    </a:lnTo>
                    <a:cubicBezTo>
                      <a:pt x="501482" y="205872"/>
                      <a:pt x="496788" y="209897"/>
                      <a:pt x="493433" y="214324"/>
                    </a:cubicBezTo>
                    <a:cubicBezTo>
                      <a:pt x="490893" y="217677"/>
                      <a:pt x="489661" y="229032"/>
                      <a:pt x="487525" y="232413"/>
                    </a:cubicBezTo>
                    <a:lnTo>
                      <a:pt x="486770" y="223363"/>
                    </a:lnTo>
                    <a:lnTo>
                      <a:pt x="488165" y="195462"/>
                    </a:lnTo>
                    <a:lnTo>
                      <a:pt x="490482" y="198762"/>
                    </a:lnTo>
                    <a:cubicBezTo>
                      <a:pt x="492986" y="200550"/>
                      <a:pt x="494238" y="195185"/>
                      <a:pt x="496921" y="194469"/>
                    </a:cubicBezTo>
                    <a:cubicBezTo>
                      <a:pt x="499604" y="193754"/>
                      <a:pt x="503002" y="193217"/>
                      <a:pt x="506581" y="194469"/>
                    </a:cubicBezTo>
                    <a:cubicBezTo>
                      <a:pt x="510158" y="195721"/>
                      <a:pt x="516419" y="202876"/>
                      <a:pt x="518386" y="201981"/>
                    </a:cubicBezTo>
                    <a:cubicBezTo>
                      <a:pt x="519370" y="201534"/>
                      <a:pt x="519370" y="200774"/>
                      <a:pt x="519124" y="198896"/>
                    </a:cubicBezTo>
                    <a:lnTo>
                      <a:pt x="518386" y="189102"/>
                    </a:lnTo>
                    <a:cubicBezTo>
                      <a:pt x="518391" y="189053"/>
                      <a:pt x="521603" y="159753"/>
                      <a:pt x="518386" y="142952"/>
                    </a:cubicBezTo>
                    <a:cubicBezTo>
                      <a:pt x="515167" y="126137"/>
                      <a:pt x="506760" y="103778"/>
                      <a:pt x="499068" y="88215"/>
                    </a:cubicBezTo>
                    <a:cubicBezTo>
                      <a:pt x="491376" y="72652"/>
                      <a:pt x="479213" y="57627"/>
                      <a:pt x="472236" y="49577"/>
                    </a:cubicBezTo>
                    <a:cubicBezTo>
                      <a:pt x="465260" y="41528"/>
                      <a:pt x="466154" y="44211"/>
                      <a:pt x="457210" y="39918"/>
                    </a:cubicBezTo>
                    <a:cubicBezTo>
                      <a:pt x="448266" y="35625"/>
                      <a:pt x="435030" y="29722"/>
                      <a:pt x="418572" y="23818"/>
                    </a:cubicBezTo>
                    <a:cubicBezTo>
                      <a:pt x="402117" y="17916"/>
                      <a:pt x="375821" y="8435"/>
                      <a:pt x="358470" y="4500"/>
                    </a:cubicBezTo>
                    <a:cubicBezTo>
                      <a:pt x="341118" y="564"/>
                      <a:pt x="326630" y="-509"/>
                      <a:pt x="314467" y="20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6" tIns="34294" rIns="68586" bIns="34294" rtlCol="0" anchor="ctr"/>
              <a:lstStyle/>
              <a:p>
                <a:pPr algn="ctr" defTabSz="514397"/>
                <a:endParaRPr lang="en-US" dirty="0">
                  <a:solidFill>
                    <a:schemeClr val="tx1"/>
                  </a:solidFill>
                  <a:latin typeface="微软雅黑" panose="020B0503020204020204" pitchFamily="34" charset="-122"/>
                </a:endParaRPr>
              </a:p>
            </p:txBody>
          </p:sp>
        </p:grpSp>
      </p:grpSp>
      <p:grpSp>
        <p:nvGrpSpPr>
          <p:cNvPr id="16" name="组合 15"/>
          <p:cNvGrpSpPr/>
          <p:nvPr/>
        </p:nvGrpSpPr>
        <p:grpSpPr>
          <a:xfrm>
            <a:off x="2071208" y="4860767"/>
            <a:ext cx="1989128" cy="414338"/>
            <a:chOff x="2953483" y="3742767"/>
            <a:chExt cx="1989128" cy="414338"/>
          </a:xfrm>
        </p:grpSpPr>
        <p:sp>
          <p:nvSpPr>
            <p:cNvPr id="17" name="文本框 8"/>
            <p:cNvSpPr txBox="1"/>
            <p:nvPr/>
          </p:nvSpPr>
          <p:spPr>
            <a:xfrm>
              <a:off x="3367821" y="3811436"/>
              <a:ext cx="1574790" cy="315471"/>
            </a:xfrm>
            <a:prstGeom prst="rect">
              <a:avLst/>
            </a:prstGeom>
            <a:noFill/>
          </p:spPr>
          <p:txBody>
            <a:bodyPr wrap="none" lIns="68580" tIns="34290" rIns="68580" bIns="34290" rtlCol="0">
              <a:spAutoFit/>
            </a:bodyPr>
            <a:lstStyle/>
            <a:p>
              <a:r>
                <a:rPr lang="zh-CN" altLang="en-US" sz="1600" dirty="0" smtClean="0">
                  <a:solidFill>
                    <a:srgbClr val="013B6D"/>
                  </a:solidFill>
                  <a:latin typeface="微软雅黑" panose="020B0503020204020204" pitchFamily="34" charset="-122"/>
                  <a:ea typeface="微软雅黑" panose="020B0503020204020204" pitchFamily="34" charset="-122"/>
                </a:rPr>
                <a:t>答辩人：前行者</a:t>
              </a:r>
              <a:endParaRPr lang="zh-CN" altLang="en-US" sz="1600" dirty="0">
                <a:solidFill>
                  <a:srgbClr val="013B6D"/>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2953483" y="3742767"/>
              <a:ext cx="414338" cy="414338"/>
              <a:chOff x="3937978" y="5180856"/>
              <a:chExt cx="552450" cy="552450"/>
            </a:xfrm>
          </p:grpSpPr>
          <p:sp>
            <p:nvSpPr>
              <p:cNvPr id="19" name="椭圆 18"/>
              <p:cNvSpPr/>
              <p:nvPr/>
            </p:nvSpPr>
            <p:spPr>
              <a:xfrm>
                <a:off x="3937978" y="5180856"/>
                <a:ext cx="552450" cy="552450"/>
              </a:xfrm>
              <a:prstGeom prst="ellipse">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Group 38"/>
              <p:cNvGrpSpPr/>
              <p:nvPr/>
            </p:nvGrpSpPr>
            <p:grpSpPr>
              <a:xfrm>
                <a:off x="4022991" y="5324161"/>
                <a:ext cx="348415" cy="247981"/>
                <a:chOff x="5326857" y="2779521"/>
                <a:chExt cx="2283619" cy="2167129"/>
              </a:xfrm>
              <a:solidFill>
                <a:schemeClr val="bg1"/>
              </a:solidFill>
            </p:grpSpPr>
            <p:sp>
              <p:nvSpPr>
                <p:cNvPr id="21" name="Freeform 45"/>
                <p:cNvSpPr/>
                <p:nvPr/>
              </p:nvSpPr>
              <p:spPr>
                <a:xfrm>
                  <a:off x="5326857" y="3228975"/>
                  <a:ext cx="1147085" cy="1083469"/>
                </a:xfrm>
                <a:custGeom>
                  <a:avLst/>
                  <a:gdLst>
                    <a:gd name="connsiteX0" fmla="*/ 1090612 w 1147085"/>
                    <a:gd name="connsiteY0" fmla="*/ 0 h 1083469"/>
                    <a:gd name="connsiteX1" fmla="*/ 1147085 w 1147085"/>
                    <a:gd name="connsiteY1" fmla="*/ 460567 h 1083469"/>
                    <a:gd name="connsiteX2" fmla="*/ 1078295 w 1147085"/>
                    <a:gd name="connsiteY2" fmla="*/ 504743 h 1083469"/>
                    <a:gd name="connsiteX3" fmla="*/ 1025237 w 1147085"/>
                    <a:gd name="connsiteY3" fmla="*/ 72025 h 1083469"/>
                    <a:gd name="connsiteX4" fmla="*/ 79622 w 1147085"/>
                    <a:gd name="connsiteY4" fmla="*/ 171129 h 1083469"/>
                    <a:gd name="connsiteX5" fmla="*/ 186985 w 1147085"/>
                    <a:gd name="connsiteY5" fmla="*/ 990798 h 1083469"/>
                    <a:gd name="connsiteX6" fmla="*/ 186985 w 1147085"/>
                    <a:gd name="connsiteY6" fmla="*/ 1011445 h 1083469"/>
                    <a:gd name="connsiteX7" fmla="*/ 977729 w 1147085"/>
                    <a:gd name="connsiteY7" fmla="*/ 857154 h 1083469"/>
                    <a:gd name="connsiteX8" fmla="*/ 977729 w 1147085"/>
                    <a:gd name="connsiteY8" fmla="*/ 916854 h 1083469"/>
                    <a:gd name="connsiteX9" fmla="*/ 123825 w 1147085"/>
                    <a:gd name="connsiteY9" fmla="*/ 1083469 h 1083469"/>
                    <a:gd name="connsiteX10" fmla="*/ 0 w 1147085"/>
                    <a:gd name="connsiteY10" fmla="*/ 114300 h 1083469"/>
                    <a:gd name="connsiteX11" fmla="*/ 1090612 w 1147085"/>
                    <a:gd name="connsiteY11" fmla="*/ 0 h 1083469"/>
                    <a:gd name="connsiteX0" fmla="*/ 1090612 w 1147085"/>
                    <a:gd name="connsiteY0" fmla="*/ 0 h 1083469"/>
                    <a:gd name="connsiteX1" fmla="*/ 1147085 w 1147085"/>
                    <a:gd name="connsiteY1" fmla="*/ 460567 h 1083469"/>
                    <a:gd name="connsiteX2" fmla="*/ 1078295 w 1147085"/>
                    <a:gd name="connsiteY2" fmla="*/ 504743 h 1083469"/>
                    <a:gd name="connsiteX3" fmla="*/ 1025237 w 1147085"/>
                    <a:gd name="connsiteY3" fmla="*/ 72025 h 1083469"/>
                    <a:gd name="connsiteX4" fmla="*/ 79622 w 1147085"/>
                    <a:gd name="connsiteY4" fmla="*/ 171129 h 1083469"/>
                    <a:gd name="connsiteX5" fmla="*/ 186985 w 1147085"/>
                    <a:gd name="connsiteY5" fmla="*/ 1011445 h 1083469"/>
                    <a:gd name="connsiteX6" fmla="*/ 977729 w 1147085"/>
                    <a:gd name="connsiteY6" fmla="*/ 857154 h 1083469"/>
                    <a:gd name="connsiteX7" fmla="*/ 977729 w 1147085"/>
                    <a:gd name="connsiteY7" fmla="*/ 916854 h 1083469"/>
                    <a:gd name="connsiteX8" fmla="*/ 123825 w 1147085"/>
                    <a:gd name="connsiteY8" fmla="*/ 1083469 h 1083469"/>
                    <a:gd name="connsiteX9" fmla="*/ 0 w 1147085"/>
                    <a:gd name="connsiteY9" fmla="*/ 114300 h 1083469"/>
                    <a:gd name="connsiteX10" fmla="*/ 1090612 w 1147085"/>
                    <a:gd name="connsiteY10" fmla="*/ 0 h 108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7085" h="1083469">
                      <a:moveTo>
                        <a:pt x="1090612" y="0"/>
                      </a:moveTo>
                      <a:lnTo>
                        <a:pt x="1147085" y="460567"/>
                      </a:lnTo>
                      <a:cubicBezTo>
                        <a:pt x="1121629" y="471368"/>
                        <a:pt x="1098257" y="486098"/>
                        <a:pt x="1078295" y="504743"/>
                      </a:cubicBezTo>
                      <a:lnTo>
                        <a:pt x="1025237" y="72025"/>
                      </a:lnTo>
                      <a:lnTo>
                        <a:pt x="79622" y="171129"/>
                      </a:lnTo>
                      <a:lnTo>
                        <a:pt x="186985" y="1011445"/>
                      </a:lnTo>
                      <a:lnTo>
                        <a:pt x="977729" y="857154"/>
                      </a:lnTo>
                      <a:lnTo>
                        <a:pt x="977729" y="916854"/>
                      </a:lnTo>
                      <a:lnTo>
                        <a:pt x="123825" y="1083469"/>
                      </a:lnTo>
                      <a:lnTo>
                        <a:pt x="0" y="114300"/>
                      </a:lnTo>
                      <a:lnTo>
                        <a:pt x="1090612" y="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514228" fontAlgn="base">
                    <a:spcBef>
                      <a:spcPct val="0"/>
                    </a:spcBef>
                    <a:spcAft>
                      <a:spcPct val="0"/>
                    </a:spcAft>
                  </a:pPr>
                  <a:endParaRPr lang="en-US" sz="1300" dirty="0">
                    <a:gradFill>
                      <a:gsLst>
                        <a:gs pos="0">
                          <a:srgbClr val="FFFFFF"/>
                        </a:gs>
                        <a:gs pos="100000">
                          <a:srgbClr val="FFFFFF"/>
                        </a:gs>
                      </a:gsLst>
                      <a:lin ang="5400000" scaled="0"/>
                    </a:gradFill>
                  </a:endParaRPr>
                </a:p>
              </p:txBody>
            </p:sp>
            <p:sp>
              <p:nvSpPr>
                <p:cNvPr id="22" name="Oval 23"/>
                <p:cNvSpPr/>
                <p:nvPr/>
              </p:nvSpPr>
              <p:spPr bwMode="auto">
                <a:xfrm>
                  <a:off x="5472973" y="4217016"/>
                  <a:ext cx="831613" cy="515322"/>
                </a:xfrm>
                <a:custGeom>
                  <a:avLst/>
                  <a:gdLst/>
                  <a:ahLst/>
                  <a:cxnLst/>
                  <a:rect l="l" t="t" r="r" b="b"/>
                  <a:pathLst>
                    <a:path w="831613" h="515322">
                      <a:moveTo>
                        <a:pt x="656506" y="0"/>
                      </a:moveTo>
                      <a:cubicBezTo>
                        <a:pt x="722980" y="12459"/>
                        <a:pt x="782484" y="33487"/>
                        <a:pt x="831613" y="60220"/>
                      </a:cubicBezTo>
                      <a:lnTo>
                        <a:pt x="831613" y="156807"/>
                      </a:lnTo>
                      <a:lnTo>
                        <a:pt x="790343" y="156807"/>
                      </a:lnTo>
                      <a:cubicBezTo>
                        <a:pt x="689578" y="156807"/>
                        <a:pt x="607892" y="247187"/>
                        <a:pt x="607892" y="358678"/>
                      </a:cubicBezTo>
                      <a:cubicBezTo>
                        <a:pt x="607892" y="412735"/>
                        <a:pt x="627095" y="461830"/>
                        <a:pt x="658968" y="497546"/>
                      </a:cubicBezTo>
                      <a:cubicBezTo>
                        <a:pt x="605816" y="509342"/>
                        <a:pt x="548050" y="515322"/>
                        <a:pt x="487726" y="515322"/>
                      </a:cubicBezTo>
                      <a:cubicBezTo>
                        <a:pt x="218362" y="515322"/>
                        <a:pt x="0" y="396081"/>
                        <a:pt x="0" y="248990"/>
                      </a:cubicBezTo>
                      <a:cubicBezTo>
                        <a:pt x="0" y="198934"/>
                        <a:pt x="25288" y="152104"/>
                        <a:pt x="70263" y="113194"/>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514228" fontAlgn="base">
                    <a:spcBef>
                      <a:spcPct val="0"/>
                    </a:spcBef>
                    <a:spcAft>
                      <a:spcPct val="0"/>
                    </a:spcAft>
                  </a:pPr>
                  <a:endParaRPr lang="en-US" sz="1300" dirty="0">
                    <a:gradFill>
                      <a:gsLst>
                        <a:gs pos="0">
                          <a:srgbClr val="FFFFFF"/>
                        </a:gs>
                        <a:gs pos="100000">
                          <a:srgbClr val="FFFFFF"/>
                        </a:gs>
                      </a:gsLst>
                      <a:lin ang="5400000" scaled="0"/>
                    </a:gradFill>
                  </a:endParaRPr>
                </a:p>
              </p:txBody>
            </p:sp>
            <p:sp>
              <p:nvSpPr>
                <p:cNvPr id="23" name="Rounded Rectangle 13"/>
                <p:cNvSpPr/>
                <p:nvPr/>
              </p:nvSpPr>
              <p:spPr bwMode="auto">
                <a:xfrm>
                  <a:off x="6127748" y="3705225"/>
                  <a:ext cx="1375518" cy="1241425"/>
                </a:xfrm>
                <a:custGeom>
                  <a:avLst/>
                  <a:gdLst/>
                  <a:ahLst/>
                  <a:cxnLst/>
                  <a:rect l="l" t="t" r="r" b="b"/>
                  <a:pathLst>
                    <a:path w="1375518" h="1241425">
                      <a:moveTo>
                        <a:pt x="880211" y="0"/>
                      </a:moveTo>
                      <a:lnTo>
                        <a:pt x="1125002" y="0"/>
                      </a:lnTo>
                      <a:cubicBezTo>
                        <a:pt x="1202113" y="0"/>
                        <a:pt x="1271265" y="34077"/>
                        <a:pt x="1317403" y="88704"/>
                      </a:cubicBezTo>
                      <a:cubicBezTo>
                        <a:pt x="1244331" y="103169"/>
                        <a:pt x="1190628" y="168346"/>
                        <a:pt x="1190628" y="246066"/>
                      </a:cubicBezTo>
                      <a:lnTo>
                        <a:pt x="1190628" y="708029"/>
                      </a:lnTo>
                      <a:lnTo>
                        <a:pt x="929175" y="708029"/>
                      </a:lnTo>
                      <a:lnTo>
                        <a:pt x="803618" y="172438"/>
                      </a:lnTo>
                      <a:close/>
                      <a:moveTo>
                        <a:pt x="481554" y="0"/>
                      </a:moveTo>
                      <a:lnTo>
                        <a:pt x="726347" y="0"/>
                      </a:lnTo>
                      <a:lnTo>
                        <a:pt x="802940" y="172436"/>
                      </a:lnTo>
                      <a:lnTo>
                        <a:pt x="674361" y="720915"/>
                      </a:lnTo>
                      <a:cubicBezTo>
                        <a:pt x="614856" y="745801"/>
                        <a:pt x="573090" y="804586"/>
                        <a:pt x="573090" y="873128"/>
                      </a:cubicBezTo>
                      <a:cubicBezTo>
                        <a:pt x="573090" y="964310"/>
                        <a:pt x="647007" y="1038227"/>
                        <a:pt x="738189" y="1038227"/>
                      </a:cubicBezTo>
                      <a:lnTo>
                        <a:pt x="1375518" y="1038227"/>
                      </a:lnTo>
                      <a:cubicBezTo>
                        <a:pt x="1351252" y="1154299"/>
                        <a:pt x="1248302" y="1241425"/>
                        <a:pt x="1125002" y="1241425"/>
                      </a:cubicBezTo>
                      <a:lnTo>
                        <a:pt x="481554" y="1241425"/>
                      </a:lnTo>
                      <a:cubicBezTo>
                        <a:pt x="358254" y="1241425"/>
                        <a:pt x="255302" y="1154298"/>
                        <a:pt x="231037" y="1038224"/>
                      </a:cubicBezTo>
                      <a:lnTo>
                        <a:pt x="165099" y="1038224"/>
                      </a:lnTo>
                      <a:cubicBezTo>
                        <a:pt x="73917" y="1038224"/>
                        <a:pt x="0" y="964307"/>
                        <a:pt x="0" y="873125"/>
                      </a:cubicBezTo>
                      <a:cubicBezTo>
                        <a:pt x="0" y="781943"/>
                        <a:pt x="73917" y="708026"/>
                        <a:pt x="165099" y="708026"/>
                      </a:cubicBezTo>
                      <a:lnTo>
                        <a:pt x="225428" y="708026"/>
                      </a:lnTo>
                      <a:lnTo>
                        <a:pt x="225428" y="256126"/>
                      </a:lnTo>
                      <a:cubicBezTo>
                        <a:pt x="225428" y="114672"/>
                        <a:pt x="340100" y="0"/>
                        <a:pt x="481554"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514228" fontAlgn="base">
                    <a:spcBef>
                      <a:spcPct val="0"/>
                    </a:spcBef>
                    <a:spcAft>
                      <a:spcPct val="0"/>
                    </a:spcAft>
                  </a:pPr>
                  <a:endParaRPr lang="en-US" sz="1300" dirty="0">
                    <a:gradFill>
                      <a:gsLst>
                        <a:gs pos="0">
                          <a:srgbClr val="FFFFFF"/>
                        </a:gs>
                        <a:gs pos="100000">
                          <a:srgbClr val="FFFFFF"/>
                        </a:gs>
                      </a:gsLst>
                      <a:lin ang="5400000" scaled="0"/>
                    </a:gradFill>
                  </a:endParaRPr>
                </a:p>
              </p:txBody>
            </p:sp>
            <p:sp>
              <p:nvSpPr>
                <p:cNvPr id="24" name="Oval 57"/>
                <p:cNvSpPr/>
                <p:nvPr/>
              </p:nvSpPr>
              <p:spPr bwMode="auto">
                <a:xfrm>
                  <a:off x="6524624" y="2779521"/>
                  <a:ext cx="835025" cy="835025"/>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514228" fontAlgn="base">
                    <a:spcBef>
                      <a:spcPct val="0"/>
                    </a:spcBef>
                    <a:spcAft>
                      <a:spcPct val="0"/>
                    </a:spcAft>
                  </a:pPr>
                  <a:endParaRPr lang="en-US" sz="1300" dirty="0">
                    <a:gradFill>
                      <a:gsLst>
                        <a:gs pos="0">
                          <a:srgbClr val="FFFFFF"/>
                        </a:gs>
                        <a:gs pos="100000">
                          <a:srgbClr val="FFFFFF"/>
                        </a:gs>
                      </a:gsLst>
                      <a:lin ang="5400000" scaled="0"/>
                    </a:gradFill>
                  </a:endParaRPr>
                </a:p>
              </p:txBody>
            </p:sp>
            <p:sp>
              <p:nvSpPr>
                <p:cNvPr id="25" name="Rounded Rectangle 14"/>
                <p:cNvSpPr/>
                <p:nvPr/>
              </p:nvSpPr>
              <p:spPr bwMode="auto">
                <a:xfrm>
                  <a:off x="6740522" y="3829050"/>
                  <a:ext cx="869954" cy="874713"/>
                </a:xfrm>
                <a:custGeom>
                  <a:avLst/>
                  <a:gdLst>
                    <a:gd name="connsiteX0" fmla="*/ 744540 w 869954"/>
                    <a:gd name="connsiteY0" fmla="*/ 0 h 874713"/>
                    <a:gd name="connsiteX1" fmla="*/ 869954 w 869954"/>
                    <a:gd name="connsiteY1" fmla="*/ 125414 h 874713"/>
                    <a:gd name="connsiteX2" fmla="*/ 869953 w 869954"/>
                    <a:gd name="connsiteY2" fmla="*/ 706437 h 874713"/>
                    <a:gd name="connsiteX3" fmla="*/ 869952 w 869954"/>
                    <a:gd name="connsiteY3" fmla="*/ 749299 h 874713"/>
                    <a:gd name="connsiteX4" fmla="*/ 744538 w 869954"/>
                    <a:gd name="connsiteY4" fmla="*/ 874713 h 874713"/>
                    <a:gd name="connsiteX5" fmla="*/ 125414 w 869954"/>
                    <a:gd name="connsiteY5" fmla="*/ 874712 h 874713"/>
                    <a:gd name="connsiteX6" fmla="*/ 0 w 869954"/>
                    <a:gd name="connsiteY6" fmla="*/ 749298 h 874713"/>
                    <a:gd name="connsiteX7" fmla="*/ 1 w 869954"/>
                    <a:gd name="connsiteY7" fmla="*/ 749299 h 874713"/>
                    <a:gd name="connsiteX8" fmla="*/ 125415 w 869954"/>
                    <a:gd name="connsiteY8" fmla="*/ 623885 h 874713"/>
                    <a:gd name="connsiteX9" fmla="*/ 619126 w 869954"/>
                    <a:gd name="connsiteY9" fmla="*/ 623885 h 874713"/>
                    <a:gd name="connsiteX10" fmla="*/ 619126 w 869954"/>
                    <a:gd name="connsiteY10" fmla="*/ 125414 h 874713"/>
                    <a:gd name="connsiteX11" fmla="*/ 744540 w 869954"/>
                    <a:gd name="connsiteY11" fmla="*/ 0 h 87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9954" h="874713">
                      <a:moveTo>
                        <a:pt x="744540" y="0"/>
                      </a:moveTo>
                      <a:cubicBezTo>
                        <a:pt x="813804" y="0"/>
                        <a:pt x="869954" y="56150"/>
                        <a:pt x="869954" y="125414"/>
                      </a:cubicBezTo>
                      <a:cubicBezTo>
                        <a:pt x="869954" y="319088"/>
                        <a:pt x="869953" y="512763"/>
                        <a:pt x="869953" y="706437"/>
                      </a:cubicBezTo>
                      <a:cubicBezTo>
                        <a:pt x="869953" y="720724"/>
                        <a:pt x="869952" y="735012"/>
                        <a:pt x="869952" y="749299"/>
                      </a:cubicBezTo>
                      <a:cubicBezTo>
                        <a:pt x="869952" y="818563"/>
                        <a:pt x="813802" y="874713"/>
                        <a:pt x="744538" y="874713"/>
                      </a:cubicBezTo>
                      <a:lnTo>
                        <a:pt x="125414" y="874712"/>
                      </a:lnTo>
                      <a:cubicBezTo>
                        <a:pt x="56150" y="874712"/>
                        <a:pt x="0" y="818562"/>
                        <a:pt x="0" y="749298"/>
                      </a:cubicBezTo>
                      <a:lnTo>
                        <a:pt x="1" y="749299"/>
                      </a:lnTo>
                      <a:cubicBezTo>
                        <a:pt x="1" y="680035"/>
                        <a:pt x="56151" y="623885"/>
                        <a:pt x="125415" y="623885"/>
                      </a:cubicBezTo>
                      <a:lnTo>
                        <a:pt x="619126" y="623885"/>
                      </a:lnTo>
                      <a:lnTo>
                        <a:pt x="619126" y="125414"/>
                      </a:lnTo>
                      <a:cubicBezTo>
                        <a:pt x="619126" y="56150"/>
                        <a:pt x="675276" y="0"/>
                        <a:pt x="744540"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514228" fontAlgn="base">
                    <a:spcBef>
                      <a:spcPct val="0"/>
                    </a:spcBef>
                    <a:spcAft>
                      <a:spcPct val="0"/>
                    </a:spcAft>
                  </a:pPr>
                  <a:endParaRPr lang="en-US" sz="1300" dirty="0">
                    <a:gradFill>
                      <a:gsLst>
                        <a:gs pos="0">
                          <a:srgbClr val="FFFFFF"/>
                        </a:gs>
                        <a:gs pos="100000">
                          <a:srgbClr val="FFFFFF"/>
                        </a:gs>
                      </a:gsLst>
                      <a:lin ang="5400000" scaled="0"/>
                    </a:gradFill>
                  </a:endParaRPr>
                </a:p>
              </p:txBody>
            </p:sp>
          </p:grpSp>
        </p:grpSp>
      </p:grpSp>
      <p:pic>
        <p:nvPicPr>
          <p:cNvPr id="26"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86" y="1785966"/>
            <a:ext cx="3058872" cy="2356602"/>
          </a:xfrm>
          <a:prstGeom prst="rect">
            <a:avLst/>
          </a:prstGeom>
          <a:effectLst>
            <a:outerShdw blurRad="50800" dist="38100" dir="8100000" algn="tr" rotWithShape="0">
              <a:prstClr val="black">
                <a:alpha val="40000"/>
              </a:prstClr>
            </a:outerShdw>
          </a:effectLst>
        </p:spPr>
      </p:pic>
      <p:grpSp>
        <p:nvGrpSpPr>
          <p:cNvPr id="27" name="组合 26"/>
          <p:cNvGrpSpPr/>
          <p:nvPr/>
        </p:nvGrpSpPr>
        <p:grpSpPr>
          <a:xfrm>
            <a:off x="3662725" y="3748546"/>
            <a:ext cx="5020992" cy="461665"/>
            <a:chOff x="816069" y="3170607"/>
            <a:chExt cx="5020992" cy="461665"/>
          </a:xfrm>
        </p:grpSpPr>
        <p:grpSp>
          <p:nvGrpSpPr>
            <p:cNvPr id="28" name="组合 27"/>
            <p:cNvGrpSpPr/>
            <p:nvPr/>
          </p:nvGrpSpPr>
          <p:grpSpPr>
            <a:xfrm>
              <a:off x="816069" y="3170607"/>
              <a:ext cx="443417" cy="425276"/>
              <a:chOff x="683568" y="1489348"/>
              <a:chExt cx="2638425" cy="2530475"/>
            </a:xfrm>
            <a:solidFill>
              <a:srgbClr val="013B6D"/>
            </a:solidFill>
          </p:grpSpPr>
          <p:sp>
            <p:nvSpPr>
              <p:cNvPr id="30"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1"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sp>
          <p:nvSpPr>
            <p:cNvPr id="29" name="TextBox 28"/>
            <p:cNvSpPr txBox="1"/>
            <p:nvPr/>
          </p:nvSpPr>
          <p:spPr>
            <a:xfrm>
              <a:off x="1343523" y="3170607"/>
              <a:ext cx="4493538" cy="461665"/>
            </a:xfrm>
            <a:prstGeom prst="rect">
              <a:avLst/>
            </a:prstGeom>
            <a:noFill/>
          </p:spPr>
          <p:txBody>
            <a:bodyPr wrap="none" rtlCol="0">
              <a:spAutoFit/>
            </a:bodyPr>
            <a:lstStyle/>
            <a:p>
              <a:pPr algn="just"/>
              <a:r>
                <a:rPr lang="zh-CN" altLang="en-US" sz="2400" dirty="0">
                  <a:solidFill>
                    <a:schemeClr val="bg1"/>
                  </a:solidFill>
                  <a:latin typeface="微软雅黑" pitchFamily="34" charset="-122"/>
                  <a:ea typeface="微软雅黑" pitchFamily="34" charset="-122"/>
                </a:rPr>
                <a:t>蓝色严谨大气简洁学术课件通用</a:t>
              </a:r>
            </a:p>
          </p:txBody>
        </p:sp>
      </p:grpSp>
      <p:grpSp>
        <p:nvGrpSpPr>
          <p:cNvPr id="32" name="组合 31"/>
          <p:cNvGrpSpPr/>
          <p:nvPr/>
        </p:nvGrpSpPr>
        <p:grpSpPr>
          <a:xfrm>
            <a:off x="5206996" y="1387217"/>
            <a:ext cx="606185" cy="606185"/>
            <a:chOff x="2297401" y="5375457"/>
            <a:chExt cx="1073892" cy="1073892"/>
          </a:xfrm>
        </p:grpSpPr>
        <p:grpSp>
          <p:nvGrpSpPr>
            <p:cNvPr id="33" name="组合 32"/>
            <p:cNvGrpSpPr/>
            <p:nvPr/>
          </p:nvGrpSpPr>
          <p:grpSpPr>
            <a:xfrm>
              <a:off x="2297401" y="5375457"/>
              <a:ext cx="1073892" cy="1073892"/>
              <a:chOff x="1588326" y="4350310"/>
              <a:chExt cx="1073892" cy="1073892"/>
            </a:xfrm>
          </p:grpSpPr>
          <p:grpSp>
            <p:nvGrpSpPr>
              <p:cNvPr id="37" name="组合 36"/>
              <p:cNvGrpSpPr/>
              <p:nvPr/>
            </p:nvGrpSpPr>
            <p:grpSpPr>
              <a:xfrm>
                <a:off x="1588326" y="4350310"/>
                <a:ext cx="1073892" cy="1073892"/>
                <a:chOff x="1588326" y="4350310"/>
                <a:chExt cx="1073892" cy="1073892"/>
              </a:xfrm>
            </p:grpSpPr>
            <p:sp>
              <p:nvSpPr>
                <p:cNvPr id="39" name="椭圆 38"/>
                <p:cNvSpPr/>
                <p:nvPr/>
              </p:nvSpPr>
              <p:spPr>
                <a:xfrm>
                  <a:off x="1588326" y="4350310"/>
                  <a:ext cx="1073892" cy="1073892"/>
                </a:xfrm>
                <a:prstGeom prst="ellipse">
                  <a:avLst/>
                </a:prstGeom>
                <a:solidFill>
                  <a:srgbClr val="FFFFFF">
                    <a:alpha val="61176"/>
                  </a:srgbClr>
                </a:solidFill>
                <a:ln>
                  <a:solidFill>
                    <a:srgbClr val="013B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1743677" y="4497594"/>
                  <a:ext cx="770562" cy="770562"/>
                </a:xfrm>
                <a:prstGeom prst="ellipse">
                  <a:avLst/>
                </a:prstGeom>
                <a:noFill/>
                <a:ln>
                  <a:solidFill>
                    <a:schemeClr val="tx1">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空心弧 37"/>
              <p:cNvSpPr/>
              <p:nvPr/>
            </p:nvSpPr>
            <p:spPr>
              <a:xfrm>
                <a:off x="1709138" y="4476521"/>
                <a:ext cx="835838" cy="835838"/>
              </a:xfrm>
              <a:prstGeom prst="blockArc">
                <a:avLst>
                  <a:gd name="adj1" fmla="val 8847903"/>
                  <a:gd name="adj2" fmla="val 294773"/>
                  <a:gd name="adj3" fmla="val 8666"/>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34" name="组合 33"/>
            <p:cNvGrpSpPr/>
            <p:nvPr/>
          </p:nvGrpSpPr>
          <p:grpSpPr>
            <a:xfrm>
              <a:off x="2681153" y="5768258"/>
              <a:ext cx="306388" cy="266700"/>
              <a:chOff x="4346575" y="2370138"/>
              <a:chExt cx="306388" cy="266700"/>
            </a:xfrm>
            <a:solidFill>
              <a:srgbClr val="404040"/>
            </a:solidFill>
          </p:grpSpPr>
          <p:sp>
            <p:nvSpPr>
              <p:cNvPr id="35" name="Freeform 10"/>
              <p:cNvSpPr>
                <a:spLocks noEditPoints="1"/>
              </p:cNvSpPr>
              <p:nvPr/>
            </p:nvSpPr>
            <p:spPr bwMode="auto">
              <a:xfrm>
                <a:off x="4346575" y="2370138"/>
                <a:ext cx="306388" cy="153988"/>
              </a:xfrm>
              <a:custGeom>
                <a:avLst/>
                <a:gdLst>
                  <a:gd name="T0" fmla="*/ 41 w 81"/>
                  <a:gd name="T1" fmla="*/ 40 h 40"/>
                  <a:gd name="T2" fmla="*/ 81 w 81"/>
                  <a:gd name="T3" fmla="*/ 29 h 40"/>
                  <a:gd name="T4" fmla="*/ 81 w 81"/>
                  <a:gd name="T5" fmla="*/ 19 h 40"/>
                  <a:gd name="T6" fmla="*/ 75 w 81"/>
                  <a:gd name="T7" fmla="*/ 12 h 40"/>
                  <a:gd name="T8" fmla="*/ 55 w 81"/>
                  <a:gd name="T9" fmla="*/ 13 h 40"/>
                  <a:gd name="T10" fmla="*/ 40 w 81"/>
                  <a:gd name="T11" fmla="*/ 0 h 40"/>
                  <a:gd name="T12" fmla="*/ 26 w 81"/>
                  <a:gd name="T13" fmla="*/ 13 h 40"/>
                  <a:gd name="T14" fmla="*/ 6 w 81"/>
                  <a:gd name="T15" fmla="*/ 13 h 40"/>
                  <a:gd name="T16" fmla="*/ 0 w 81"/>
                  <a:gd name="T17" fmla="*/ 19 h 40"/>
                  <a:gd name="T18" fmla="*/ 0 w 81"/>
                  <a:gd name="T19" fmla="*/ 29 h 40"/>
                  <a:gd name="T20" fmla="*/ 41 w 81"/>
                  <a:gd name="T21" fmla="*/ 40 h 40"/>
                  <a:gd name="T22" fmla="*/ 41 w 81"/>
                  <a:gd name="T23" fmla="*/ 37 h 40"/>
                  <a:gd name="T24" fmla="*/ 36 w 81"/>
                  <a:gd name="T25" fmla="*/ 34 h 40"/>
                  <a:gd name="T26" fmla="*/ 41 w 81"/>
                  <a:gd name="T27" fmla="*/ 32 h 40"/>
                  <a:gd name="T28" fmla="*/ 46 w 81"/>
                  <a:gd name="T29" fmla="*/ 34 h 40"/>
                  <a:gd name="T30" fmla="*/ 41 w 81"/>
                  <a:gd name="T31" fmla="*/ 37 h 40"/>
                  <a:gd name="T32" fmla="*/ 41 w 81"/>
                  <a:gd name="T33" fmla="*/ 3 h 40"/>
                  <a:gd name="T34" fmla="*/ 54 w 81"/>
                  <a:gd name="T35" fmla="*/ 13 h 40"/>
                  <a:gd name="T36" fmla="*/ 27 w 81"/>
                  <a:gd name="T37" fmla="*/ 13 h 40"/>
                  <a:gd name="T38" fmla="*/ 41 w 81"/>
                  <a:gd name="T39"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40">
                    <a:moveTo>
                      <a:pt x="41" y="40"/>
                    </a:moveTo>
                    <a:cubicBezTo>
                      <a:pt x="57" y="40"/>
                      <a:pt x="71" y="36"/>
                      <a:pt x="81" y="29"/>
                    </a:cubicBezTo>
                    <a:cubicBezTo>
                      <a:pt x="81" y="19"/>
                      <a:pt x="81" y="19"/>
                      <a:pt x="81" y="19"/>
                    </a:cubicBezTo>
                    <a:cubicBezTo>
                      <a:pt x="81" y="15"/>
                      <a:pt x="78" y="12"/>
                      <a:pt x="75" y="12"/>
                    </a:cubicBezTo>
                    <a:cubicBezTo>
                      <a:pt x="55" y="13"/>
                      <a:pt x="55" y="13"/>
                      <a:pt x="55" y="13"/>
                    </a:cubicBezTo>
                    <a:cubicBezTo>
                      <a:pt x="54" y="5"/>
                      <a:pt x="48" y="0"/>
                      <a:pt x="40" y="0"/>
                    </a:cubicBezTo>
                    <a:cubicBezTo>
                      <a:pt x="33" y="0"/>
                      <a:pt x="27" y="5"/>
                      <a:pt x="26" y="13"/>
                    </a:cubicBezTo>
                    <a:cubicBezTo>
                      <a:pt x="6" y="13"/>
                      <a:pt x="6" y="13"/>
                      <a:pt x="6" y="13"/>
                    </a:cubicBezTo>
                    <a:cubicBezTo>
                      <a:pt x="3" y="13"/>
                      <a:pt x="0" y="16"/>
                      <a:pt x="0" y="19"/>
                    </a:cubicBezTo>
                    <a:cubicBezTo>
                      <a:pt x="0" y="29"/>
                      <a:pt x="0" y="29"/>
                      <a:pt x="0" y="29"/>
                    </a:cubicBezTo>
                    <a:cubicBezTo>
                      <a:pt x="10" y="36"/>
                      <a:pt x="24" y="40"/>
                      <a:pt x="41" y="40"/>
                    </a:cubicBezTo>
                    <a:close/>
                    <a:moveTo>
                      <a:pt x="41" y="37"/>
                    </a:moveTo>
                    <a:cubicBezTo>
                      <a:pt x="38" y="37"/>
                      <a:pt x="36" y="36"/>
                      <a:pt x="36" y="34"/>
                    </a:cubicBezTo>
                    <a:cubicBezTo>
                      <a:pt x="35" y="33"/>
                      <a:pt x="38" y="32"/>
                      <a:pt x="41" y="32"/>
                    </a:cubicBezTo>
                    <a:cubicBezTo>
                      <a:pt x="43" y="32"/>
                      <a:pt x="46" y="33"/>
                      <a:pt x="46" y="34"/>
                    </a:cubicBezTo>
                    <a:cubicBezTo>
                      <a:pt x="46" y="36"/>
                      <a:pt x="43" y="37"/>
                      <a:pt x="41" y="37"/>
                    </a:cubicBezTo>
                    <a:close/>
                    <a:moveTo>
                      <a:pt x="41" y="3"/>
                    </a:moveTo>
                    <a:cubicBezTo>
                      <a:pt x="47" y="3"/>
                      <a:pt x="52" y="7"/>
                      <a:pt x="54" y="13"/>
                    </a:cubicBezTo>
                    <a:cubicBezTo>
                      <a:pt x="27" y="13"/>
                      <a:pt x="27" y="13"/>
                      <a:pt x="27" y="13"/>
                    </a:cubicBezTo>
                    <a:cubicBezTo>
                      <a:pt x="29" y="7"/>
                      <a:pt x="34" y="3"/>
                      <a:pt x="41" y="3"/>
                    </a:cubicBezTo>
                    <a:close/>
                  </a:path>
                </a:pathLst>
              </a:custGeom>
              <a:solidFill>
                <a:srgbClr val="013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11"/>
              <p:cNvSpPr>
                <a:spLocks/>
              </p:cNvSpPr>
              <p:nvPr/>
            </p:nvSpPr>
            <p:spPr bwMode="auto">
              <a:xfrm>
                <a:off x="4346575" y="2493963"/>
                <a:ext cx="306388" cy="142875"/>
              </a:xfrm>
              <a:custGeom>
                <a:avLst/>
                <a:gdLst>
                  <a:gd name="T0" fmla="*/ 81 w 81"/>
                  <a:gd name="T1" fmla="*/ 0 h 37"/>
                  <a:gd name="T2" fmla="*/ 41 w 81"/>
                  <a:gd name="T3" fmla="*/ 10 h 37"/>
                  <a:gd name="T4" fmla="*/ 0 w 81"/>
                  <a:gd name="T5" fmla="*/ 0 h 37"/>
                  <a:gd name="T6" fmla="*/ 0 w 81"/>
                  <a:gd name="T7" fmla="*/ 31 h 37"/>
                  <a:gd name="T8" fmla="*/ 7 w 81"/>
                  <a:gd name="T9" fmla="*/ 37 h 37"/>
                  <a:gd name="T10" fmla="*/ 75 w 81"/>
                  <a:gd name="T11" fmla="*/ 37 h 37"/>
                  <a:gd name="T12" fmla="*/ 81 w 81"/>
                  <a:gd name="T13" fmla="*/ 30 h 37"/>
                  <a:gd name="T14" fmla="*/ 81 w 81"/>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37">
                    <a:moveTo>
                      <a:pt x="81" y="0"/>
                    </a:moveTo>
                    <a:cubicBezTo>
                      <a:pt x="71" y="6"/>
                      <a:pt x="56" y="10"/>
                      <a:pt x="41" y="10"/>
                    </a:cubicBezTo>
                    <a:cubicBezTo>
                      <a:pt x="24" y="10"/>
                      <a:pt x="10" y="6"/>
                      <a:pt x="0" y="0"/>
                    </a:cubicBezTo>
                    <a:cubicBezTo>
                      <a:pt x="0" y="31"/>
                      <a:pt x="0" y="31"/>
                      <a:pt x="0" y="31"/>
                    </a:cubicBezTo>
                    <a:cubicBezTo>
                      <a:pt x="0" y="34"/>
                      <a:pt x="3" y="37"/>
                      <a:pt x="7" y="37"/>
                    </a:cubicBezTo>
                    <a:cubicBezTo>
                      <a:pt x="75" y="37"/>
                      <a:pt x="75" y="37"/>
                      <a:pt x="75" y="37"/>
                    </a:cubicBezTo>
                    <a:cubicBezTo>
                      <a:pt x="78" y="37"/>
                      <a:pt x="81" y="34"/>
                      <a:pt x="81" y="30"/>
                    </a:cubicBezTo>
                    <a:lnTo>
                      <a:pt x="81" y="0"/>
                    </a:lnTo>
                    <a:close/>
                  </a:path>
                </a:pathLst>
              </a:custGeom>
              <a:solidFill>
                <a:srgbClr val="013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41" name="组合 40"/>
          <p:cNvGrpSpPr/>
          <p:nvPr/>
        </p:nvGrpSpPr>
        <p:grpSpPr>
          <a:xfrm>
            <a:off x="4499992" y="1387219"/>
            <a:ext cx="606185" cy="606185"/>
            <a:chOff x="911114" y="5375454"/>
            <a:chExt cx="1073892" cy="1073891"/>
          </a:xfrm>
        </p:grpSpPr>
        <p:grpSp>
          <p:nvGrpSpPr>
            <p:cNvPr id="42" name="组合 41"/>
            <p:cNvGrpSpPr/>
            <p:nvPr/>
          </p:nvGrpSpPr>
          <p:grpSpPr>
            <a:xfrm>
              <a:off x="911114" y="5375454"/>
              <a:ext cx="1073892" cy="1073891"/>
              <a:chOff x="333829" y="4281542"/>
              <a:chExt cx="1073892" cy="1073891"/>
            </a:xfrm>
          </p:grpSpPr>
          <p:sp>
            <p:nvSpPr>
              <p:cNvPr id="49" name="椭圆 48"/>
              <p:cNvSpPr/>
              <p:nvPr/>
            </p:nvSpPr>
            <p:spPr>
              <a:xfrm>
                <a:off x="333829" y="4281542"/>
                <a:ext cx="1073892" cy="1073891"/>
              </a:xfrm>
              <a:prstGeom prst="ellipse">
                <a:avLst/>
              </a:prstGeom>
              <a:solidFill>
                <a:schemeClr val="bg1">
                  <a:alpha val="61176"/>
                </a:schemeClr>
              </a:solidFill>
              <a:ln>
                <a:solidFill>
                  <a:srgbClr val="013B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472515" y="4444000"/>
                <a:ext cx="770562" cy="770562"/>
              </a:xfrm>
              <a:prstGeom prst="ellipse">
                <a:avLst/>
              </a:prstGeom>
              <a:noFill/>
              <a:ln>
                <a:solidFill>
                  <a:schemeClr val="tx1">
                    <a:alpha val="4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空心弧 50"/>
              <p:cNvSpPr/>
              <p:nvPr/>
            </p:nvSpPr>
            <p:spPr>
              <a:xfrm>
                <a:off x="462780" y="4423164"/>
                <a:ext cx="814696" cy="814696"/>
              </a:xfrm>
              <a:prstGeom prst="blockArc">
                <a:avLst>
                  <a:gd name="adj1" fmla="val 4716599"/>
                  <a:gd name="adj2" fmla="val 294773"/>
                  <a:gd name="adj3" fmla="val 8666"/>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3" name="组合 42"/>
            <p:cNvGrpSpPr/>
            <p:nvPr/>
          </p:nvGrpSpPr>
          <p:grpSpPr>
            <a:xfrm>
              <a:off x="1276338" y="5681650"/>
              <a:ext cx="344488" cy="347663"/>
              <a:chOff x="3671888" y="2281238"/>
              <a:chExt cx="344488" cy="347663"/>
            </a:xfrm>
            <a:solidFill>
              <a:srgbClr val="404040"/>
            </a:solidFill>
          </p:grpSpPr>
          <p:sp>
            <p:nvSpPr>
              <p:cNvPr id="44" name="Freeform 14"/>
              <p:cNvSpPr>
                <a:spLocks/>
              </p:cNvSpPr>
              <p:nvPr/>
            </p:nvSpPr>
            <p:spPr bwMode="auto">
              <a:xfrm>
                <a:off x="3784600" y="2281238"/>
                <a:ext cx="128588" cy="207963"/>
              </a:xfrm>
              <a:custGeom>
                <a:avLst/>
                <a:gdLst>
                  <a:gd name="T0" fmla="*/ 16 w 34"/>
                  <a:gd name="T1" fmla="*/ 54 h 54"/>
                  <a:gd name="T2" fmla="*/ 18 w 34"/>
                  <a:gd name="T3" fmla="*/ 54 h 54"/>
                  <a:gd name="T4" fmla="*/ 18 w 34"/>
                  <a:gd name="T5" fmla="*/ 54 h 54"/>
                  <a:gd name="T6" fmla="*/ 18 w 34"/>
                  <a:gd name="T7" fmla="*/ 54 h 54"/>
                  <a:gd name="T8" fmla="*/ 20 w 34"/>
                  <a:gd name="T9" fmla="*/ 54 h 54"/>
                  <a:gd name="T10" fmla="*/ 27 w 34"/>
                  <a:gd name="T11" fmla="*/ 47 h 54"/>
                  <a:gd name="T12" fmla="*/ 27 w 34"/>
                  <a:gd name="T13" fmla="*/ 47 h 54"/>
                  <a:gd name="T14" fmla="*/ 26 w 34"/>
                  <a:gd name="T15" fmla="*/ 43 h 54"/>
                  <a:gd name="T16" fmla="*/ 31 w 34"/>
                  <a:gd name="T17" fmla="*/ 32 h 54"/>
                  <a:gd name="T18" fmla="*/ 34 w 34"/>
                  <a:gd name="T19" fmla="*/ 24 h 54"/>
                  <a:gd name="T20" fmla="*/ 32 w 34"/>
                  <a:gd name="T21" fmla="*/ 23 h 54"/>
                  <a:gd name="T22" fmla="*/ 30 w 34"/>
                  <a:gd name="T23" fmla="*/ 15 h 54"/>
                  <a:gd name="T24" fmla="*/ 21 w 34"/>
                  <a:gd name="T25" fmla="*/ 2 h 54"/>
                  <a:gd name="T26" fmla="*/ 10 w 34"/>
                  <a:gd name="T27" fmla="*/ 3 h 54"/>
                  <a:gd name="T28" fmla="*/ 2 w 34"/>
                  <a:gd name="T29" fmla="*/ 22 h 54"/>
                  <a:gd name="T30" fmla="*/ 1 w 34"/>
                  <a:gd name="T31" fmla="*/ 24 h 54"/>
                  <a:gd name="T32" fmla="*/ 1 w 34"/>
                  <a:gd name="T33" fmla="*/ 31 h 54"/>
                  <a:gd name="T34" fmla="*/ 3 w 34"/>
                  <a:gd name="T35" fmla="*/ 33 h 54"/>
                  <a:gd name="T36" fmla="*/ 6 w 34"/>
                  <a:gd name="T37" fmla="*/ 40 h 54"/>
                  <a:gd name="T38" fmla="*/ 7 w 34"/>
                  <a:gd name="T39" fmla="*/ 45 h 54"/>
                  <a:gd name="T40" fmla="*/ 7 w 34"/>
                  <a:gd name="T41" fmla="*/ 45 h 54"/>
                  <a:gd name="T42" fmla="*/ 16 w 34"/>
                  <a:gd name="T4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54">
                    <a:moveTo>
                      <a:pt x="16" y="54"/>
                    </a:moveTo>
                    <a:cubicBezTo>
                      <a:pt x="16" y="54"/>
                      <a:pt x="17" y="54"/>
                      <a:pt x="18" y="54"/>
                    </a:cubicBezTo>
                    <a:cubicBezTo>
                      <a:pt x="18" y="54"/>
                      <a:pt x="18" y="54"/>
                      <a:pt x="18" y="54"/>
                    </a:cubicBezTo>
                    <a:cubicBezTo>
                      <a:pt x="18" y="54"/>
                      <a:pt x="18" y="54"/>
                      <a:pt x="18" y="54"/>
                    </a:cubicBezTo>
                    <a:cubicBezTo>
                      <a:pt x="19" y="54"/>
                      <a:pt x="19" y="54"/>
                      <a:pt x="20" y="54"/>
                    </a:cubicBezTo>
                    <a:cubicBezTo>
                      <a:pt x="22" y="53"/>
                      <a:pt x="27" y="47"/>
                      <a:pt x="27" y="47"/>
                    </a:cubicBezTo>
                    <a:cubicBezTo>
                      <a:pt x="27" y="47"/>
                      <a:pt x="27" y="47"/>
                      <a:pt x="27" y="47"/>
                    </a:cubicBezTo>
                    <a:cubicBezTo>
                      <a:pt x="27" y="46"/>
                      <a:pt x="26" y="45"/>
                      <a:pt x="26" y="43"/>
                    </a:cubicBezTo>
                    <a:cubicBezTo>
                      <a:pt x="26" y="38"/>
                      <a:pt x="29" y="32"/>
                      <a:pt x="31" y="32"/>
                    </a:cubicBezTo>
                    <a:cubicBezTo>
                      <a:pt x="33" y="33"/>
                      <a:pt x="33" y="25"/>
                      <a:pt x="34" y="24"/>
                    </a:cubicBezTo>
                    <a:cubicBezTo>
                      <a:pt x="34" y="22"/>
                      <a:pt x="32" y="23"/>
                      <a:pt x="32" y="23"/>
                    </a:cubicBezTo>
                    <a:cubicBezTo>
                      <a:pt x="30" y="15"/>
                      <a:pt x="30" y="15"/>
                      <a:pt x="30" y="15"/>
                    </a:cubicBezTo>
                    <a:cubicBezTo>
                      <a:pt x="31" y="10"/>
                      <a:pt x="27" y="4"/>
                      <a:pt x="21" y="2"/>
                    </a:cubicBezTo>
                    <a:cubicBezTo>
                      <a:pt x="16" y="0"/>
                      <a:pt x="10" y="3"/>
                      <a:pt x="10" y="3"/>
                    </a:cubicBezTo>
                    <a:cubicBezTo>
                      <a:pt x="0" y="2"/>
                      <a:pt x="2" y="20"/>
                      <a:pt x="2" y="22"/>
                    </a:cubicBezTo>
                    <a:cubicBezTo>
                      <a:pt x="2" y="24"/>
                      <a:pt x="2" y="24"/>
                      <a:pt x="1" y="24"/>
                    </a:cubicBezTo>
                    <a:cubicBezTo>
                      <a:pt x="1" y="25"/>
                      <a:pt x="1" y="29"/>
                      <a:pt x="1" y="31"/>
                    </a:cubicBezTo>
                    <a:cubicBezTo>
                      <a:pt x="2" y="32"/>
                      <a:pt x="3" y="32"/>
                      <a:pt x="3" y="33"/>
                    </a:cubicBezTo>
                    <a:cubicBezTo>
                      <a:pt x="3" y="33"/>
                      <a:pt x="3" y="33"/>
                      <a:pt x="6" y="40"/>
                    </a:cubicBezTo>
                    <a:cubicBezTo>
                      <a:pt x="7" y="43"/>
                      <a:pt x="7" y="44"/>
                      <a:pt x="7" y="45"/>
                    </a:cubicBezTo>
                    <a:cubicBezTo>
                      <a:pt x="7" y="45"/>
                      <a:pt x="7" y="45"/>
                      <a:pt x="7" y="45"/>
                    </a:cubicBezTo>
                    <a:cubicBezTo>
                      <a:pt x="7" y="45"/>
                      <a:pt x="13" y="52"/>
                      <a:pt x="16" y="54"/>
                    </a:cubicBezTo>
                    <a:close/>
                  </a:path>
                </a:pathLst>
              </a:custGeom>
              <a:solidFill>
                <a:srgbClr val="013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5"/>
              <p:cNvSpPr>
                <a:spLocks/>
              </p:cNvSpPr>
              <p:nvPr/>
            </p:nvSpPr>
            <p:spPr bwMode="auto">
              <a:xfrm>
                <a:off x="3671888" y="2459038"/>
                <a:ext cx="344488" cy="169863"/>
              </a:xfrm>
              <a:custGeom>
                <a:avLst/>
                <a:gdLst>
                  <a:gd name="T0" fmla="*/ 89 w 91"/>
                  <a:gd name="T1" fmla="*/ 19 h 44"/>
                  <a:gd name="T2" fmla="*/ 77 w 91"/>
                  <a:gd name="T3" fmla="*/ 10 h 44"/>
                  <a:gd name="T4" fmla="*/ 58 w 91"/>
                  <a:gd name="T5" fmla="*/ 1 h 44"/>
                  <a:gd name="T6" fmla="*/ 58 w 91"/>
                  <a:gd name="T7" fmla="*/ 1 h 44"/>
                  <a:gd name="T8" fmla="*/ 57 w 91"/>
                  <a:gd name="T9" fmla="*/ 15 h 44"/>
                  <a:gd name="T10" fmla="*/ 53 w 91"/>
                  <a:gd name="T11" fmla="*/ 27 h 44"/>
                  <a:gd name="T12" fmla="*/ 53 w 91"/>
                  <a:gd name="T13" fmla="*/ 30 h 44"/>
                  <a:gd name="T14" fmla="*/ 50 w 91"/>
                  <a:gd name="T15" fmla="*/ 40 h 44"/>
                  <a:gd name="T16" fmla="*/ 45 w 91"/>
                  <a:gd name="T17" fmla="*/ 31 h 44"/>
                  <a:gd name="T18" fmla="*/ 46 w 91"/>
                  <a:gd name="T19" fmla="*/ 28 h 44"/>
                  <a:gd name="T20" fmla="*/ 38 w 91"/>
                  <a:gd name="T21" fmla="*/ 11 h 44"/>
                  <a:gd name="T22" fmla="*/ 36 w 91"/>
                  <a:gd name="T23" fmla="*/ 0 h 44"/>
                  <a:gd name="T24" fmla="*/ 36 w 91"/>
                  <a:gd name="T25" fmla="*/ 0 h 44"/>
                  <a:gd name="T26" fmla="*/ 26 w 91"/>
                  <a:gd name="T27" fmla="*/ 5 h 44"/>
                  <a:gd name="T28" fmla="*/ 8 w 91"/>
                  <a:gd name="T29" fmla="*/ 9 h 44"/>
                  <a:gd name="T30" fmla="*/ 4 w 91"/>
                  <a:gd name="T31" fmla="*/ 17 h 44"/>
                  <a:gd name="T32" fmla="*/ 0 w 91"/>
                  <a:gd name="T33" fmla="*/ 44 h 44"/>
                  <a:gd name="T34" fmla="*/ 91 w 91"/>
                  <a:gd name="T35" fmla="*/ 44 h 44"/>
                  <a:gd name="T36" fmla="*/ 89 w 91"/>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44">
                    <a:moveTo>
                      <a:pt x="89" y="19"/>
                    </a:moveTo>
                    <a:cubicBezTo>
                      <a:pt x="89" y="13"/>
                      <a:pt x="77" y="10"/>
                      <a:pt x="77" y="10"/>
                    </a:cubicBezTo>
                    <a:cubicBezTo>
                      <a:pt x="77" y="10"/>
                      <a:pt x="58" y="1"/>
                      <a:pt x="58" y="1"/>
                    </a:cubicBezTo>
                    <a:cubicBezTo>
                      <a:pt x="58" y="1"/>
                      <a:pt x="58" y="1"/>
                      <a:pt x="58" y="1"/>
                    </a:cubicBezTo>
                    <a:cubicBezTo>
                      <a:pt x="57" y="15"/>
                      <a:pt x="57" y="15"/>
                      <a:pt x="57" y="15"/>
                    </a:cubicBezTo>
                    <a:cubicBezTo>
                      <a:pt x="53" y="27"/>
                      <a:pt x="53" y="27"/>
                      <a:pt x="53" y="27"/>
                    </a:cubicBezTo>
                    <a:cubicBezTo>
                      <a:pt x="53" y="30"/>
                      <a:pt x="53" y="30"/>
                      <a:pt x="53" y="30"/>
                    </a:cubicBezTo>
                    <a:cubicBezTo>
                      <a:pt x="50" y="40"/>
                      <a:pt x="50" y="40"/>
                      <a:pt x="50" y="40"/>
                    </a:cubicBezTo>
                    <a:cubicBezTo>
                      <a:pt x="45" y="31"/>
                      <a:pt x="45" y="31"/>
                      <a:pt x="45" y="31"/>
                    </a:cubicBezTo>
                    <a:cubicBezTo>
                      <a:pt x="46" y="28"/>
                      <a:pt x="46" y="28"/>
                      <a:pt x="46" y="28"/>
                    </a:cubicBezTo>
                    <a:cubicBezTo>
                      <a:pt x="38" y="11"/>
                      <a:pt x="38" y="11"/>
                      <a:pt x="38" y="11"/>
                    </a:cubicBezTo>
                    <a:cubicBezTo>
                      <a:pt x="36" y="0"/>
                      <a:pt x="36" y="0"/>
                      <a:pt x="36" y="0"/>
                    </a:cubicBezTo>
                    <a:cubicBezTo>
                      <a:pt x="36" y="0"/>
                      <a:pt x="36" y="0"/>
                      <a:pt x="36" y="0"/>
                    </a:cubicBezTo>
                    <a:cubicBezTo>
                      <a:pt x="30" y="4"/>
                      <a:pt x="26" y="5"/>
                      <a:pt x="26" y="5"/>
                    </a:cubicBezTo>
                    <a:cubicBezTo>
                      <a:pt x="26" y="5"/>
                      <a:pt x="14" y="7"/>
                      <a:pt x="8" y="9"/>
                    </a:cubicBezTo>
                    <a:cubicBezTo>
                      <a:pt x="3" y="12"/>
                      <a:pt x="4" y="17"/>
                      <a:pt x="4" y="17"/>
                    </a:cubicBezTo>
                    <a:cubicBezTo>
                      <a:pt x="4" y="17"/>
                      <a:pt x="2" y="31"/>
                      <a:pt x="0" y="44"/>
                    </a:cubicBezTo>
                    <a:cubicBezTo>
                      <a:pt x="91" y="44"/>
                      <a:pt x="91" y="44"/>
                      <a:pt x="91" y="44"/>
                    </a:cubicBezTo>
                    <a:cubicBezTo>
                      <a:pt x="90" y="30"/>
                      <a:pt x="89" y="21"/>
                      <a:pt x="89" y="19"/>
                    </a:cubicBezTo>
                    <a:close/>
                  </a:path>
                </a:pathLst>
              </a:custGeom>
              <a:solidFill>
                <a:srgbClr val="013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6"/>
              <p:cNvSpPr>
                <a:spLocks/>
              </p:cNvSpPr>
              <p:nvPr/>
            </p:nvSpPr>
            <p:spPr bwMode="auto">
              <a:xfrm>
                <a:off x="3887788" y="2462213"/>
                <a:ext cx="3175" cy="0"/>
              </a:xfrm>
              <a:custGeom>
                <a:avLst/>
                <a:gdLst>
                  <a:gd name="T0" fmla="*/ 2 w 2"/>
                  <a:gd name="T1" fmla="*/ 0 w 2"/>
                  <a:gd name="T2" fmla="*/ 2 w 2"/>
                  <a:gd name="T3" fmla="*/ 2 w 2"/>
                </a:gdLst>
                <a:ahLst/>
                <a:cxnLst>
                  <a:cxn ang="0">
                    <a:pos x="T0" y="0"/>
                  </a:cxn>
                  <a:cxn ang="0">
                    <a:pos x="T1" y="0"/>
                  </a:cxn>
                  <a:cxn ang="0">
                    <a:pos x="T2" y="0"/>
                  </a:cxn>
                  <a:cxn ang="0">
                    <a:pos x="T3" y="0"/>
                  </a:cxn>
                </a:cxnLst>
                <a:rect l="0" t="0" r="r" b="b"/>
                <a:pathLst>
                  <a:path w="2">
                    <a:moveTo>
                      <a:pt x="2" y="0"/>
                    </a:moveTo>
                    <a:lnTo>
                      <a:pt x="0" y="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17"/>
              <p:cNvSpPr>
                <a:spLocks/>
              </p:cNvSpPr>
              <p:nvPr/>
            </p:nvSpPr>
            <p:spPr bwMode="auto">
              <a:xfrm>
                <a:off x="3808413" y="2455863"/>
                <a:ext cx="3175" cy="3175"/>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0" y="1"/>
                      <a:pt x="0" y="1"/>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8"/>
              <p:cNvSpPr>
                <a:spLocks/>
              </p:cNvSpPr>
              <p:nvPr/>
            </p:nvSpPr>
            <p:spPr bwMode="auto">
              <a:xfrm>
                <a:off x="3833813" y="2489201"/>
                <a:ext cx="38100" cy="115888"/>
              </a:xfrm>
              <a:custGeom>
                <a:avLst/>
                <a:gdLst>
                  <a:gd name="T0" fmla="*/ 10 w 10"/>
                  <a:gd name="T1" fmla="*/ 5 h 30"/>
                  <a:gd name="T2" fmla="*/ 5 w 10"/>
                  <a:gd name="T3" fmla="*/ 0 h 30"/>
                  <a:gd name="T4" fmla="*/ 5 w 10"/>
                  <a:gd name="T5" fmla="*/ 0 h 30"/>
                  <a:gd name="T6" fmla="*/ 0 w 10"/>
                  <a:gd name="T7" fmla="*/ 5 h 30"/>
                  <a:gd name="T8" fmla="*/ 4 w 10"/>
                  <a:gd name="T9" fmla="*/ 8 h 30"/>
                  <a:gd name="T10" fmla="*/ 4 w 10"/>
                  <a:gd name="T11" fmla="*/ 15 h 30"/>
                  <a:gd name="T12" fmla="*/ 3 w 10"/>
                  <a:gd name="T13" fmla="*/ 20 h 30"/>
                  <a:gd name="T14" fmla="*/ 7 w 10"/>
                  <a:gd name="T15" fmla="*/ 30 h 30"/>
                  <a:gd name="T16" fmla="*/ 10 w 10"/>
                  <a:gd name="T17" fmla="*/ 19 h 30"/>
                  <a:gd name="T18" fmla="*/ 7 w 10"/>
                  <a:gd name="T19" fmla="*/ 8 h 30"/>
                  <a:gd name="T20" fmla="*/ 10 w 10"/>
                  <a:gd name="T21"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30">
                    <a:moveTo>
                      <a:pt x="10" y="5"/>
                    </a:moveTo>
                    <a:cubicBezTo>
                      <a:pt x="5" y="0"/>
                      <a:pt x="5" y="0"/>
                      <a:pt x="5" y="0"/>
                    </a:cubicBezTo>
                    <a:cubicBezTo>
                      <a:pt x="5" y="0"/>
                      <a:pt x="5" y="0"/>
                      <a:pt x="5" y="0"/>
                    </a:cubicBezTo>
                    <a:cubicBezTo>
                      <a:pt x="4" y="0"/>
                      <a:pt x="0" y="5"/>
                      <a:pt x="0" y="5"/>
                    </a:cubicBezTo>
                    <a:cubicBezTo>
                      <a:pt x="4" y="8"/>
                      <a:pt x="4" y="8"/>
                      <a:pt x="4" y="8"/>
                    </a:cubicBezTo>
                    <a:cubicBezTo>
                      <a:pt x="4" y="15"/>
                      <a:pt x="4" y="15"/>
                      <a:pt x="4" y="15"/>
                    </a:cubicBezTo>
                    <a:cubicBezTo>
                      <a:pt x="3" y="20"/>
                      <a:pt x="3" y="20"/>
                      <a:pt x="3" y="20"/>
                    </a:cubicBezTo>
                    <a:cubicBezTo>
                      <a:pt x="7" y="30"/>
                      <a:pt x="7" y="30"/>
                      <a:pt x="7" y="30"/>
                    </a:cubicBezTo>
                    <a:cubicBezTo>
                      <a:pt x="10" y="19"/>
                      <a:pt x="10" y="19"/>
                      <a:pt x="10" y="19"/>
                    </a:cubicBezTo>
                    <a:cubicBezTo>
                      <a:pt x="7" y="8"/>
                      <a:pt x="7" y="8"/>
                      <a:pt x="7" y="8"/>
                    </a:cubicBezTo>
                    <a:lnTo>
                      <a:pt x="10" y="5"/>
                    </a:lnTo>
                    <a:close/>
                  </a:path>
                </a:pathLst>
              </a:custGeom>
              <a:solidFill>
                <a:srgbClr val="013B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52" name="组合 51"/>
          <p:cNvGrpSpPr/>
          <p:nvPr/>
        </p:nvGrpSpPr>
        <p:grpSpPr>
          <a:xfrm>
            <a:off x="5914000" y="1387217"/>
            <a:ext cx="606185" cy="606185"/>
            <a:chOff x="3683688" y="5375457"/>
            <a:chExt cx="1073892" cy="1073892"/>
          </a:xfrm>
        </p:grpSpPr>
        <p:grpSp>
          <p:nvGrpSpPr>
            <p:cNvPr id="53" name="组合 52"/>
            <p:cNvGrpSpPr/>
            <p:nvPr/>
          </p:nvGrpSpPr>
          <p:grpSpPr>
            <a:xfrm>
              <a:off x="3683688" y="5375457"/>
              <a:ext cx="1073892" cy="1073892"/>
              <a:chOff x="2969930" y="4335139"/>
              <a:chExt cx="1073892" cy="1073892"/>
            </a:xfrm>
          </p:grpSpPr>
          <p:grpSp>
            <p:nvGrpSpPr>
              <p:cNvPr id="55" name="组合 54"/>
              <p:cNvGrpSpPr/>
              <p:nvPr/>
            </p:nvGrpSpPr>
            <p:grpSpPr>
              <a:xfrm>
                <a:off x="2969930" y="4335139"/>
                <a:ext cx="1073892" cy="1073892"/>
                <a:chOff x="1588326" y="4350310"/>
                <a:chExt cx="1073892" cy="1073892"/>
              </a:xfrm>
            </p:grpSpPr>
            <p:sp>
              <p:nvSpPr>
                <p:cNvPr id="57" name="椭圆 56"/>
                <p:cNvSpPr/>
                <p:nvPr/>
              </p:nvSpPr>
              <p:spPr>
                <a:xfrm>
                  <a:off x="1588326" y="4350310"/>
                  <a:ext cx="1073892" cy="1073892"/>
                </a:xfrm>
                <a:prstGeom prst="ellipse">
                  <a:avLst/>
                </a:prstGeom>
                <a:solidFill>
                  <a:srgbClr val="FFFFFF">
                    <a:alpha val="61176"/>
                  </a:srgbClr>
                </a:solidFill>
                <a:ln>
                  <a:solidFill>
                    <a:srgbClr val="013B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1743677" y="4497594"/>
                  <a:ext cx="770562" cy="770562"/>
                </a:xfrm>
                <a:prstGeom prst="ellipse">
                  <a:avLst/>
                </a:prstGeom>
                <a:noFill/>
                <a:ln>
                  <a:solidFill>
                    <a:schemeClr val="tx1">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空心弧 55"/>
              <p:cNvSpPr/>
              <p:nvPr/>
            </p:nvSpPr>
            <p:spPr>
              <a:xfrm>
                <a:off x="3112630" y="4431864"/>
                <a:ext cx="817307" cy="817307"/>
              </a:xfrm>
              <a:prstGeom prst="blockArc">
                <a:avLst>
                  <a:gd name="adj1" fmla="val 13382597"/>
                  <a:gd name="adj2" fmla="val 294773"/>
                  <a:gd name="adj3" fmla="val 8666"/>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54" name="Freeform 21"/>
            <p:cNvSpPr>
              <a:spLocks noEditPoints="1"/>
            </p:cNvSpPr>
            <p:nvPr/>
          </p:nvSpPr>
          <p:spPr bwMode="auto">
            <a:xfrm>
              <a:off x="4032056" y="5745234"/>
              <a:ext cx="405970" cy="276226"/>
            </a:xfrm>
            <a:custGeom>
              <a:avLst/>
              <a:gdLst>
                <a:gd name="T0" fmla="*/ 72 w 81"/>
                <a:gd name="T1" fmla="*/ 51 h 54"/>
                <a:gd name="T2" fmla="*/ 69 w 81"/>
                <a:gd name="T3" fmla="*/ 54 h 54"/>
                <a:gd name="T4" fmla="*/ 12 w 81"/>
                <a:gd name="T5" fmla="*/ 53 h 54"/>
                <a:gd name="T6" fmla="*/ 10 w 81"/>
                <a:gd name="T7" fmla="*/ 50 h 54"/>
                <a:gd name="T8" fmla="*/ 19 w 81"/>
                <a:gd name="T9" fmla="*/ 17 h 54"/>
                <a:gd name="T10" fmla="*/ 22 w 81"/>
                <a:gd name="T11" fmla="*/ 14 h 54"/>
                <a:gd name="T12" fmla="*/ 78 w 81"/>
                <a:gd name="T13" fmla="*/ 14 h 54"/>
                <a:gd name="T14" fmla="*/ 81 w 81"/>
                <a:gd name="T15" fmla="*/ 17 h 54"/>
                <a:gd name="T16" fmla="*/ 72 w 81"/>
                <a:gd name="T17" fmla="*/ 51 h 54"/>
                <a:gd name="T18" fmla="*/ 7 w 81"/>
                <a:gd name="T19" fmla="*/ 45 h 54"/>
                <a:gd name="T20" fmla="*/ 16 w 81"/>
                <a:gd name="T21" fmla="*/ 14 h 54"/>
                <a:gd name="T22" fmla="*/ 21 w 81"/>
                <a:gd name="T23" fmla="*/ 11 h 54"/>
                <a:gd name="T24" fmla="*/ 67 w 81"/>
                <a:gd name="T25" fmla="*/ 11 h 54"/>
                <a:gd name="T26" fmla="*/ 62 w 81"/>
                <a:gd name="T27" fmla="*/ 5 h 54"/>
                <a:gd name="T28" fmla="*/ 25 w 81"/>
                <a:gd name="T29" fmla="*/ 5 h 54"/>
                <a:gd name="T30" fmla="*/ 22 w 81"/>
                <a:gd name="T31" fmla="*/ 0 h 54"/>
                <a:gd name="T32" fmla="*/ 0 w 81"/>
                <a:gd name="T33" fmla="*/ 0 h 54"/>
                <a:gd name="T34" fmla="*/ 5 w 81"/>
                <a:gd name="T35" fmla="*/ 45 h 54"/>
                <a:gd name="T36" fmla="*/ 7 w 81"/>
                <a:gd name="T37"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54">
                  <a:moveTo>
                    <a:pt x="72" y="51"/>
                  </a:moveTo>
                  <a:cubicBezTo>
                    <a:pt x="72" y="52"/>
                    <a:pt x="71" y="54"/>
                    <a:pt x="69" y="54"/>
                  </a:cubicBezTo>
                  <a:cubicBezTo>
                    <a:pt x="12" y="53"/>
                    <a:pt x="12" y="53"/>
                    <a:pt x="12" y="53"/>
                  </a:cubicBezTo>
                  <a:cubicBezTo>
                    <a:pt x="11" y="53"/>
                    <a:pt x="10" y="52"/>
                    <a:pt x="10" y="50"/>
                  </a:cubicBezTo>
                  <a:cubicBezTo>
                    <a:pt x="19" y="17"/>
                    <a:pt x="19" y="17"/>
                    <a:pt x="19" y="17"/>
                  </a:cubicBezTo>
                  <a:cubicBezTo>
                    <a:pt x="20" y="15"/>
                    <a:pt x="21" y="14"/>
                    <a:pt x="22" y="14"/>
                  </a:cubicBezTo>
                  <a:cubicBezTo>
                    <a:pt x="78" y="14"/>
                    <a:pt x="78" y="14"/>
                    <a:pt x="78" y="14"/>
                  </a:cubicBezTo>
                  <a:cubicBezTo>
                    <a:pt x="79" y="14"/>
                    <a:pt x="81" y="15"/>
                    <a:pt x="81" y="17"/>
                  </a:cubicBezTo>
                  <a:lnTo>
                    <a:pt x="72" y="51"/>
                  </a:lnTo>
                  <a:close/>
                  <a:moveTo>
                    <a:pt x="7" y="45"/>
                  </a:moveTo>
                  <a:cubicBezTo>
                    <a:pt x="16" y="14"/>
                    <a:pt x="16" y="14"/>
                    <a:pt x="16" y="14"/>
                  </a:cubicBezTo>
                  <a:cubicBezTo>
                    <a:pt x="16" y="14"/>
                    <a:pt x="17" y="11"/>
                    <a:pt x="21" y="11"/>
                  </a:cubicBezTo>
                  <a:cubicBezTo>
                    <a:pt x="25" y="11"/>
                    <a:pt x="67" y="11"/>
                    <a:pt x="67" y="11"/>
                  </a:cubicBezTo>
                  <a:cubicBezTo>
                    <a:pt x="67" y="11"/>
                    <a:pt x="68" y="6"/>
                    <a:pt x="62" y="5"/>
                  </a:cubicBezTo>
                  <a:cubicBezTo>
                    <a:pt x="57" y="4"/>
                    <a:pt x="25" y="5"/>
                    <a:pt x="25" y="5"/>
                  </a:cubicBezTo>
                  <a:cubicBezTo>
                    <a:pt x="22" y="0"/>
                    <a:pt x="22" y="0"/>
                    <a:pt x="22" y="0"/>
                  </a:cubicBezTo>
                  <a:cubicBezTo>
                    <a:pt x="0" y="0"/>
                    <a:pt x="0" y="0"/>
                    <a:pt x="0" y="0"/>
                  </a:cubicBezTo>
                  <a:cubicBezTo>
                    <a:pt x="5" y="45"/>
                    <a:pt x="5" y="45"/>
                    <a:pt x="5" y="45"/>
                  </a:cubicBezTo>
                  <a:lnTo>
                    <a:pt x="7" y="45"/>
                  </a:lnTo>
                  <a:close/>
                </a:path>
              </a:pathLst>
            </a:custGeom>
            <a:solidFill>
              <a:srgbClr val="013B6D"/>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59" name="组合 58"/>
          <p:cNvGrpSpPr/>
          <p:nvPr/>
        </p:nvGrpSpPr>
        <p:grpSpPr>
          <a:xfrm>
            <a:off x="6621004" y="1387217"/>
            <a:ext cx="606185" cy="606185"/>
            <a:chOff x="9228835" y="5375457"/>
            <a:chExt cx="1073892" cy="1073892"/>
          </a:xfrm>
        </p:grpSpPr>
        <p:grpSp>
          <p:nvGrpSpPr>
            <p:cNvPr id="60" name="组合 59"/>
            <p:cNvGrpSpPr/>
            <p:nvPr/>
          </p:nvGrpSpPr>
          <p:grpSpPr>
            <a:xfrm>
              <a:off x="9228835" y="5375457"/>
              <a:ext cx="1073892" cy="1073892"/>
              <a:chOff x="7326813" y="4328659"/>
              <a:chExt cx="1073892" cy="1073892"/>
            </a:xfrm>
          </p:grpSpPr>
          <p:grpSp>
            <p:nvGrpSpPr>
              <p:cNvPr id="62" name="组合 61"/>
              <p:cNvGrpSpPr/>
              <p:nvPr/>
            </p:nvGrpSpPr>
            <p:grpSpPr>
              <a:xfrm>
                <a:off x="7326813" y="4328659"/>
                <a:ext cx="1073892" cy="1073892"/>
                <a:chOff x="1588326" y="4350310"/>
                <a:chExt cx="1073892" cy="1073892"/>
              </a:xfrm>
            </p:grpSpPr>
            <p:sp>
              <p:nvSpPr>
                <p:cNvPr id="64" name="椭圆 63"/>
                <p:cNvSpPr/>
                <p:nvPr/>
              </p:nvSpPr>
              <p:spPr>
                <a:xfrm>
                  <a:off x="1588326" y="4350310"/>
                  <a:ext cx="1073892" cy="1073892"/>
                </a:xfrm>
                <a:prstGeom prst="ellipse">
                  <a:avLst/>
                </a:prstGeom>
                <a:solidFill>
                  <a:srgbClr val="FFFFFF">
                    <a:alpha val="61176"/>
                  </a:srgbClr>
                </a:solidFill>
                <a:ln>
                  <a:solidFill>
                    <a:srgbClr val="013B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1743677" y="4497594"/>
                  <a:ext cx="770562" cy="770562"/>
                </a:xfrm>
                <a:prstGeom prst="ellipse">
                  <a:avLst/>
                </a:prstGeom>
                <a:noFill/>
                <a:ln>
                  <a:solidFill>
                    <a:schemeClr val="tx1">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3" name="空心弧 62"/>
              <p:cNvSpPr/>
              <p:nvPr/>
            </p:nvSpPr>
            <p:spPr>
              <a:xfrm>
                <a:off x="7455339" y="4435151"/>
                <a:ext cx="834425" cy="834425"/>
              </a:xfrm>
              <a:prstGeom prst="blockArc">
                <a:avLst>
                  <a:gd name="adj1" fmla="val 18520956"/>
                  <a:gd name="adj2" fmla="val 11501260"/>
                  <a:gd name="adj3" fmla="val 9255"/>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1" name="Freeform 24"/>
            <p:cNvSpPr>
              <a:spLocks noEditPoints="1"/>
            </p:cNvSpPr>
            <p:nvPr/>
          </p:nvSpPr>
          <p:spPr bwMode="auto">
            <a:xfrm>
              <a:off x="9635278" y="5765788"/>
              <a:ext cx="278590" cy="284162"/>
            </a:xfrm>
            <a:custGeom>
              <a:avLst/>
              <a:gdLst>
                <a:gd name="T0" fmla="*/ 15 w 63"/>
                <a:gd name="T1" fmla="*/ 30 h 63"/>
                <a:gd name="T2" fmla="*/ 1 w 63"/>
                <a:gd name="T3" fmla="*/ 15 h 63"/>
                <a:gd name="T4" fmla="*/ 19 w 63"/>
                <a:gd name="T5" fmla="*/ 0 h 63"/>
                <a:gd name="T6" fmla="*/ 32 w 63"/>
                <a:gd name="T7" fmla="*/ 15 h 63"/>
                <a:gd name="T8" fmla="*/ 15 w 63"/>
                <a:gd name="T9" fmla="*/ 30 h 63"/>
                <a:gd name="T10" fmla="*/ 15 w 63"/>
                <a:gd name="T11" fmla="*/ 7 h 63"/>
                <a:gd name="T12" fmla="*/ 13 w 63"/>
                <a:gd name="T13" fmla="*/ 10 h 63"/>
                <a:gd name="T14" fmla="*/ 17 w 63"/>
                <a:gd name="T15" fmla="*/ 22 h 63"/>
                <a:gd name="T16" fmla="*/ 20 w 63"/>
                <a:gd name="T17" fmla="*/ 19 h 63"/>
                <a:gd name="T18" fmla="*/ 15 w 63"/>
                <a:gd name="T19" fmla="*/ 7 h 63"/>
                <a:gd name="T20" fmla="*/ 25 w 63"/>
                <a:gd name="T21" fmla="*/ 49 h 63"/>
                <a:gd name="T22" fmla="*/ 16 w 63"/>
                <a:gd name="T23" fmla="*/ 61 h 63"/>
                <a:gd name="T24" fmla="*/ 12 w 63"/>
                <a:gd name="T25" fmla="*/ 58 h 63"/>
                <a:gd name="T26" fmla="*/ 24 w 63"/>
                <a:gd name="T27" fmla="*/ 38 h 63"/>
                <a:gd name="T28" fmla="*/ 44 w 63"/>
                <a:gd name="T29" fmla="*/ 5 h 63"/>
                <a:gd name="T30" fmla="*/ 49 w 63"/>
                <a:gd name="T31" fmla="*/ 1 h 63"/>
                <a:gd name="T32" fmla="*/ 52 w 63"/>
                <a:gd name="T33" fmla="*/ 3 h 63"/>
                <a:gd name="T34" fmla="*/ 41 w 63"/>
                <a:gd name="T35" fmla="*/ 22 h 63"/>
                <a:gd name="T36" fmla="*/ 25 w 63"/>
                <a:gd name="T37" fmla="*/ 49 h 63"/>
                <a:gd name="T38" fmla="*/ 45 w 63"/>
                <a:gd name="T39" fmla="*/ 62 h 63"/>
                <a:gd name="T40" fmla="*/ 31 w 63"/>
                <a:gd name="T41" fmla="*/ 47 h 63"/>
                <a:gd name="T42" fmla="*/ 49 w 63"/>
                <a:gd name="T43" fmla="*/ 32 h 63"/>
                <a:gd name="T44" fmla="*/ 63 w 63"/>
                <a:gd name="T45" fmla="*/ 47 h 63"/>
                <a:gd name="T46" fmla="*/ 45 w 63"/>
                <a:gd name="T47" fmla="*/ 62 h 63"/>
                <a:gd name="T48" fmla="*/ 46 w 63"/>
                <a:gd name="T49" fmla="*/ 39 h 63"/>
                <a:gd name="T50" fmla="*/ 43 w 63"/>
                <a:gd name="T51" fmla="*/ 42 h 63"/>
                <a:gd name="T52" fmla="*/ 48 w 63"/>
                <a:gd name="T53" fmla="*/ 55 h 63"/>
                <a:gd name="T54" fmla="*/ 50 w 63"/>
                <a:gd name="T55" fmla="*/ 52 h 63"/>
                <a:gd name="T56" fmla="*/ 46 w 63"/>
                <a:gd name="T57" fmla="*/ 3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3" h="63">
                  <a:moveTo>
                    <a:pt x="15" y="30"/>
                  </a:moveTo>
                  <a:cubicBezTo>
                    <a:pt x="7" y="30"/>
                    <a:pt x="0" y="24"/>
                    <a:pt x="1" y="15"/>
                  </a:cubicBezTo>
                  <a:cubicBezTo>
                    <a:pt x="2" y="5"/>
                    <a:pt x="10" y="0"/>
                    <a:pt x="19" y="0"/>
                  </a:cubicBezTo>
                  <a:cubicBezTo>
                    <a:pt x="26" y="0"/>
                    <a:pt x="33" y="7"/>
                    <a:pt x="32" y="15"/>
                  </a:cubicBezTo>
                  <a:cubicBezTo>
                    <a:pt x="32" y="25"/>
                    <a:pt x="23" y="30"/>
                    <a:pt x="15" y="30"/>
                  </a:cubicBezTo>
                  <a:close/>
                  <a:moveTo>
                    <a:pt x="15" y="7"/>
                  </a:moveTo>
                  <a:cubicBezTo>
                    <a:pt x="14" y="7"/>
                    <a:pt x="13" y="8"/>
                    <a:pt x="13" y="10"/>
                  </a:cubicBezTo>
                  <a:cubicBezTo>
                    <a:pt x="13" y="11"/>
                    <a:pt x="14" y="22"/>
                    <a:pt x="17" y="22"/>
                  </a:cubicBezTo>
                  <a:cubicBezTo>
                    <a:pt x="19" y="23"/>
                    <a:pt x="20" y="21"/>
                    <a:pt x="20" y="19"/>
                  </a:cubicBezTo>
                  <a:cubicBezTo>
                    <a:pt x="20" y="16"/>
                    <a:pt x="19" y="7"/>
                    <a:pt x="15" y="7"/>
                  </a:cubicBezTo>
                  <a:close/>
                  <a:moveTo>
                    <a:pt x="25" y="49"/>
                  </a:moveTo>
                  <a:cubicBezTo>
                    <a:pt x="19" y="59"/>
                    <a:pt x="20" y="61"/>
                    <a:pt x="16" y="61"/>
                  </a:cubicBezTo>
                  <a:cubicBezTo>
                    <a:pt x="15" y="61"/>
                    <a:pt x="12" y="60"/>
                    <a:pt x="12" y="58"/>
                  </a:cubicBezTo>
                  <a:cubicBezTo>
                    <a:pt x="12" y="56"/>
                    <a:pt x="14" y="56"/>
                    <a:pt x="24" y="38"/>
                  </a:cubicBezTo>
                  <a:cubicBezTo>
                    <a:pt x="44" y="5"/>
                    <a:pt x="44" y="5"/>
                    <a:pt x="44" y="5"/>
                  </a:cubicBezTo>
                  <a:cubicBezTo>
                    <a:pt x="45" y="2"/>
                    <a:pt x="46" y="1"/>
                    <a:pt x="49" y="1"/>
                  </a:cubicBezTo>
                  <a:cubicBezTo>
                    <a:pt x="50" y="1"/>
                    <a:pt x="52" y="2"/>
                    <a:pt x="52" y="3"/>
                  </a:cubicBezTo>
                  <a:cubicBezTo>
                    <a:pt x="52" y="6"/>
                    <a:pt x="49" y="8"/>
                    <a:pt x="41" y="22"/>
                  </a:cubicBezTo>
                  <a:lnTo>
                    <a:pt x="25" y="49"/>
                  </a:lnTo>
                  <a:close/>
                  <a:moveTo>
                    <a:pt x="45" y="62"/>
                  </a:moveTo>
                  <a:cubicBezTo>
                    <a:pt x="38" y="62"/>
                    <a:pt x="31" y="57"/>
                    <a:pt x="31" y="47"/>
                  </a:cubicBezTo>
                  <a:cubicBezTo>
                    <a:pt x="32" y="37"/>
                    <a:pt x="40" y="32"/>
                    <a:pt x="49" y="32"/>
                  </a:cubicBezTo>
                  <a:cubicBezTo>
                    <a:pt x="56" y="33"/>
                    <a:pt x="63" y="39"/>
                    <a:pt x="63" y="47"/>
                  </a:cubicBezTo>
                  <a:cubicBezTo>
                    <a:pt x="62" y="57"/>
                    <a:pt x="53" y="63"/>
                    <a:pt x="45" y="62"/>
                  </a:cubicBezTo>
                  <a:close/>
                  <a:moveTo>
                    <a:pt x="46" y="39"/>
                  </a:moveTo>
                  <a:cubicBezTo>
                    <a:pt x="44" y="39"/>
                    <a:pt x="43" y="40"/>
                    <a:pt x="43" y="42"/>
                  </a:cubicBezTo>
                  <a:cubicBezTo>
                    <a:pt x="43" y="43"/>
                    <a:pt x="44" y="55"/>
                    <a:pt x="48" y="55"/>
                  </a:cubicBezTo>
                  <a:cubicBezTo>
                    <a:pt x="50" y="55"/>
                    <a:pt x="50" y="53"/>
                    <a:pt x="50" y="52"/>
                  </a:cubicBezTo>
                  <a:cubicBezTo>
                    <a:pt x="50" y="49"/>
                    <a:pt x="50" y="39"/>
                    <a:pt x="46" y="39"/>
                  </a:cubicBezTo>
                  <a:close/>
                </a:path>
              </a:pathLst>
            </a:custGeom>
            <a:solidFill>
              <a:srgbClr val="013B6D"/>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66" name="组合 65"/>
          <p:cNvGrpSpPr/>
          <p:nvPr/>
        </p:nvGrpSpPr>
        <p:grpSpPr>
          <a:xfrm>
            <a:off x="7328008" y="1387217"/>
            <a:ext cx="606185" cy="606185"/>
            <a:chOff x="6456262" y="5375457"/>
            <a:chExt cx="1073892" cy="1073892"/>
          </a:xfrm>
        </p:grpSpPr>
        <p:grpSp>
          <p:nvGrpSpPr>
            <p:cNvPr id="67" name="组合 66"/>
            <p:cNvGrpSpPr/>
            <p:nvPr/>
          </p:nvGrpSpPr>
          <p:grpSpPr>
            <a:xfrm>
              <a:off x="6456262" y="5375457"/>
              <a:ext cx="1073892" cy="1073892"/>
              <a:chOff x="5935893" y="4328113"/>
              <a:chExt cx="1073892" cy="1073892"/>
            </a:xfrm>
          </p:grpSpPr>
          <p:grpSp>
            <p:nvGrpSpPr>
              <p:cNvPr id="69" name="组合 68"/>
              <p:cNvGrpSpPr/>
              <p:nvPr/>
            </p:nvGrpSpPr>
            <p:grpSpPr>
              <a:xfrm>
                <a:off x="5935893" y="4328113"/>
                <a:ext cx="1073892" cy="1073892"/>
                <a:chOff x="1588326" y="4350310"/>
                <a:chExt cx="1073892" cy="1073892"/>
              </a:xfrm>
            </p:grpSpPr>
            <p:sp>
              <p:nvSpPr>
                <p:cNvPr id="71" name="椭圆 70"/>
                <p:cNvSpPr/>
                <p:nvPr/>
              </p:nvSpPr>
              <p:spPr>
                <a:xfrm>
                  <a:off x="1588326" y="4350310"/>
                  <a:ext cx="1073892" cy="1073892"/>
                </a:xfrm>
                <a:prstGeom prst="ellipse">
                  <a:avLst/>
                </a:prstGeom>
                <a:solidFill>
                  <a:srgbClr val="FFFFFF">
                    <a:alpha val="61176"/>
                  </a:srgbClr>
                </a:solidFill>
                <a:ln>
                  <a:solidFill>
                    <a:srgbClr val="013B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1743677" y="4497594"/>
                  <a:ext cx="770562" cy="770562"/>
                </a:xfrm>
                <a:prstGeom prst="ellipse">
                  <a:avLst/>
                </a:prstGeom>
                <a:noFill/>
                <a:ln>
                  <a:solidFill>
                    <a:schemeClr val="tx1">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0" name="空心弧 69"/>
              <p:cNvSpPr/>
              <p:nvPr/>
            </p:nvSpPr>
            <p:spPr>
              <a:xfrm>
                <a:off x="6051290" y="4443465"/>
                <a:ext cx="834425" cy="834425"/>
              </a:xfrm>
              <a:prstGeom prst="blockArc">
                <a:avLst>
                  <a:gd name="adj1" fmla="val 10727270"/>
                  <a:gd name="adj2" fmla="val 294773"/>
                  <a:gd name="adj3" fmla="val 8666"/>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8" name="Freeform 37"/>
            <p:cNvSpPr>
              <a:spLocks noEditPoints="1"/>
            </p:cNvSpPr>
            <p:nvPr/>
          </p:nvSpPr>
          <p:spPr bwMode="auto">
            <a:xfrm>
              <a:off x="6786550" y="5765788"/>
              <a:ext cx="420688" cy="263525"/>
            </a:xfrm>
            <a:custGeom>
              <a:avLst/>
              <a:gdLst>
                <a:gd name="T0" fmla="*/ 107 w 111"/>
                <a:gd name="T1" fmla="*/ 57 h 68"/>
                <a:gd name="T2" fmla="*/ 100 w 111"/>
                <a:gd name="T3" fmla="*/ 57 h 68"/>
                <a:gd name="T4" fmla="*/ 100 w 111"/>
                <a:gd name="T5" fmla="*/ 55 h 68"/>
                <a:gd name="T6" fmla="*/ 99 w 111"/>
                <a:gd name="T7" fmla="*/ 5 h 68"/>
                <a:gd name="T8" fmla="*/ 95 w 111"/>
                <a:gd name="T9" fmla="*/ 0 h 68"/>
                <a:gd name="T10" fmla="*/ 14 w 111"/>
                <a:gd name="T11" fmla="*/ 2 h 68"/>
                <a:gd name="T12" fmla="*/ 10 w 111"/>
                <a:gd name="T13" fmla="*/ 6 h 68"/>
                <a:gd name="T14" fmla="*/ 10 w 111"/>
                <a:gd name="T15" fmla="*/ 57 h 68"/>
                <a:gd name="T16" fmla="*/ 11 w 111"/>
                <a:gd name="T17" fmla="*/ 59 h 68"/>
                <a:gd name="T18" fmla="*/ 4 w 111"/>
                <a:gd name="T19" fmla="*/ 59 h 68"/>
                <a:gd name="T20" fmla="*/ 0 w 111"/>
                <a:gd name="T21" fmla="*/ 63 h 68"/>
                <a:gd name="T22" fmla="*/ 4 w 111"/>
                <a:gd name="T23" fmla="*/ 68 h 68"/>
                <a:gd name="T24" fmla="*/ 107 w 111"/>
                <a:gd name="T25" fmla="*/ 66 h 68"/>
                <a:gd name="T26" fmla="*/ 111 w 111"/>
                <a:gd name="T27" fmla="*/ 62 h 68"/>
                <a:gd name="T28" fmla="*/ 107 w 111"/>
                <a:gd name="T29" fmla="*/ 57 h 68"/>
                <a:gd name="T30" fmla="*/ 15 w 111"/>
                <a:gd name="T31" fmla="*/ 65 h 68"/>
                <a:gd name="T32" fmla="*/ 14 w 111"/>
                <a:gd name="T33" fmla="*/ 63 h 68"/>
                <a:gd name="T34" fmla="*/ 15 w 111"/>
                <a:gd name="T35" fmla="*/ 62 h 68"/>
                <a:gd name="T36" fmla="*/ 17 w 111"/>
                <a:gd name="T37" fmla="*/ 63 h 68"/>
                <a:gd name="T38" fmla="*/ 15 w 111"/>
                <a:gd name="T39" fmla="*/ 65 h 68"/>
                <a:gd name="T40" fmla="*/ 20 w 111"/>
                <a:gd name="T41" fmla="*/ 64 h 68"/>
                <a:gd name="T42" fmla="*/ 18 w 111"/>
                <a:gd name="T43" fmla="*/ 63 h 68"/>
                <a:gd name="T44" fmla="*/ 20 w 111"/>
                <a:gd name="T45" fmla="*/ 62 h 68"/>
                <a:gd name="T46" fmla="*/ 21 w 111"/>
                <a:gd name="T47" fmla="*/ 63 h 68"/>
                <a:gd name="T48" fmla="*/ 20 w 111"/>
                <a:gd name="T49" fmla="*/ 64 h 68"/>
                <a:gd name="T50" fmla="*/ 24 w 111"/>
                <a:gd name="T51" fmla="*/ 64 h 68"/>
                <a:gd name="T52" fmla="*/ 23 w 111"/>
                <a:gd name="T53" fmla="*/ 63 h 68"/>
                <a:gd name="T54" fmla="*/ 24 w 111"/>
                <a:gd name="T55" fmla="*/ 62 h 68"/>
                <a:gd name="T56" fmla="*/ 26 w 111"/>
                <a:gd name="T57" fmla="*/ 63 h 68"/>
                <a:gd name="T58" fmla="*/ 24 w 111"/>
                <a:gd name="T59" fmla="*/ 64 h 68"/>
                <a:gd name="T60" fmla="*/ 29 w 111"/>
                <a:gd name="T61" fmla="*/ 64 h 68"/>
                <a:gd name="T62" fmla="*/ 27 w 111"/>
                <a:gd name="T63" fmla="*/ 63 h 68"/>
                <a:gd name="T64" fmla="*/ 29 w 111"/>
                <a:gd name="T65" fmla="*/ 62 h 68"/>
                <a:gd name="T66" fmla="*/ 30 w 111"/>
                <a:gd name="T67" fmla="*/ 63 h 68"/>
                <a:gd name="T68" fmla="*/ 29 w 111"/>
                <a:gd name="T69" fmla="*/ 64 h 68"/>
                <a:gd name="T70" fmla="*/ 73 w 111"/>
                <a:gd name="T71" fmla="*/ 64 h 68"/>
                <a:gd name="T72" fmla="*/ 39 w 111"/>
                <a:gd name="T73" fmla="*/ 64 h 68"/>
                <a:gd name="T74" fmla="*/ 37 w 111"/>
                <a:gd name="T75" fmla="*/ 63 h 68"/>
                <a:gd name="T76" fmla="*/ 39 w 111"/>
                <a:gd name="T77" fmla="*/ 61 h 68"/>
                <a:gd name="T78" fmla="*/ 73 w 111"/>
                <a:gd name="T79" fmla="*/ 61 h 68"/>
                <a:gd name="T80" fmla="*/ 74 w 111"/>
                <a:gd name="T81" fmla="*/ 62 h 68"/>
                <a:gd name="T82" fmla="*/ 73 w 111"/>
                <a:gd name="T83" fmla="*/ 64 h 68"/>
                <a:gd name="T84" fmla="*/ 19 w 111"/>
                <a:gd name="T85" fmla="*/ 57 h 68"/>
                <a:gd name="T86" fmla="*/ 18 w 111"/>
                <a:gd name="T87" fmla="*/ 9 h 68"/>
                <a:gd name="T88" fmla="*/ 90 w 111"/>
                <a:gd name="T89" fmla="*/ 8 h 68"/>
                <a:gd name="T90" fmla="*/ 91 w 111"/>
                <a:gd name="T91" fmla="*/ 56 h 68"/>
                <a:gd name="T92" fmla="*/ 19 w 111"/>
                <a:gd name="T9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1" h="68">
                  <a:moveTo>
                    <a:pt x="107" y="57"/>
                  </a:moveTo>
                  <a:cubicBezTo>
                    <a:pt x="100" y="57"/>
                    <a:pt x="100" y="57"/>
                    <a:pt x="100" y="57"/>
                  </a:cubicBezTo>
                  <a:cubicBezTo>
                    <a:pt x="100" y="57"/>
                    <a:pt x="100" y="56"/>
                    <a:pt x="100" y="55"/>
                  </a:cubicBezTo>
                  <a:cubicBezTo>
                    <a:pt x="99" y="5"/>
                    <a:pt x="99" y="5"/>
                    <a:pt x="99" y="5"/>
                  </a:cubicBezTo>
                  <a:cubicBezTo>
                    <a:pt x="99" y="2"/>
                    <a:pt x="97" y="0"/>
                    <a:pt x="95" y="0"/>
                  </a:cubicBezTo>
                  <a:cubicBezTo>
                    <a:pt x="14" y="2"/>
                    <a:pt x="14" y="2"/>
                    <a:pt x="14" y="2"/>
                  </a:cubicBezTo>
                  <a:cubicBezTo>
                    <a:pt x="11" y="2"/>
                    <a:pt x="10" y="4"/>
                    <a:pt x="10" y="6"/>
                  </a:cubicBezTo>
                  <a:cubicBezTo>
                    <a:pt x="10" y="57"/>
                    <a:pt x="10" y="57"/>
                    <a:pt x="10" y="57"/>
                  </a:cubicBezTo>
                  <a:cubicBezTo>
                    <a:pt x="10" y="58"/>
                    <a:pt x="11" y="58"/>
                    <a:pt x="11" y="59"/>
                  </a:cubicBezTo>
                  <a:cubicBezTo>
                    <a:pt x="4" y="59"/>
                    <a:pt x="4" y="59"/>
                    <a:pt x="4" y="59"/>
                  </a:cubicBezTo>
                  <a:cubicBezTo>
                    <a:pt x="2" y="59"/>
                    <a:pt x="0" y="61"/>
                    <a:pt x="0" y="63"/>
                  </a:cubicBezTo>
                  <a:cubicBezTo>
                    <a:pt x="0" y="66"/>
                    <a:pt x="2" y="68"/>
                    <a:pt x="4" y="68"/>
                  </a:cubicBezTo>
                  <a:cubicBezTo>
                    <a:pt x="107" y="66"/>
                    <a:pt x="107" y="66"/>
                    <a:pt x="107" y="66"/>
                  </a:cubicBezTo>
                  <a:cubicBezTo>
                    <a:pt x="109" y="66"/>
                    <a:pt x="111" y="64"/>
                    <a:pt x="111" y="62"/>
                  </a:cubicBezTo>
                  <a:cubicBezTo>
                    <a:pt x="111" y="59"/>
                    <a:pt x="109" y="57"/>
                    <a:pt x="107" y="57"/>
                  </a:cubicBezTo>
                  <a:close/>
                  <a:moveTo>
                    <a:pt x="15" y="65"/>
                  </a:moveTo>
                  <a:cubicBezTo>
                    <a:pt x="15" y="65"/>
                    <a:pt x="14" y="64"/>
                    <a:pt x="14" y="63"/>
                  </a:cubicBezTo>
                  <a:cubicBezTo>
                    <a:pt x="14" y="62"/>
                    <a:pt x="15" y="62"/>
                    <a:pt x="15" y="62"/>
                  </a:cubicBezTo>
                  <a:cubicBezTo>
                    <a:pt x="16" y="62"/>
                    <a:pt x="17" y="62"/>
                    <a:pt x="17" y="63"/>
                  </a:cubicBezTo>
                  <a:cubicBezTo>
                    <a:pt x="17" y="64"/>
                    <a:pt x="16" y="64"/>
                    <a:pt x="15" y="65"/>
                  </a:cubicBezTo>
                  <a:close/>
                  <a:moveTo>
                    <a:pt x="20" y="64"/>
                  </a:moveTo>
                  <a:cubicBezTo>
                    <a:pt x="19" y="64"/>
                    <a:pt x="18" y="64"/>
                    <a:pt x="18" y="63"/>
                  </a:cubicBezTo>
                  <a:cubicBezTo>
                    <a:pt x="18" y="62"/>
                    <a:pt x="19" y="62"/>
                    <a:pt x="20" y="62"/>
                  </a:cubicBezTo>
                  <a:cubicBezTo>
                    <a:pt x="21" y="62"/>
                    <a:pt x="21" y="62"/>
                    <a:pt x="21" y="63"/>
                  </a:cubicBezTo>
                  <a:cubicBezTo>
                    <a:pt x="21" y="64"/>
                    <a:pt x="21" y="64"/>
                    <a:pt x="20" y="64"/>
                  </a:cubicBezTo>
                  <a:close/>
                  <a:moveTo>
                    <a:pt x="24" y="64"/>
                  </a:moveTo>
                  <a:cubicBezTo>
                    <a:pt x="24" y="64"/>
                    <a:pt x="23" y="64"/>
                    <a:pt x="23" y="63"/>
                  </a:cubicBezTo>
                  <a:cubicBezTo>
                    <a:pt x="23" y="62"/>
                    <a:pt x="24" y="62"/>
                    <a:pt x="24" y="62"/>
                  </a:cubicBezTo>
                  <a:cubicBezTo>
                    <a:pt x="25" y="62"/>
                    <a:pt x="26" y="62"/>
                    <a:pt x="26" y="63"/>
                  </a:cubicBezTo>
                  <a:cubicBezTo>
                    <a:pt x="26" y="64"/>
                    <a:pt x="25" y="64"/>
                    <a:pt x="24" y="64"/>
                  </a:cubicBezTo>
                  <a:close/>
                  <a:moveTo>
                    <a:pt x="29" y="64"/>
                  </a:moveTo>
                  <a:cubicBezTo>
                    <a:pt x="28" y="64"/>
                    <a:pt x="28" y="64"/>
                    <a:pt x="27" y="63"/>
                  </a:cubicBezTo>
                  <a:cubicBezTo>
                    <a:pt x="27" y="62"/>
                    <a:pt x="28" y="62"/>
                    <a:pt x="29" y="62"/>
                  </a:cubicBezTo>
                  <a:cubicBezTo>
                    <a:pt x="30" y="62"/>
                    <a:pt x="30" y="62"/>
                    <a:pt x="30" y="63"/>
                  </a:cubicBezTo>
                  <a:cubicBezTo>
                    <a:pt x="30" y="64"/>
                    <a:pt x="30" y="64"/>
                    <a:pt x="29" y="64"/>
                  </a:cubicBezTo>
                  <a:close/>
                  <a:moveTo>
                    <a:pt x="73" y="64"/>
                  </a:moveTo>
                  <a:cubicBezTo>
                    <a:pt x="39" y="64"/>
                    <a:pt x="39" y="64"/>
                    <a:pt x="39" y="64"/>
                  </a:cubicBezTo>
                  <a:cubicBezTo>
                    <a:pt x="38" y="64"/>
                    <a:pt x="37" y="64"/>
                    <a:pt x="37" y="63"/>
                  </a:cubicBezTo>
                  <a:cubicBezTo>
                    <a:pt x="37" y="62"/>
                    <a:pt x="38" y="61"/>
                    <a:pt x="39" y="61"/>
                  </a:cubicBezTo>
                  <a:cubicBezTo>
                    <a:pt x="73" y="61"/>
                    <a:pt x="73" y="61"/>
                    <a:pt x="73" y="61"/>
                  </a:cubicBezTo>
                  <a:cubicBezTo>
                    <a:pt x="74" y="61"/>
                    <a:pt x="74" y="61"/>
                    <a:pt x="74" y="62"/>
                  </a:cubicBezTo>
                  <a:cubicBezTo>
                    <a:pt x="75" y="63"/>
                    <a:pt x="74" y="64"/>
                    <a:pt x="73" y="64"/>
                  </a:cubicBezTo>
                  <a:close/>
                  <a:moveTo>
                    <a:pt x="19" y="57"/>
                  </a:moveTo>
                  <a:cubicBezTo>
                    <a:pt x="18" y="9"/>
                    <a:pt x="18" y="9"/>
                    <a:pt x="18" y="9"/>
                  </a:cubicBezTo>
                  <a:cubicBezTo>
                    <a:pt x="90" y="8"/>
                    <a:pt x="90" y="8"/>
                    <a:pt x="90" y="8"/>
                  </a:cubicBezTo>
                  <a:cubicBezTo>
                    <a:pt x="91" y="56"/>
                    <a:pt x="91" y="56"/>
                    <a:pt x="91" y="56"/>
                  </a:cubicBezTo>
                  <a:lnTo>
                    <a:pt x="19" y="57"/>
                  </a:lnTo>
                  <a:close/>
                </a:path>
              </a:pathLst>
            </a:custGeom>
            <a:solidFill>
              <a:srgbClr val="013B6D"/>
            </a:solidFill>
            <a:ln>
              <a:noFill/>
            </a:ln>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541133341"/>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 calcmode="lin" valueType="num">
                                      <p:cBhvr>
                                        <p:cTn id="9" dur="750" fill="hold"/>
                                        <p:tgtEl>
                                          <p:spTgt spid="10"/>
                                        </p:tgtEl>
                                        <p:attrNameLst>
                                          <p:attrName>style.rotation</p:attrName>
                                        </p:attrNameLst>
                                      </p:cBhvr>
                                      <p:tavLst>
                                        <p:tav tm="0">
                                          <p:val>
                                            <p:fltVal val="360"/>
                                          </p:val>
                                        </p:tav>
                                        <p:tav tm="100000">
                                          <p:val>
                                            <p:fltVal val="0"/>
                                          </p:val>
                                        </p:tav>
                                      </p:tavLst>
                                    </p:anim>
                                    <p:animEffect transition="in" filter="fade">
                                      <p:cBhvr>
                                        <p:cTn id="10" dur="750"/>
                                        <p:tgtEl>
                                          <p:spTgt spid="10"/>
                                        </p:tgtEl>
                                      </p:cBhvr>
                                    </p:animEffect>
                                  </p:childTnLst>
                                </p:cTn>
                              </p:par>
                            </p:childTnLst>
                          </p:cTn>
                        </p:par>
                        <p:par>
                          <p:cTn id="11" fill="hold">
                            <p:stCondLst>
                              <p:cond delay="750"/>
                            </p:stCondLst>
                            <p:childTnLst>
                              <p:par>
                                <p:cTn id="12" presetID="16" presetClass="entr" presetSubtype="2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750"/>
                                        <p:tgtEl>
                                          <p:spTgt spid="5"/>
                                        </p:tgtEl>
                                      </p:cBhvr>
                                    </p:animEffect>
                                  </p:childTnLst>
                                </p:cTn>
                              </p:par>
                            </p:childTnLst>
                          </p:cTn>
                        </p:par>
                        <p:par>
                          <p:cTn id="15" fill="hold">
                            <p:stCondLst>
                              <p:cond delay="15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9"/>
                                        </p:tgtEl>
                                        <p:attrNameLst>
                                          <p:attrName>ppt_y</p:attrName>
                                        </p:attrNameLst>
                                      </p:cBhvr>
                                      <p:tavLst>
                                        <p:tav tm="0">
                                          <p:val>
                                            <p:strVal val="#ppt_y"/>
                                          </p:val>
                                        </p:tav>
                                        <p:tav tm="100000">
                                          <p:val>
                                            <p:strVal val="#ppt_y"/>
                                          </p:val>
                                        </p:tav>
                                      </p:tavLst>
                                    </p:anim>
                                    <p:anim calcmode="lin" valueType="num">
                                      <p:cBhvr>
                                        <p:cTn id="20"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9"/>
                                        </p:tgtEl>
                                      </p:cBhvr>
                                    </p:animEffect>
                                  </p:childTnLst>
                                </p:cTn>
                              </p:par>
                            </p:childTnLst>
                          </p:cTn>
                        </p:par>
                        <p:par>
                          <p:cTn id="23" fill="hold">
                            <p:stCondLst>
                              <p:cond delay="2400"/>
                            </p:stCondLst>
                            <p:childTnLst>
                              <p:par>
                                <p:cTn id="24" presetID="2" presetClass="entr" presetSubtype="4"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childTnLst>
                          </p:cTn>
                        </p:par>
                        <p:par>
                          <p:cTn id="28" fill="hold">
                            <p:stCondLst>
                              <p:cond delay="2900"/>
                            </p:stCondLst>
                            <p:childTnLst>
                              <p:par>
                                <p:cTn id="29" presetID="53" presetClass="entr" presetSubtype="16"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par>
                          <p:cTn id="34" fill="hold">
                            <p:stCondLst>
                              <p:cond delay="3400"/>
                            </p:stCondLst>
                            <p:childTnLst>
                              <p:par>
                                <p:cTn id="35" presetID="52" presetClass="entr" presetSubtype="0"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Scale>
                                      <p:cBhvr>
                                        <p:cTn id="37" dur="1000" decel="50000" fill="hold">
                                          <p:stCondLst>
                                            <p:cond delay="0"/>
                                          </p:stCondLst>
                                        </p:cTn>
                                        <p:tgtEl>
                                          <p:spTgt spid="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41"/>
                                        </p:tgtEl>
                                        <p:attrNameLst>
                                          <p:attrName>ppt_x</p:attrName>
                                          <p:attrName>ppt_y</p:attrName>
                                        </p:attrNameLst>
                                      </p:cBhvr>
                                    </p:animMotion>
                                    <p:animEffect transition="in" filter="fade">
                                      <p:cBhvr>
                                        <p:cTn id="39" dur="1000"/>
                                        <p:tgtEl>
                                          <p:spTgt spid="41"/>
                                        </p:tgtEl>
                                      </p:cBhvr>
                                    </p:animEffect>
                                  </p:childTnLst>
                                </p:cTn>
                              </p:par>
                              <p:par>
                                <p:cTn id="40" presetID="52" presetClass="entr" presetSubtype="0" fill="hold" nodeType="withEffect">
                                  <p:stCondLst>
                                    <p:cond delay="250"/>
                                  </p:stCondLst>
                                  <p:childTnLst>
                                    <p:set>
                                      <p:cBhvr>
                                        <p:cTn id="41" dur="1" fill="hold">
                                          <p:stCondLst>
                                            <p:cond delay="0"/>
                                          </p:stCondLst>
                                        </p:cTn>
                                        <p:tgtEl>
                                          <p:spTgt spid="32"/>
                                        </p:tgtEl>
                                        <p:attrNameLst>
                                          <p:attrName>style.visibility</p:attrName>
                                        </p:attrNameLst>
                                      </p:cBhvr>
                                      <p:to>
                                        <p:strVal val="visible"/>
                                      </p:to>
                                    </p:set>
                                    <p:animScale>
                                      <p:cBhvr>
                                        <p:cTn id="42"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32"/>
                                        </p:tgtEl>
                                        <p:attrNameLst>
                                          <p:attrName>ppt_x</p:attrName>
                                          <p:attrName>ppt_y</p:attrName>
                                        </p:attrNameLst>
                                      </p:cBhvr>
                                    </p:animMotion>
                                    <p:animEffect transition="in" filter="fade">
                                      <p:cBhvr>
                                        <p:cTn id="44" dur="1000"/>
                                        <p:tgtEl>
                                          <p:spTgt spid="32"/>
                                        </p:tgtEl>
                                      </p:cBhvr>
                                    </p:animEffect>
                                  </p:childTnLst>
                                </p:cTn>
                              </p:par>
                              <p:par>
                                <p:cTn id="45" presetID="52" presetClass="entr" presetSubtype="0" fill="hold" nodeType="withEffect">
                                  <p:stCondLst>
                                    <p:cond delay="500"/>
                                  </p:stCondLst>
                                  <p:childTnLst>
                                    <p:set>
                                      <p:cBhvr>
                                        <p:cTn id="46" dur="1" fill="hold">
                                          <p:stCondLst>
                                            <p:cond delay="0"/>
                                          </p:stCondLst>
                                        </p:cTn>
                                        <p:tgtEl>
                                          <p:spTgt spid="52"/>
                                        </p:tgtEl>
                                        <p:attrNameLst>
                                          <p:attrName>style.visibility</p:attrName>
                                        </p:attrNameLst>
                                      </p:cBhvr>
                                      <p:to>
                                        <p:strVal val="visible"/>
                                      </p:to>
                                    </p:set>
                                    <p:animScale>
                                      <p:cBhvr>
                                        <p:cTn id="47" dur="1000" decel="50000" fill="hold">
                                          <p:stCondLst>
                                            <p:cond delay="0"/>
                                          </p:stCondLst>
                                        </p:cTn>
                                        <p:tgtEl>
                                          <p:spTgt spid="5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52"/>
                                        </p:tgtEl>
                                        <p:attrNameLst>
                                          <p:attrName>ppt_x</p:attrName>
                                          <p:attrName>ppt_y</p:attrName>
                                        </p:attrNameLst>
                                      </p:cBhvr>
                                    </p:animMotion>
                                    <p:animEffect transition="in" filter="fade">
                                      <p:cBhvr>
                                        <p:cTn id="49" dur="1000"/>
                                        <p:tgtEl>
                                          <p:spTgt spid="52"/>
                                        </p:tgtEl>
                                      </p:cBhvr>
                                    </p:animEffect>
                                  </p:childTnLst>
                                </p:cTn>
                              </p:par>
                              <p:par>
                                <p:cTn id="50" presetID="52" presetClass="entr" presetSubtype="0" fill="hold" nodeType="withEffect">
                                  <p:stCondLst>
                                    <p:cond delay="750"/>
                                  </p:stCondLst>
                                  <p:childTnLst>
                                    <p:set>
                                      <p:cBhvr>
                                        <p:cTn id="51" dur="1" fill="hold">
                                          <p:stCondLst>
                                            <p:cond delay="0"/>
                                          </p:stCondLst>
                                        </p:cTn>
                                        <p:tgtEl>
                                          <p:spTgt spid="59"/>
                                        </p:tgtEl>
                                        <p:attrNameLst>
                                          <p:attrName>style.visibility</p:attrName>
                                        </p:attrNameLst>
                                      </p:cBhvr>
                                      <p:to>
                                        <p:strVal val="visible"/>
                                      </p:to>
                                    </p:set>
                                    <p:animScale>
                                      <p:cBhvr>
                                        <p:cTn id="52" dur="1000" decel="50000" fill="hold">
                                          <p:stCondLst>
                                            <p:cond delay="0"/>
                                          </p:stCondLst>
                                        </p:cTn>
                                        <p:tgtEl>
                                          <p:spTgt spid="5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59"/>
                                        </p:tgtEl>
                                        <p:attrNameLst>
                                          <p:attrName>ppt_x</p:attrName>
                                          <p:attrName>ppt_y</p:attrName>
                                        </p:attrNameLst>
                                      </p:cBhvr>
                                    </p:animMotion>
                                    <p:animEffect transition="in" filter="fade">
                                      <p:cBhvr>
                                        <p:cTn id="54" dur="1000"/>
                                        <p:tgtEl>
                                          <p:spTgt spid="59"/>
                                        </p:tgtEl>
                                      </p:cBhvr>
                                    </p:animEffect>
                                  </p:childTnLst>
                                </p:cTn>
                              </p:par>
                              <p:par>
                                <p:cTn id="55" presetID="52" presetClass="entr" presetSubtype="0" fill="hold" nodeType="withEffect">
                                  <p:stCondLst>
                                    <p:cond delay="1000"/>
                                  </p:stCondLst>
                                  <p:childTnLst>
                                    <p:set>
                                      <p:cBhvr>
                                        <p:cTn id="56" dur="1" fill="hold">
                                          <p:stCondLst>
                                            <p:cond delay="0"/>
                                          </p:stCondLst>
                                        </p:cTn>
                                        <p:tgtEl>
                                          <p:spTgt spid="66"/>
                                        </p:tgtEl>
                                        <p:attrNameLst>
                                          <p:attrName>style.visibility</p:attrName>
                                        </p:attrNameLst>
                                      </p:cBhvr>
                                      <p:to>
                                        <p:strVal val="visible"/>
                                      </p:to>
                                    </p:set>
                                    <p:animScale>
                                      <p:cBhvr>
                                        <p:cTn id="57" dur="10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1000" decel="50000" fill="hold">
                                          <p:stCondLst>
                                            <p:cond delay="0"/>
                                          </p:stCondLst>
                                        </p:cTn>
                                        <p:tgtEl>
                                          <p:spTgt spid="66"/>
                                        </p:tgtEl>
                                        <p:attrNameLst>
                                          <p:attrName>ppt_x</p:attrName>
                                          <p:attrName>ppt_y</p:attrName>
                                        </p:attrNameLst>
                                      </p:cBhvr>
                                    </p:animMotion>
                                    <p:animEffect transition="in" filter="fade">
                                      <p:cBhvr>
                                        <p:cTn id="59" dur="1000"/>
                                        <p:tgtEl>
                                          <p:spTgt spid="66"/>
                                        </p:tgtEl>
                                      </p:cBhvr>
                                    </p:animEffect>
                                  </p:childTnLst>
                                </p:cTn>
                              </p:par>
                            </p:childTnLst>
                          </p:cTn>
                        </p:par>
                        <p:par>
                          <p:cTn id="60" fill="hold">
                            <p:stCondLst>
                              <p:cond delay="5400"/>
                            </p:stCondLst>
                            <p:childTnLst>
                              <p:par>
                                <p:cTn id="61" presetID="2" presetClass="entr" presetSubtype="4" fill="hold" nodeType="after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fill="hold"/>
                                        <p:tgtEl>
                                          <p:spTgt spid="16"/>
                                        </p:tgtEl>
                                        <p:attrNameLst>
                                          <p:attrName>ppt_x</p:attrName>
                                        </p:attrNameLst>
                                      </p:cBhvr>
                                      <p:tavLst>
                                        <p:tav tm="0">
                                          <p:val>
                                            <p:strVal val="#ppt_x"/>
                                          </p:val>
                                        </p:tav>
                                        <p:tav tm="100000">
                                          <p:val>
                                            <p:strVal val="#ppt_x"/>
                                          </p:val>
                                        </p:tav>
                                      </p:tavLst>
                                    </p:anim>
                                    <p:anim calcmode="lin" valueType="num">
                                      <p:cBhvr additive="base">
                                        <p:cTn id="64" dur="500" fill="hold"/>
                                        <p:tgtEl>
                                          <p:spTgt spid="16"/>
                                        </p:tgtEl>
                                        <p:attrNameLst>
                                          <p:attrName>ppt_y</p:attrName>
                                        </p:attrNameLst>
                                      </p:cBhvr>
                                      <p:tavLst>
                                        <p:tav tm="0">
                                          <p:val>
                                            <p:strVal val="1+#ppt_h/2"/>
                                          </p:val>
                                        </p:tav>
                                        <p:tav tm="100000">
                                          <p:val>
                                            <p:strVal val="#ppt_y"/>
                                          </p:val>
                                        </p:tav>
                                      </p:tavLst>
                                    </p:anim>
                                  </p:childTnLst>
                                </p:cTn>
                              </p:par>
                            </p:childTnLst>
                          </p:cTn>
                        </p:par>
                        <p:par>
                          <p:cTn id="65" fill="hold">
                            <p:stCondLst>
                              <p:cond delay="5900"/>
                            </p:stCondLst>
                            <p:childTnLst>
                              <p:par>
                                <p:cTn id="66" presetID="2" presetClass="entr" presetSubtype="4" fill="hold" nodeType="after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additive="base">
                                        <p:cTn id="68" dur="500" fill="hold"/>
                                        <p:tgtEl>
                                          <p:spTgt spid="11"/>
                                        </p:tgtEl>
                                        <p:attrNameLst>
                                          <p:attrName>ppt_x</p:attrName>
                                        </p:attrNameLst>
                                      </p:cBhvr>
                                      <p:tavLst>
                                        <p:tav tm="0">
                                          <p:val>
                                            <p:strVal val="#ppt_x"/>
                                          </p:val>
                                        </p:tav>
                                        <p:tav tm="100000">
                                          <p:val>
                                            <p:strVal val="#ppt_x"/>
                                          </p:val>
                                        </p:tav>
                                      </p:tavLst>
                                    </p:anim>
                                    <p:anim calcmode="lin" valueType="num">
                                      <p:cBhvr additive="base">
                                        <p:cTn id="6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2206" y="58657"/>
            <a:ext cx="3937746" cy="435930"/>
            <a:chOff x="274214" y="217809"/>
            <a:chExt cx="3937746" cy="435930"/>
          </a:xfrm>
        </p:grpSpPr>
        <p:grpSp>
          <p:nvGrpSpPr>
            <p:cNvPr id="3" name="组合 2"/>
            <p:cNvGrpSpPr/>
            <p:nvPr/>
          </p:nvGrpSpPr>
          <p:grpSpPr>
            <a:xfrm>
              <a:off x="274214" y="217809"/>
              <a:ext cx="454527" cy="435930"/>
              <a:chOff x="683568" y="1489348"/>
              <a:chExt cx="2638425" cy="2530475"/>
            </a:xfrm>
          </p:grpSpPr>
          <p:sp>
            <p:nvSpPr>
              <p:cNvPr id="5"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 name="TextBox 3"/>
            <p:cNvSpPr txBox="1"/>
            <p:nvPr/>
          </p:nvSpPr>
          <p:spPr>
            <a:xfrm>
              <a:off x="728742" y="235719"/>
              <a:ext cx="3483218"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rPr>
                <a:t>备用图表</a:t>
              </a:r>
              <a:endParaRPr lang="zh-CN" altLang="en-US" sz="2000" b="1" dirty="0">
                <a:solidFill>
                  <a:schemeClr val="bg1"/>
                </a:solidFill>
                <a:latin typeface="微软雅黑" pitchFamily="34" charset="-122"/>
                <a:ea typeface="微软雅黑" pitchFamily="34" charset="-122"/>
              </a:endParaRPr>
            </a:p>
          </p:txBody>
        </p:sp>
      </p:grpSp>
      <p:grpSp>
        <p:nvGrpSpPr>
          <p:cNvPr id="9" name="组合 8"/>
          <p:cNvGrpSpPr/>
          <p:nvPr/>
        </p:nvGrpSpPr>
        <p:grpSpPr>
          <a:xfrm>
            <a:off x="1031651" y="1804239"/>
            <a:ext cx="3238673" cy="119986"/>
            <a:chOff x="1507396" y="1628800"/>
            <a:chExt cx="4320480" cy="144016"/>
          </a:xfrm>
        </p:grpSpPr>
        <p:cxnSp>
          <p:nvCxnSpPr>
            <p:cNvPr id="10" name="直接连接符 9"/>
            <p:cNvCxnSpPr/>
            <p:nvPr/>
          </p:nvCxnSpPr>
          <p:spPr>
            <a:xfrm>
              <a:off x="1507396" y="1700808"/>
              <a:ext cx="432048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150739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1987449"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2467502"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2947555"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3427608"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3907661"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4387714"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4867767"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5347820"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582787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a:off x="4686629" y="1804239"/>
            <a:ext cx="3238673" cy="119986"/>
            <a:chOff x="1507396" y="1628800"/>
            <a:chExt cx="4320480" cy="144016"/>
          </a:xfrm>
        </p:grpSpPr>
        <p:cxnSp>
          <p:nvCxnSpPr>
            <p:cNvPr id="22" name="直接连接符 21"/>
            <p:cNvCxnSpPr/>
            <p:nvPr/>
          </p:nvCxnSpPr>
          <p:spPr>
            <a:xfrm>
              <a:off x="1507396" y="1700808"/>
              <a:ext cx="432048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150739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1987449"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2467502"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2947555"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3427608"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3907661"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4387714"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4867767"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5347820"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5827876" y="1628800"/>
              <a:ext cx="0" cy="14401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4128107" y="1555561"/>
            <a:ext cx="318018"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微软雅黑" pitchFamily="34" charset="-122"/>
                <a:ea typeface="微软雅黑" pitchFamily="34" charset="-122"/>
              </a:rPr>
              <a:t>10</a:t>
            </a:r>
            <a:endParaRPr lang="zh-CN" altLang="en-US" sz="1200">
              <a:solidFill>
                <a:schemeClr val="tx1">
                  <a:lumMod val="85000"/>
                  <a:lumOff val="15000"/>
                </a:schemeClr>
              </a:solidFill>
              <a:latin typeface="微软雅黑" pitchFamily="34" charset="-122"/>
              <a:ea typeface="微软雅黑" pitchFamily="34" charset="-122"/>
            </a:endParaRPr>
          </a:p>
        </p:txBody>
      </p:sp>
      <p:sp>
        <p:nvSpPr>
          <p:cNvPr id="34" name="TextBox 33"/>
          <p:cNvSpPr txBox="1"/>
          <p:nvPr/>
        </p:nvSpPr>
        <p:spPr>
          <a:xfrm>
            <a:off x="3773964" y="1555561"/>
            <a:ext cx="318018"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微软雅黑" pitchFamily="34" charset="-122"/>
                <a:ea typeface="微软雅黑" pitchFamily="34" charset="-122"/>
              </a:rPr>
              <a:t>20</a:t>
            </a:r>
            <a:endParaRPr lang="zh-CN" altLang="en-US" sz="1200">
              <a:solidFill>
                <a:schemeClr val="tx1">
                  <a:lumMod val="85000"/>
                  <a:lumOff val="15000"/>
                </a:schemeClr>
              </a:solidFill>
              <a:latin typeface="微软雅黑" pitchFamily="34" charset="-122"/>
              <a:ea typeface="微软雅黑" pitchFamily="34" charset="-122"/>
            </a:endParaRPr>
          </a:p>
        </p:txBody>
      </p:sp>
      <p:sp>
        <p:nvSpPr>
          <p:cNvPr id="35" name="TextBox 34"/>
          <p:cNvSpPr txBox="1"/>
          <p:nvPr/>
        </p:nvSpPr>
        <p:spPr>
          <a:xfrm>
            <a:off x="3414113" y="1555561"/>
            <a:ext cx="318018"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微软雅黑" pitchFamily="34" charset="-122"/>
                <a:ea typeface="微软雅黑" pitchFamily="34" charset="-122"/>
              </a:rPr>
              <a:t>30</a:t>
            </a:r>
            <a:endParaRPr lang="zh-CN" altLang="en-US" sz="1200">
              <a:solidFill>
                <a:schemeClr val="tx1">
                  <a:lumMod val="85000"/>
                  <a:lumOff val="15000"/>
                </a:schemeClr>
              </a:solidFill>
              <a:latin typeface="微软雅黑" pitchFamily="34" charset="-122"/>
              <a:ea typeface="微软雅黑" pitchFamily="34" charset="-122"/>
            </a:endParaRPr>
          </a:p>
        </p:txBody>
      </p:sp>
      <p:sp>
        <p:nvSpPr>
          <p:cNvPr id="36" name="TextBox 35"/>
          <p:cNvSpPr txBox="1"/>
          <p:nvPr/>
        </p:nvSpPr>
        <p:spPr>
          <a:xfrm>
            <a:off x="3054260" y="1555561"/>
            <a:ext cx="318018"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微软雅黑" pitchFamily="34" charset="-122"/>
                <a:ea typeface="微软雅黑" pitchFamily="34" charset="-122"/>
              </a:rPr>
              <a:t>40</a:t>
            </a:r>
            <a:endParaRPr lang="zh-CN" altLang="en-US" sz="1200">
              <a:solidFill>
                <a:schemeClr val="tx1">
                  <a:lumMod val="85000"/>
                  <a:lumOff val="15000"/>
                </a:schemeClr>
              </a:solidFill>
              <a:latin typeface="微软雅黑" pitchFamily="34" charset="-122"/>
              <a:ea typeface="微软雅黑" pitchFamily="34" charset="-122"/>
            </a:endParaRPr>
          </a:p>
        </p:txBody>
      </p:sp>
      <p:sp>
        <p:nvSpPr>
          <p:cNvPr id="37" name="TextBox 36"/>
          <p:cNvSpPr txBox="1"/>
          <p:nvPr/>
        </p:nvSpPr>
        <p:spPr>
          <a:xfrm>
            <a:off x="2694407" y="1555561"/>
            <a:ext cx="318018"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微软雅黑" pitchFamily="34" charset="-122"/>
                <a:ea typeface="微软雅黑" pitchFamily="34" charset="-122"/>
              </a:rPr>
              <a:t>50</a:t>
            </a:r>
            <a:endParaRPr lang="zh-CN" altLang="en-US" sz="1200">
              <a:solidFill>
                <a:schemeClr val="tx1">
                  <a:lumMod val="85000"/>
                  <a:lumOff val="15000"/>
                </a:schemeClr>
              </a:solidFill>
              <a:latin typeface="微软雅黑" pitchFamily="34" charset="-122"/>
              <a:ea typeface="微软雅黑" pitchFamily="34" charset="-122"/>
            </a:endParaRPr>
          </a:p>
        </p:txBody>
      </p:sp>
      <p:sp>
        <p:nvSpPr>
          <p:cNvPr id="38" name="TextBox 37"/>
          <p:cNvSpPr txBox="1"/>
          <p:nvPr/>
        </p:nvSpPr>
        <p:spPr>
          <a:xfrm>
            <a:off x="2334556" y="1555561"/>
            <a:ext cx="318018"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微软雅黑" pitchFamily="34" charset="-122"/>
                <a:ea typeface="微软雅黑" pitchFamily="34" charset="-122"/>
              </a:rPr>
              <a:t>60</a:t>
            </a:r>
            <a:endParaRPr lang="zh-CN" altLang="en-US" sz="1200">
              <a:solidFill>
                <a:schemeClr val="tx1">
                  <a:lumMod val="85000"/>
                  <a:lumOff val="15000"/>
                </a:schemeClr>
              </a:solidFill>
              <a:latin typeface="微软雅黑" pitchFamily="34" charset="-122"/>
              <a:ea typeface="微软雅黑" pitchFamily="34" charset="-122"/>
            </a:endParaRPr>
          </a:p>
        </p:txBody>
      </p:sp>
      <p:sp>
        <p:nvSpPr>
          <p:cNvPr id="39" name="TextBox 38"/>
          <p:cNvSpPr txBox="1"/>
          <p:nvPr/>
        </p:nvSpPr>
        <p:spPr>
          <a:xfrm>
            <a:off x="1974703" y="1555561"/>
            <a:ext cx="318018"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微软雅黑" pitchFamily="34" charset="-122"/>
                <a:ea typeface="微软雅黑" pitchFamily="34" charset="-122"/>
              </a:rPr>
              <a:t>70</a:t>
            </a:r>
            <a:endParaRPr lang="zh-CN" altLang="en-US" sz="1200">
              <a:solidFill>
                <a:schemeClr val="tx1">
                  <a:lumMod val="85000"/>
                  <a:lumOff val="15000"/>
                </a:schemeClr>
              </a:solidFill>
              <a:latin typeface="微软雅黑" pitchFamily="34" charset="-122"/>
              <a:ea typeface="微软雅黑" pitchFamily="34" charset="-122"/>
            </a:endParaRPr>
          </a:p>
        </p:txBody>
      </p:sp>
      <p:sp>
        <p:nvSpPr>
          <p:cNvPr id="40" name="TextBox 39"/>
          <p:cNvSpPr txBox="1"/>
          <p:nvPr/>
        </p:nvSpPr>
        <p:spPr>
          <a:xfrm>
            <a:off x="1614851" y="1555561"/>
            <a:ext cx="318018"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微软雅黑" pitchFamily="34" charset="-122"/>
                <a:ea typeface="微软雅黑" pitchFamily="34" charset="-122"/>
              </a:rPr>
              <a:t>80</a:t>
            </a:r>
            <a:endParaRPr lang="zh-CN" altLang="en-US" sz="1200">
              <a:solidFill>
                <a:schemeClr val="tx1">
                  <a:lumMod val="85000"/>
                  <a:lumOff val="15000"/>
                </a:schemeClr>
              </a:solidFill>
              <a:latin typeface="微软雅黑" pitchFamily="34" charset="-122"/>
              <a:ea typeface="微软雅黑" pitchFamily="34" charset="-122"/>
            </a:endParaRPr>
          </a:p>
        </p:txBody>
      </p:sp>
      <p:sp>
        <p:nvSpPr>
          <p:cNvPr id="41" name="TextBox 40"/>
          <p:cNvSpPr txBox="1"/>
          <p:nvPr/>
        </p:nvSpPr>
        <p:spPr>
          <a:xfrm>
            <a:off x="1254999" y="1555561"/>
            <a:ext cx="318018"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微软雅黑" pitchFamily="34" charset="-122"/>
                <a:ea typeface="微软雅黑" pitchFamily="34" charset="-122"/>
              </a:rPr>
              <a:t>90</a:t>
            </a:r>
            <a:endParaRPr lang="zh-CN" altLang="en-US" sz="1200">
              <a:solidFill>
                <a:schemeClr val="tx1">
                  <a:lumMod val="85000"/>
                  <a:lumOff val="15000"/>
                </a:schemeClr>
              </a:solidFill>
              <a:latin typeface="微软雅黑" pitchFamily="34" charset="-122"/>
              <a:ea typeface="微软雅黑" pitchFamily="34" charset="-122"/>
            </a:endParaRPr>
          </a:p>
        </p:txBody>
      </p:sp>
      <p:sp>
        <p:nvSpPr>
          <p:cNvPr id="42" name="TextBox 41"/>
          <p:cNvSpPr txBox="1"/>
          <p:nvPr/>
        </p:nvSpPr>
        <p:spPr>
          <a:xfrm>
            <a:off x="861501" y="1555561"/>
            <a:ext cx="407786" cy="253906"/>
          </a:xfrm>
          <a:prstGeom prst="rect">
            <a:avLst/>
          </a:prstGeom>
          <a:noFill/>
        </p:spPr>
        <p:txBody>
          <a:bodyPr wrap="none" lIns="68571" tIns="34285" rIns="68571" bIns="34285" rtlCol="0">
            <a:spAutoFit/>
          </a:bodyPr>
          <a:lstStyle/>
          <a:p>
            <a:r>
              <a:rPr lang="en-US" altLang="zh-CN" sz="1200" dirty="0">
                <a:solidFill>
                  <a:schemeClr val="tx1">
                    <a:lumMod val="85000"/>
                    <a:lumOff val="15000"/>
                  </a:schemeClr>
                </a:solidFill>
                <a:latin typeface="微软雅黑" pitchFamily="34" charset="-122"/>
                <a:ea typeface="微软雅黑" pitchFamily="34" charset="-122"/>
              </a:rPr>
              <a:t>100</a:t>
            </a:r>
            <a:endParaRPr lang="zh-CN" altLang="en-US" sz="1200" dirty="0">
              <a:solidFill>
                <a:schemeClr val="tx1">
                  <a:lumMod val="85000"/>
                  <a:lumOff val="15000"/>
                </a:schemeClr>
              </a:solidFill>
              <a:latin typeface="微软雅黑" pitchFamily="34" charset="-122"/>
              <a:ea typeface="微软雅黑" pitchFamily="34" charset="-122"/>
            </a:endParaRPr>
          </a:p>
        </p:txBody>
      </p:sp>
      <p:sp>
        <p:nvSpPr>
          <p:cNvPr id="43" name="TextBox 42"/>
          <p:cNvSpPr txBox="1"/>
          <p:nvPr/>
        </p:nvSpPr>
        <p:spPr>
          <a:xfrm>
            <a:off x="4551719" y="1555561"/>
            <a:ext cx="318018"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微软雅黑" pitchFamily="34" charset="-122"/>
                <a:ea typeface="微软雅黑" pitchFamily="34" charset="-122"/>
              </a:rPr>
              <a:t>10</a:t>
            </a:r>
            <a:endParaRPr lang="zh-CN" altLang="en-US" sz="1200">
              <a:solidFill>
                <a:schemeClr val="tx1">
                  <a:lumMod val="85000"/>
                  <a:lumOff val="15000"/>
                </a:schemeClr>
              </a:solidFill>
              <a:latin typeface="微软雅黑" pitchFamily="34" charset="-122"/>
              <a:ea typeface="微软雅黑" pitchFamily="34" charset="-122"/>
            </a:endParaRPr>
          </a:p>
        </p:txBody>
      </p:sp>
      <p:sp>
        <p:nvSpPr>
          <p:cNvPr id="44" name="TextBox 43"/>
          <p:cNvSpPr txBox="1"/>
          <p:nvPr/>
        </p:nvSpPr>
        <p:spPr>
          <a:xfrm>
            <a:off x="4909976" y="1555561"/>
            <a:ext cx="318018"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微软雅黑" pitchFamily="34" charset="-122"/>
                <a:ea typeface="微软雅黑" pitchFamily="34" charset="-122"/>
              </a:rPr>
              <a:t>20</a:t>
            </a:r>
            <a:endParaRPr lang="zh-CN" altLang="en-US" sz="1200">
              <a:solidFill>
                <a:schemeClr val="tx1">
                  <a:lumMod val="85000"/>
                  <a:lumOff val="15000"/>
                </a:schemeClr>
              </a:solidFill>
              <a:latin typeface="微软雅黑" pitchFamily="34" charset="-122"/>
              <a:ea typeface="微软雅黑" pitchFamily="34" charset="-122"/>
            </a:endParaRPr>
          </a:p>
        </p:txBody>
      </p:sp>
      <p:sp>
        <p:nvSpPr>
          <p:cNvPr id="45" name="TextBox 44"/>
          <p:cNvSpPr txBox="1"/>
          <p:nvPr/>
        </p:nvSpPr>
        <p:spPr>
          <a:xfrm>
            <a:off x="5269829" y="1555561"/>
            <a:ext cx="318018"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微软雅黑" pitchFamily="34" charset="-122"/>
                <a:ea typeface="微软雅黑" pitchFamily="34" charset="-122"/>
              </a:rPr>
              <a:t>30</a:t>
            </a:r>
            <a:endParaRPr lang="zh-CN" altLang="en-US" sz="1200">
              <a:solidFill>
                <a:schemeClr val="tx1">
                  <a:lumMod val="85000"/>
                  <a:lumOff val="15000"/>
                </a:schemeClr>
              </a:solidFill>
              <a:latin typeface="微软雅黑" pitchFamily="34" charset="-122"/>
              <a:ea typeface="微软雅黑" pitchFamily="34" charset="-122"/>
            </a:endParaRPr>
          </a:p>
        </p:txBody>
      </p:sp>
      <p:sp>
        <p:nvSpPr>
          <p:cNvPr id="46" name="TextBox 45"/>
          <p:cNvSpPr txBox="1"/>
          <p:nvPr/>
        </p:nvSpPr>
        <p:spPr>
          <a:xfrm>
            <a:off x="5629681" y="1555561"/>
            <a:ext cx="318018"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微软雅黑" pitchFamily="34" charset="-122"/>
                <a:ea typeface="微软雅黑" pitchFamily="34" charset="-122"/>
              </a:rPr>
              <a:t>40</a:t>
            </a:r>
            <a:endParaRPr lang="zh-CN" altLang="en-US" sz="1200">
              <a:solidFill>
                <a:schemeClr val="tx1">
                  <a:lumMod val="85000"/>
                  <a:lumOff val="15000"/>
                </a:schemeClr>
              </a:solidFill>
              <a:latin typeface="微软雅黑" pitchFamily="34" charset="-122"/>
              <a:ea typeface="微软雅黑" pitchFamily="34" charset="-122"/>
            </a:endParaRPr>
          </a:p>
        </p:txBody>
      </p:sp>
      <p:sp>
        <p:nvSpPr>
          <p:cNvPr id="47" name="TextBox 46"/>
          <p:cNvSpPr txBox="1"/>
          <p:nvPr/>
        </p:nvSpPr>
        <p:spPr>
          <a:xfrm>
            <a:off x="5989533" y="1555561"/>
            <a:ext cx="318018"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微软雅黑" pitchFamily="34" charset="-122"/>
                <a:ea typeface="微软雅黑" pitchFamily="34" charset="-122"/>
              </a:rPr>
              <a:t>50</a:t>
            </a:r>
            <a:endParaRPr lang="zh-CN" altLang="en-US" sz="1200">
              <a:solidFill>
                <a:schemeClr val="tx1">
                  <a:lumMod val="85000"/>
                  <a:lumOff val="15000"/>
                </a:schemeClr>
              </a:solidFill>
              <a:latin typeface="微软雅黑" pitchFamily="34" charset="-122"/>
              <a:ea typeface="微软雅黑" pitchFamily="34" charset="-122"/>
            </a:endParaRPr>
          </a:p>
        </p:txBody>
      </p:sp>
      <p:sp>
        <p:nvSpPr>
          <p:cNvPr id="48" name="TextBox 47"/>
          <p:cNvSpPr txBox="1"/>
          <p:nvPr/>
        </p:nvSpPr>
        <p:spPr>
          <a:xfrm>
            <a:off x="6349386" y="1555561"/>
            <a:ext cx="318018"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微软雅黑" pitchFamily="34" charset="-122"/>
                <a:ea typeface="微软雅黑" pitchFamily="34" charset="-122"/>
              </a:rPr>
              <a:t>60</a:t>
            </a:r>
            <a:endParaRPr lang="zh-CN" altLang="en-US" sz="1200">
              <a:solidFill>
                <a:schemeClr val="tx1">
                  <a:lumMod val="85000"/>
                  <a:lumOff val="15000"/>
                </a:schemeClr>
              </a:solidFill>
              <a:latin typeface="微软雅黑" pitchFamily="34" charset="-122"/>
              <a:ea typeface="微软雅黑" pitchFamily="34" charset="-122"/>
            </a:endParaRPr>
          </a:p>
        </p:txBody>
      </p:sp>
      <p:sp>
        <p:nvSpPr>
          <p:cNvPr id="49" name="TextBox 48"/>
          <p:cNvSpPr txBox="1"/>
          <p:nvPr/>
        </p:nvSpPr>
        <p:spPr>
          <a:xfrm>
            <a:off x="6709238" y="1555561"/>
            <a:ext cx="318018"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微软雅黑" pitchFamily="34" charset="-122"/>
                <a:ea typeface="微软雅黑" pitchFamily="34" charset="-122"/>
              </a:rPr>
              <a:t>70</a:t>
            </a:r>
            <a:endParaRPr lang="zh-CN" altLang="en-US" sz="1200">
              <a:solidFill>
                <a:schemeClr val="tx1">
                  <a:lumMod val="85000"/>
                  <a:lumOff val="15000"/>
                </a:schemeClr>
              </a:solidFill>
              <a:latin typeface="微软雅黑" pitchFamily="34" charset="-122"/>
              <a:ea typeface="微软雅黑" pitchFamily="34" charset="-122"/>
            </a:endParaRPr>
          </a:p>
        </p:txBody>
      </p:sp>
      <p:sp>
        <p:nvSpPr>
          <p:cNvPr id="50" name="TextBox 49"/>
          <p:cNvSpPr txBox="1"/>
          <p:nvPr/>
        </p:nvSpPr>
        <p:spPr>
          <a:xfrm>
            <a:off x="7069090" y="1555561"/>
            <a:ext cx="318018"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微软雅黑" pitchFamily="34" charset="-122"/>
                <a:ea typeface="微软雅黑" pitchFamily="34" charset="-122"/>
              </a:rPr>
              <a:t>80</a:t>
            </a:r>
            <a:endParaRPr lang="zh-CN" altLang="en-US" sz="1200">
              <a:solidFill>
                <a:schemeClr val="tx1">
                  <a:lumMod val="85000"/>
                  <a:lumOff val="15000"/>
                </a:schemeClr>
              </a:solidFill>
              <a:latin typeface="微软雅黑" pitchFamily="34" charset="-122"/>
              <a:ea typeface="微软雅黑" pitchFamily="34" charset="-122"/>
            </a:endParaRPr>
          </a:p>
        </p:txBody>
      </p:sp>
      <p:sp>
        <p:nvSpPr>
          <p:cNvPr id="51" name="TextBox 50"/>
          <p:cNvSpPr txBox="1"/>
          <p:nvPr/>
        </p:nvSpPr>
        <p:spPr>
          <a:xfrm>
            <a:off x="7428943" y="1555561"/>
            <a:ext cx="318018"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微软雅黑" pitchFamily="34" charset="-122"/>
                <a:ea typeface="微软雅黑" pitchFamily="34" charset="-122"/>
              </a:rPr>
              <a:t>90</a:t>
            </a:r>
            <a:endParaRPr lang="zh-CN" altLang="en-US" sz="1200">
              <a:solidFill>
                <a:schemeClr val="tx1">
                  <a:lumMod val="85000"/>
                  <a:lumOff val="15000"/>
                </a:schemeClr>
              </a:solidFill>
              <a:latin typeface="微软雅黑" pitchFamily="34" charset="-122"/>
              <a:ea typeface="微软雅黑" pitchFamily="34" charset="-122"/>
            </a:endParaRPr>
          </a:p>
        </p:txBody>
      </p:sp>
      <p:sp>
        <p:nvSpPr>
          <p:cNvPr id="52" name="TextBox 51"/>
          <p:cNvSpPr txBox="1"/>
          <p:nvPr/>
        </p:nvSpPr>
        <p:spPr>
          <a:xfrm>
            <a:off x="7755152" y="1555561"/>
            <a:ext cx="407786" cy="253906"/>
          </a:xfrm>
          <a:prstGeom prst="rect">
            <a:avLst/>
          </a:prstGeom>
          <a:noFill/>
        </p:spPr>
        <p:txBody>
          <a:bodyPr wrap="none" lIns="68571" tIns="34285" rIns="68571" bIns="34285" rtlCol="0">
            <a:spAutoFit/>
          </a:bodyPr>
          <a:lstStyle/>
          <a:p>
            <a:r>
              <a:rPr lang="en-US" altLang="zh-CN" sz="1200">
                <a:solidFill>
                  <a:schemeClr val="tx1">
                    <a:lumMod val="85000"/>
                    <a:lumOff val="15000"/>
                  </a:schemeClr>
                </a:solidFill>
                <a:latin typeface="微软雅黑" pitchFamily="34" charset="-122"/>
                <a:ea typeface="微软雅黑" pitchFamily="34" charset="-122"/>
              </a:rPr>
              <a:t>100</a:t>
            </a:r>
            <a:endParaRPr lang="zh-CN" altLang="en-US" sz="1200">
              <a:solidFill>
                <a:schemeClr val="tx1">
                  <a:lumMod val="85000"/>
                  <a:lumOff val="15000"/>
                </a:schemeClr>
              </a:solidFill>
              <a:latin typeface="微软雅黑" pitchFamily="34" charset="-122"/>
              <a:ea typeface="微软雅黑" pitchFamily="34" charset="-122"/>
            </a:endParaRPr>
          </a:p>
        </p:txBody>
      </p:sp>
      <p:sp>
        <p:nvSpPr>
          <p:cNvPr id="53" name="五边形 52"/>
          <p:cNvSpPr/>
          <p:nvPr/>
        </p:nvSpPr>
        <p:spPr>
          <a:xfrm flipH="1">
            <a:off x="1887859" y="2255893"/>
            <a:ext cx="2382464" cy="269938"/>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微软雅黑" pitchFamily="34" charset="-122"/>
              <a:ea typeface="微软雅黑" pitchFamily="34" charset="-122"/>
            </a:endParaRPr>
          </a:p>
        </p:txBody>
      </p:sp>
      <p:sp>
        <p:nvSpPr>
          <p:cNvPr id="54" name="五边形 53"/>
          <p:cNvSpPr/>
          <p:nvPr/>
        </p:nvSpPr>
        <p:spPr>
          <a:xfrm flipH="1">
            <a:off x="2805112" y="2715838"/>
            <a:ext cx="1465211" cy="269938"/>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微软雅黑" pitchFamily="34" charset="-122"/>
              <a:ea typeface="微软雅黑" pitchFamily="34" charset="-122"/>
            </a:endParaRPr>
          </a:p>
        </p:txBody>
      </p:sp>
      <p:sp>
        <p:nvSpPr>
          <p:cNvPr id="55" name="五边形 54"/>
          <p:cNvSpPr/>
          <p:nvPr/>
        </p:nvSpPr>
        <p:spPr>
          <a:xfrm flipH="1">
            <a:off x="2247712" y="3175782"/>
            <a:ext cx="2022611" cy="269938"/>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微软雅黑" pitchFamily="34" charset="-122"/>
              <a:ea typeface="微软雅黑" pitchFamily="34" charset="-122"/>
            </a:endParaRPr>
          </a:p>
        </p:txBody>
      </p:sp>
      <p:sp>
        <p:nvSpPr>
          <p:cNvPr id="56" name="五边形 55"/>
          <p:cNvSpPr/>
          <p:nvPr/>
        </p:nvSpPr>
        <p:spPr>
          <a:xfrm flipH="1">
            <a:off x="1054927" y="3635727"/>
            <a:ext cx="3215396" cy="269938"/>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微软雅黑" pitchFamily="34" charset="-122"/>
              <a:ea typeface="微软雅黑" pitchFamily="34" charset="-122"/>
            </a:endParaRPr>
          </a:p>
        </p:txBody>
      </p:sp>
      <p:sp>
        <p:nvSpPr>
          <p:cNvPr id="57" name="五边形 56"/>
          <p:cNvSpPr/>
          <p:nvPr/>
        </p:nvSpPr>
        <p:spPr>
          <a:xfrm flipH="1">
            <a:off x="1614850" y="4095671"/>
            <a:ext cx="2655473" cy="269938"/>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微软雅黑" pitchFamily="34" charset="-122"/>
              <a:ea typeface="微软雅黑" pitchFamily="34" charset="-122"/>
            </a:endParaRPr>
          </a:p>
        </p:txBody>
      </p:sp>
      <p:sp>
        <p:nvSpPr>
          <p:cNvPr id="58" name="五边形 57"/>
          <p:cNvSpPr/>
          <p:nvPr/>
        </p:nvSpPr>
        <p:spPr>
          <a:xfrm flipH="1">
            <a:off x="2471059" y="4555614"/>
            <a:ext cx="1799264" cy="269938"/>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微软雅黑" pitchFamily="34" charset="-122"/>
              <a:ea typeface="微软雅黑" pitchFamily="34" charset="-122"/>
            </a:endParaRPr>
          </a:p>
        </p:txBody>
      </p:sp>
      <p:sp>
        <p:nvSpPr>
          <p:cNvPr id="59" name="五边形 58"/>
          <p:cNvSpPr/>
          <p:nvPr/>
        </p:nvSpPr>
        <p:spPr>
          <a:xfrm flipH="1">
            <a:off x="3190765" y="5015953"/>
            <a:ext cx="1079559" cy="269938"/>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微软雅黑" pitchFamily="34" charset="-122"/>
              <a:ea typeface="微软雅黑" pitchFamily="34" charset="-122"/>
            </a:endParaRPr>
          </a:p>
        </p:txBody>
      </p:sp>
      <p:sp>
        <p:nvSpPr>
          <p:cNvPr id="60" name="TextBox 59"/>
          <p:cNvSpPr txBox="1"/>
          <p:nvPr/>
        </p:nvSpPr>
        <p:spPr>
          <a:xfrm>
            <a:off x="1148721" y="2253246"/>
            <a:ext cx="754034" cy="253906"/>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latin typeface="微软雅黑" pitchFamily="34" charset="-122"/>
                <a:ea typeface="微软雅黑" pitchFamily="34" charset="-122"/>
              </a:rPr>
              <a:t>输入文字</a:t>
            </a:r>
          </a:p>
        </p:txBody>
      </p:sp>
      <p:sp>
        <p:nvSpPr>
          <p:cNvPr id="61" name="TextBox 60"/>
          <p:cNvSpPr txBox="1"/>
          <p:nvPr/>
        </p:nvSpPr>
        <p:spPr>
          <a:xfrm>
            <a:off x="2048059" y="2713712"/>
            <a:ext cx="754034" cy="253906"/>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latin typeface="微软雅黑" pitchFamily="34" charset="-122"/>
                <a:ea typeface="微软雅黑" pitchFamily="34" charset="-122"/>
              </a:rPr>
              <a:t>输入文字</a:t>
            </a:r>
          </a:p>
        </p:txBody>
      </p:sp>
      <p:sp>
        <p:nvSpPr>
          <p:cNvPr id="62" name="TextBox 61"/>
          <p:cNvSpPr txBox="1"/>
          <p:nvPr/>
        </p:nvSpPr>
        <p:spPr>
          <a:xfrm>
            <a:off x="1511599" y="3173332"/>
            <a:ext cx="754034" cy="253906"/>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latin typeface="微软雅黑" pitchFamily="34" charset="-122"/>
                <a:ea typeface="微软雅黑" pitchFamily="34" charset="-122"/>
              </a:rPr>
              <a:t>输入文字</a:t>
            </a:r>
          </a:p>
        </p:txBody>
      </p:sp>
      <p:sp>
        <p:nvSpPr>
          <p:cNvPr id="63" name="TextBox 62"/>
          <p:cNvSpPr txBox="1"/>
          <p:nvPr/>
        </p:nvSpPr>
        <p:spPr>
          <a:xfrm>
            <a:off x="361725" y="3626322"/>
            <a:ext cx="754034" cy="253906"/>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latin typeface="微软雅黑" pitchFamily="34" charset="-122"/>
                <a:ea typeface="微软雅黑" pitchFamily="34" charset="-122"/>
              </a:rPr>
              <a:t>输入文字</a:t>
            </a:r>
          </a:p>
        </p:txBody>
      </p:sp>
      <p:sp>
        <p:nvSpPr>
          <p:cNvPr id="64" name="TextBox 63"/>
          <p:cNvSpPr txBox="1"/>
          <p:nvPr/>
        </p:nvSpPr>
        <p:spPr>
          <a:xfrm>
            <a:off x="925202" y="4093024"/>
            <a:ext cx="754034" cy="253906"/>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latin typeface="微软雅黑" pitchFamily="34" charset="-122"/>
                <a:ea typeface="微软雅黑" pitchFamily="34" charset="-122"/>
              </a:rPr>
              <a:t>输入文字</a:t>
            </a:r>
          </a:p>
        </p:txBody>
      </p:sp>
      <p:sp>
        <p:nvSpPr>
          <p:cNvPr id="65" name="TextBox 64"/>
          <p:cNvSpPr txBox="1"/>
          <p:nvPr/>
        </p:nvSpPr>
        <p:spPr>
          <a:xfrm>
            <a:off x="1712370" y="4553489"/>
            <a:ext cx="754034" cy="253906"/>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latin typeface="微软雅黑" pitchFamily="34" charset="-122"/>
                <a:ea typeface="微软雅黑" pitchFamily="34" charset="-122"/>
              </a:rPr>
              <a:t>输入文字</a:t>
            </a:r>
          </a:p>
        </p:txBody>
      </p:sp>
      <p:sp>
        <p:nvSpPr>
          <p:cNvPr id="66" name="TextBox 65"/>
          <p:cNvSpPr txBox="1"/>
          <p:nvPr/>
        </p:nvSpPr>
        <p:spPr>
          <a:xfrm>
            <a:off x="2426031" y="5013109"/>
            <a:ext cx="754034" cy="253906"/>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latin typeface="微软雅黑" pitchFamily="34" charset="-122"/>
                <a:ea typeface="微软雅黑" pitchFamily="34" charset="-122"/>
              </a:rPr>
              <a:t>输入文字</a:t>
            </a:r>
          </a:p>
        </p:txBody>
      </p:sp>
      <p:sp>
        <p:nvSpPr>
          <p:cNvPr id="67" name="五边形 66"/>
          <p:cNvSpPr/>
          <p:nvPr/>
        </p:nvSpPr>
        <p:spPr>
          <a:xfrm>
            <a:off x="4686628" y="2255893"/>
            <a:ext cx="1216061" cy="269938"/>
          </a:xfrm>
          <a:prstGeom prst="homePlate">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微软雅黑" pitchFamily="34" charset="-122"/>
              <a:ea typeface="微软雅黑" pitchFamily="34" charset="-122"/>
            </a:endParaRPr>
          </a:p>
        </p:txBody>
      </p:sp>
      <p:sp>
        <p:nvSpPr>
          <p:cNvPr id="68" name="五边形 67"/>
          <p:cNvSpPr/>
          <p:nvPr/>
        </p:nvSpPr>
        <p:spPr>
          <a:xfrm>
            <a:off x="4686628" y="2715838"/>
            <a:ext cx="2295618" cy="269938"/>
          </a:xfrm>
          <a:prstGeom prst="homePlate">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微软雅黑" pitchFamily="34" charset="-122"/>
              <a:ea typeface="微软雅黑" pitchFamily="34" charset="-122"/>
            </a:endParaRPr>
          </a:p>
        </p:txBody>
      </p:sp>
      <p:sp>
        <p:nvSpPr>
          <p:cNvPr id="69" name="五边形 68"/>
          <p:cNvSpPr/>
          <p:nvPr/>
        </p:nvSpPr>
        <p:spPr>
          <a:xfrm>
            <a:off x="4686627" y="3175782"/>
            <a:ext cx="1439410" cy="269938"/>
          </a:xfrm>
          <a:prstGeom prst="homePlate">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微软雅黑" pitchFamily="34" charset="-122"/>
              <a:ea typeface="微软雅黑" pitchFamily="34" charset="-122"/>
            </a:endParaRPr>
          </a:p>
        </p:txBody>
      </p:sp>
      <p:sp>
        <p:nvSpPr>
          <p:cNvPr id="70" name="五边形 69"/>
          <p:cNvSpPr/>
          <p:nvPr/>
        </p:nvSpPr>
        <p:spPr>
          <a:xfrm>
            <a:off x="4686628" y="3635727"/>
            <a:ext cx="3068523" cy="269938"/>
          </a:xfrm>
          <a:prstGeom prst="homePlate">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微软雅黑" pitchFamily="34" charset="-122"/>
              <a:ea typeface="微软雅黑" pitchFamily="34" charset="-122"/>
            </a:endParaRPr>
          </a:p>
        </p:txBody>
      </p:sp>
      <p:sp>
        <p:nvSpPr>
          <p:cNvPr id="71" name="五边形 70"/>
          <p:cNvSpPr/>
          <p:nvPr/>
        </p:nvSpPr>
        <p:spPr>
          <a:xfrm>
            <a:off x="4686628" y="4095671"/>
            <a:ext cx="2518967" cy="269938"/>
          </a:xfrm>
          <a:prstGeom prst="homePlate">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微软雅黑" pitchFamily="34" charset="-122"/>
              <a:ea typeface="微软雅黑" pitchFamily="34" charset="-122"/>
            </a:endParaRPr>
          </a:p>
        </p:txBody>
      </p:sp>
      <p:sp>
        <p:nvSpPr>
          <p:cNvPr id="72" name="五边形 71"/>
          <p:cNvSpPr/>
          <p:nvPr/>
        </p:nvSpPr>
        <p:spPr>
          <a:xfrm>
            <a:off x="4686628" y="4555614"/>
            <a:ext cx="2742314" cy="269938"/>
          </a:xfrm>
          <a:prstGeom prst="homePlate">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微软雅黑" pitchFamily="34" charset="-122"/>
              <a:ea typeface="微软雅黑" pitchFamily="34" charset="-122"/>
            </a:endParaRPr>
          </a:p>
        </p:txBody>
      </p:sp>
      <p:sp>
        <p:nvSpPr>
          <p:cNvPr id="73" name="五边形 72"/>
          <p:cNvSpPr/>
          <p:nvPr/>
        </p:nvSpPr>
        <p:spPr>
          <a:xfrm>
            <a:off x="4686627" y="5015953"/>
            <a:ext cx="2159114" cy="269938"/>
          </a:xfrm>
          <a:prstGeom prst="homePlate">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zh-CN" altLang="en-US">
              <a:latin typeface="微软雅黑" pitchFamily="34" charset="-122"/>
              <a:ea typeface="微软雅黑" pitchFamily="34" charset="-122"/>
            </a:endParaRPr>
          </a:p>
        </p:txBody>
      </p:sp>
      <p:sp>
        <p:nvSpPr>
          <p:cNvPr id="74" name="TextBox 73"/>
          <p:cNvSpPr txBox="1"/>
          <p:nvPr/>
        </p:nvSpPr>
        <p:spPr>
          <a:xfrm>
            <a:off x="5949031" y="2253246"/>
            <a:ext cx="754034" cy="253906"/>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latin typeface="微软雅黑" pitchFamily="34" charset="-122"/>
                <a:ea typeface="微软雅黑" pitchFamily="34" charset="-122"/>
              </a:rPr>
              <a:t>输入文字</a:t>
            </a:r>
          </a:p>
        </p:txBody>
      </p:sp>
      <p:sp>
        <p:nvSpPr>
          <p:cNvPr id="75" name="TextBox 74"/>
          <p:cNvSpPr txBox="1"/>
          <p:nvPr/>
        </p:nvSpPr>
        <p:spPr>
          <a:xfrm>
            <a:off x="7039667" y="2723118"/>
            <a:ext cx="420610" cy="238517"/>
          </a:xfrm>
          <a:prstGeom prst="rect">
            <a:avLst/>
          </a:prstGeom>
          <a:noFill/>
        </p:spPr>
        <p:txBody>
          <a:bodyPr wrap="none" lIns="68571" tIns="34285" rIns="68571" bIns="34285" rtlCol="0">
            <a:spAutoFit/>
          </a:bodyPr>
          <a:lstStyle/>
          <a:p>
            <a:r>
              <a:rPr lang="zh-CN" altLang="en-US" sz="1100">
                <a:solidFill>
                  <a:schemeClr val="tx1">
                    <a:lumMod val="85000"/>
                    <a:lumOff val="15000"/>
                  </a:schemeClr>
                </a:solidFill>
                <a:latin typeface="微软雅黑" pitchFamily="34" charset="-122"/>
                <a:ea typeface="微软雅黑" pitchFamily="34" charset="-122"/>
              </a:rPr>
              <a:t>文字</a:t>
            </a:r>
          </a:p>
        </p:txBody>
      </p:sp>
      <p:sp>
        <p:nvSpPr>
          <p:cNvPr id="76" name="TextBox 75"/>
          <p:cNvSpPr txBox="1"/>
          <p:nvPr/>
        </p:nvSpPr>
        <p:spPr>
          <a:xfrm>
            <a:off x="6159096" y="3173332"/>
            <a:ext cx="754034" cy="253906"/>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latin typeface="微软雅黑" pitchFamily="34" charset="-122"/>
                <a:ea typeface="微软雅黑" pitchFamily="34" charset="-122"/>
              </a:rPr>
              <a:t>输入文字</a:t>
            </a:r>
          </a:p>
        </p:txBody>
      </p:sp>
      <p:sp>
        <p:nvSpPr>
          <p:cNvPr id="77" name="TextBox 76"/>
          <p:cNvSpPr txBox="1"/>
          <p:nvPr/>
        </p:nvSpPr>
        <p:spPr>
          <a:xfrm>
            <a:off x="7738227" y="3626322"/>
            <a:ext cx="754034" cy="253906"/>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latin typeface="微软雅黑" pitchFamily="34" charset="-122"/>
                <a:ea typeface="微软雅黑" pitchFamily="34" charset="-122"/>
              </a:rPr>
              <a:t>输入文字</a:t>
            </a:r>
          </a:p>
        </p:txBody>
      </p:sp>
      <p:sp>
        <p:nvSpPr>
          <p:cNvPr id="78" name="TextBox 77"/>
          <p:cNvSpPr txBox="1"/>
          <p:nvPr/>
        </p:nvSpPr>
        <p:spPr>
          <a:xfrm>
            <a:off x="7243767" y="4093024"/>
            <a:ext cx="754034" cy="253906"/>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latin typeface="微软雅黑" pitchFamily="34" charset="-122"/>
                <a:ea typeface="微软雅黑" pitchFamily="34" charset="-122"/>
              </a:rPr>
              <a:t>输入文字</a:t>
            </a:r>
          </a:p>
        </p:txBody>
      </p:sp>
      <p:sp>
        <p:nvSpPr>
          <p:cNvPr id="79" name="TextBox 78"/>
          <p:cNvSpPr txBox="1"/>
          <p:nvPr/>
        </p:nvSpPr>
        <p:spPr>
          <a:xfrm>
            <a:off x="7442542" y="4553489"/>
            <a:ext cx="754034" cy="253906"/>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latin typeface="微软雅黑" pitchFamily="34" charset="-122"/>
                <a:ea typeface="微软雅黑" pitchFamily="34" charset="-122"/>
              </a:rPr>
              <a:t>输入文字</a:t>
            </a:r>
          </a:p>
        </p:txBody>
      </p:sp>
      <p:sp>
        <p:nvSpPr>
          <p:cNvPr id="80" name="TextBox 79"/>
          <p:cNvSpPr txBox="1"/>
          <p:nvPr/>
        </p:nvSpPr>
        <p:spPr>
          <a:xfrm>
            <a:off x="6917582" y="5013109"/>
            <a:ext cx="754034" cy="253906"/>
          </a:xfrm>
          <a:prstGeom prst="rect">
            <a:avLst/>
          </a:prstGeom>
          <a:noFill/>
        </p:spPr>
        <p:txBody>
          <a:bodyPr wrap="none" lIns="68571" tIns="34285" rIns="68571" bIns="34285" rtlCol="0">
            <a:spAutoFit/>
          </a:bodyPr>
          <a:lstStyle/>
          <a:p>
            <a:r>
              <a:rPr lang="zh-CN" altLang="en-US" sz="1200" dirty="0">
                <a:solidFill>
                  <a:schemeClr val="tx1">
                    <a:lumMod val="85000"/>
                    <a:lumOff val="15000"/>
                  </a:schemeClr>
                </a:solidFill>
                <a:latin typeface="微软雅黑" pitchFamily="34" charset="-122"/>
                <a:ea typeface="微软雅黑" pitchFamily="34" charset="-122"/>
              </a:rPr>
              <a:t>输入文字</a:t>
            </a:r>
          </a:p>
        </p:txBody>
      </p:sp>
      <p:sp>
        <p:nvSpPr>
          <p:cNvPr id="81" name="TextBox 80"/>
          <p:cNvSpPr txBox="1"/>
          <p:nvPr/>
        </p:nvSpPr>
        <p:spPr>
          <a:xfrm>
            <a:off x="4341369" y="2224188"/>
            <a:ext cx="273134" cy="300072"/>
          </a:xfrm>
          <a:prstGeom prst="rect">
            <a:avLst/>
          </a:prstGeom>
          <a:noFill/>
        </p:spPr>
        <p:txBody>
          <a:bodyPr wrap="none" lIns="68571" tIns="34285" rIns="68571" bIns="34285" rtlCol="0">
            <a:spAutoFit/>
          </a:bodyPr>
          <a:lstStyle/>
          <a:p>
            <a:r>
              <a:rPr lang="en-US" altLang="zh-CN" sz="1500">
                <a:solidFill>
                  <a:schemeClr val="tx1">
                    <a:lumMod val="85000"/>
                    <a:lumOff val="15000"/>
                  </a:schemeClr>
                </a:solidFill>
                <a:latin typeface="微软雅黑" pitchFamily="34" charset="-122"/>
                <a:ea typeface="微软雅黑" pitchFamily="34" charset="-122"/>
              </a:rPr>
              <a:t>A</a:t>
            </a:r>
            <a:endParaRPr lang="zh-CN" altLang="en-US" sz="1500">
              <a:solidFill>
                <a:schemeClr val="tx1">
                  <a:lumMod val="85000"/>
                  <a:lumOff val="15000"/>
                </a:schemeClr>
              </a:solidFill>
              <a:latin typeface="微软雅黑" pitchFamily="34" charset="-122"/>
              <a:ea typeface="微软雅黑" pitchFamily="34" charset="-122"/>
            </a:endParaRPr>
          </a:p>
        </p:txBody>
      </p:sp>
      <p:sp>
        <p:nvSpPr>
          <p:cNvPr id="82" name="TextBox 81"/>
          <p:cNvSpPr txBox="1"/>
          <p:nvPr/>
        </p:nvSpPr>
        <p:spPr>
          <a:xfrm>
            <a:off x="4341369" y="2684133"/>
            <a:ext cx="258707" cy="300072"/>
          </a:xfrm>
          <a:prstGeom prst="rect">
            <a:avLst/>
          </a:prstGeom>
          <a:noFill/>
        </p:spPr>
        <p:txBody>
          <a:bodyPr wrap="none" lIns="68571" tIns="34285" rIns="68571" bIns="34285" rtlCol="0">
            <a:spAutoFit/>
          </a:bodyPr>
          <a:lstStyle/>
          <a:p>
            <a:r>
              <a:rPr lang="en-US" altLang="zh-CN" sz="1500">
                <a:solidFill>
                  <a:schemeClr val="tx1">
                    <a:lumMod val="85000"/>
                    <a:lumOff val="15000"/>
                  </a:schemeClr>
                </a:solidFill>
                <a:latin typeface="微软雅黑" pitchFamily="34" charset="-122"/>
                <a:ea typeface="微软雅黑" pitchFamily="34" charset="-122"/>
              </a:rPr>
              <a:t>B</a:t>
            </a:r>
            <a:endParaRPr lang="zh-CN" altLang="en-US" sz="1500">
              <a:solidFill>
                <a:schemeClr val="tx1">
                  <a:lumMod val="85000"/>
                  <a:lumOff val="15000"/>
                </a:schemeClr>
              </a:solidFill>
              <a:latin typeface="微软雅黑" pitchFamily="34" charset="-122"/>
              <a:ea typeface="微软雅黑" pitchFamily="34" charset="-122"/>
            </a:endParaRPr>
          </a:p>
        </p:txBody>
      </p:sp>
      <p:sp>
        <p:nvSpPr>
          <p:cNvPr id="83" name="TextBox 82"/>
          <p:cNvSpPr txBox="1"/>
          <p:nvPr/>
        </p:nvSpPr>
        <p:spPr>
          <a:xfrm>
            <a:off x="4341369" y="3144077"/>
            <a:ext cx="266722" cy="300072"/>
          </a:xfrm>
          <a:prstGeom prst="rect">
            <a:avLst/>
          </a:prstGeom>
          <a:noFill/>
        </p:spPr>
        <p:txBody>
          <a:bodyPr wrap="none" lIns="68571" tIns="34285" rIns="68571" bIns="34285" rtlCol="0">
            <a:spAutoFit/>
          </a:bodyPr>
          <a:lstStyle/>
          <a:p>
            <a:r>
              <a:rPr lang="en-US" altLang="zh-CN" sz="1500">
                <a:solidFill>
                  <a:schemeClr val="tx1">
                    <a:lumMod val="85000"/>
                    <a:lumOff val="15000"/>
                  </a:schemeClr>
                </a:solidFill>
                <a:latin typeface="微软雅黑" pitchFamily="34" charset="-122"/>
                <a:ea typeface="微软雅黑" pitchFamily="34" charset="-122"/>
              </a:rPr>
              <a:t>C</a:t>
            </a:r>
            <a:endParaRPr lang="zh-CN" altLang="en-US" sz="1500">
              <a:solidFill>
                <a:schemeClr val="tx1">
                  <a:lumMod val="85000"/>
                  <a:lumOff val="15000"/>
                </a:schemeClr>
              </a:solidFill>
              <a:latin typeface="微软雅黑" pitchFamily="34" charset="-122"/>
              <a:ea typeface="微软雅黑" pitchFamily="34" charset="-122"/>
            </a:endParaRPr>
          </a:p>
        </p:txBody>
      </p:sp>
      <p:sp>
        <p:nvSpPr>
          <p:cNvPr id="84" name="TextBox 83"/>
          <p:cNvSpPr txBox="1"/>
          <p:nvPr/>
        </p:nvSpPr>
        <p:spPr>
          <a:xfrm>
            <a:off x="4341369" y="3604022"/>
            <a:ext cx="284355" cy="300072"/>
          </a:xfrm>
          <a:prstGeom prst="rect">
            <a:avLst/>
          </a:prstGeom>
          <a:noFill/>
        </p:spPr>
        <p:txBody>
          <a:bodyPr wrap="none" lIns="68571" tIns="34285" rIns="68571" bIns="34285" rtlCol="0">
            <a:spAutoFit/>
          </a:bodyPr>
          <a:lstStyle/>
          <a:p>
            <a:r>
              <a:rPr lang="en-US" altLang="zh-CN" sz="1500">
                <a:solidFill>
                  <a:schemeClr val="tx1">
                    <a:lumMod val="85000"/>
                    <a:lumOff val="15000"/>
                  </a:schemeClr>
                </a:solidFill>
                <a:latin typeface="微软雅黑" pitchFamily="34" charset="-122"/>
                <a:ea typeface="微软雅黑" pitchFamily="34" charset="-122"/>
              </a:rPr>
              <a:t>D</a:t>
            </a:r>
            <a:endParaRPr lang="zh-CN" altLang="en-US" sz="1500">
              <a:solidFill>
                <a:schemeClr val="tx1">
                  <a:lumMod val="85000"/>
                  <a:lumOff val="15000"/>
                </a:schemeClr>
              </a:solidFill>
              <a:latin typeface="微软雅黑" pitchFamily="34" charset="-122"/>
              <a:ea typeface="微软雅黑" pitchFamily="34" charset="-122"/>
            </a:endParaRPr>
          </a:p>
        </p:txBody>
      </p:sp>
      <p:sp>
        <p:nvSpPr>
          <p:cNvPr id="85" name="TextBox 84"/>
          <p:cNvSpPr txBox="1"/>
          <p:nvPr/>
        </p:nvSpPr>
        <p:spPr>
          <a:xfrm>
            <a:off x="4341369" y="4063966"/>
            <a:ext cx="244279" cy="300072"/>
          </a:xfrm>
          <a:prstGeom prst="rect">
            <a:avLst/>
          </a:prstGeom>
          <a:noFill/>
        </p:spPr>
        <p:txBody>
          <a:bodyPr wrap="none" lIns="68571" tIns="34285" rIns="68571" bIns="34285" rtlCol="0">
            <a:spAutoFit/>
          </a:bodyPr>
          <a:lstStyle/>
          <a:p>
            <a:r>
              <a:rPr lang="en-US" altLang="zh-CN" sz="1500">
                <a:solidFill>
                  <a:schemeClr val="tx1">
                    <a:lumMod val="85000"/>
                    <a:lumOff val="15000"/>
                  </a:schemeClr>
                </a:solidFill>
                <a:latin typeface="微软雅黑" pitchFamily="34" charset="-122"/>
                <a:ea typeface="微软雅黑" pitchFamily="34" charset="-122"/>
              </a:rPr>
              <a:t>E</a:t>
            </a:r>
            <a:endParaRPr lang="zh-CN" altLang="en-US" sz="1500">
              <a:solidFill>
                <a:schemeClr val="tx1">
                  <a:lumMod val="85000"/>
                  <a:lumOff val="15000"/>
                </a:schemeClr>
              </a:solidFill>
              <a:latin typeface="微软雅黑" pitchFamily="34" charset="-122"/>
              <a:ea typeface="微软雅黑" pitchFamily="34" charset="-122"/>
            </a:endParaRPr>
          </a:p>
        </p:txBody>
      </p:sp>
      <p:sp>
        <p:nvSpPr>
          <p:cNvPr id="86" name="TextBox 85"/>
          <p:cNvSpPr txBox="1"/>
          <p:nvPr/>
        </p:nvSpPr>
        <p:spPr>
          <a:xfrm>
            <a:off x="4341370" y="4523910"/>
            <a:ext cx="241073" cy="300072"/>
          </a:xfrm>
          <a:prstGeom prst="rect">
            <a:avLst/>
          </a:prstGeom>
          <a:noFill/>
        </p:spPr>
        <p:txBody>
          <a:bodyPr wrap="none" lIns="68571" tIns="34285" rIns="68571" bIns="34285" rtlCol="0">
            <a:spAutoFit/>
          </a:bodyPr>
          <a:lstStyle/>
          <a:p>
            <a:r>
              <a:rPr lang="en-US" altLang="zh-CN" sz="1500">
                <a:solidFill>
                  <a:schemeClr val="tx1">
                    <a:lumMod val="85000"/>
                    <a:lumOff val="15000"/>
                  </a:schemeClr>
                </a:solidFill>
                <a:latin typeface="微软雅黑" pitchFamily="34" charset="-122"/>
                <a:ea typeface="微软雅黑" pitchFamily="34" charset="-122"/>
              </a:rPr>
              <a:t>F</a:t>
            </a:r>
            <a:endParaRPr lang="zh-CN" altLang="en-US" sz="1500">
              <a:solidFill>
                <a:schemeClr val="tx1">
                  <a:lumMod val="85000"/>
                  <a:lumOff val="15000"/>
                </a:schemeClr>
              </a:solidFill>
              <a:latin typeface="微软雅黑" pitchFamily="34" charset="-122"/>
              <a:ea typeface="微软雅黑" pitchFamily="34" charset="-122"/>
            </a:endParaRPr>
          </a:p>
        </p:txBody>
      </p:sp>
      <p:sp>
        <p:nvSpPr>
          <p:cNvPr id="87" name="TextBox 86"/>
          <p:cNvSpPr txBox="1"/>
          <p:nvPr/>
        </p:nvSpPr>
        <p:spPr>
          <a:xfrm>
            <a:off x="4341369" y="4983856"/>
            <a:ext cx="281149" cy="300072"/>
          </a:xfrm>
          <a:prstGeom prst="rect">
            <a:avLst/>
          </a:prstGeom>
          <a:noFill/>
        </p:spPr>
        <p:txBody>
          <a:bodyPr wrap="none" lIns="68571" tIns="34285" rIns="68571" bIns="34285" rtlCol="0">
            <a:spAutoFit/>
          </a:bodyPr>
          <a:lstStyle/>
          <a:p>
            <a:r>
              <a:rPr lang="en-US" altLang="zh-CN" sz="1500">
                <a:solidFill>
                  <a:schemeClr val="tx1">
                    <a:lumMod val="85000"/>
                    <a:lumOff val="15000"/>
                  </a:schemeClr>
                </a:solidFill>
                <a:latin typeface="微软雅黑" pitchFamily="34" charset="-122"/>
                <a:ea typeface="微软雅黑" pitchFamily="34" charset="-122"/>
              </a:rPr>
              <a:t>G</a:t>
            </a:r>
            <a:endParaRPr lang="zh-CN" altLang="en-US" sz="1500">
              <a:solidFill>
                <a:schemeClr val="tx1">
                  <a:lumMod val="85000"/>
                  <a:lumOff val="15000"/>
                </a:schemeClr>
              </a:solidFill>
              <a:latin typeface="微软雅黑" pitchFamily="34" charset="-122"/>
              <a:ea typeface="微软雅黑" pitchFamily="34" charset="-122"/>
            </a:endParaRPr>
          </a:p>
        </p:txBody>
      </p:sp>
      <p:sp>
        <p:nvSpPr>
          <p:cNvPr id="88" name="矩形 87"/>
          <p:cNvSpPr/>
          <p:nvPr/>
        </p:nvSpPr>
        <p:spPr>
          <a:xfrm>
            <a:off x="3114599" y="877740"/>
            <a:ext cx="2880301" cy="386292"/>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lIns="68595" tIns="34297" rIns="68595" bIns="34297" rtlCol="0" anchor="ctr"/>
          <a:lstStyle/>
          <a:p>
            <a:pPr algn="ctr"/>
            <a:r>
              <a:rPr lang="zh-CN" altLang="en-US" dirty="0" smtClean="0">
                <a:latin typeface="微软雅黑" pitchFamily="34" charset="-122"/>
                <a:ea typeface="微软雅黑" pitchFamily="34" charset="-122"/>
              </a:rPr>
              <a:t>点击添加小标题</a:t>
            </a:r>
            <a:endParaRPr lang="zh-CN" altLang="en-US" dirty="0">
              <a:latin typeface="微软雅黑" pitchFamily="34" charset="-122"/>
              <a:ea typeface="微软雅黑" pitchFamily="34" charset="-122"/>
            </a:endParaRPr>
          </a:p>
        </p:txBody>
      </p:sp>
    </p:spTree>
    <p:extLst>
      <p:ext uri="{BB962C8B-B14F-4D97-AF65-F5344CB8AC3E}">
        <p14:creationId xmlns:p14="http://schemas.microsoft.com/office/powerpoint/2010/main" val="29758319"/>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barn(outVertical)">
                                      <p:cBhvr>
                                        <p:cTn id="11" dur="500"/>
                                        <p:tgtEl>
                                          <p:spTgt spid="88"/>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7" presetClass="entr" presetSubtype="0" fill="hold" grpId="0"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10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20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000"/>
                                        <p:tgtEl>
                                          <p:spTgt spid="35"/>
                                        </p:tgtEl>
                                      </p:cBhvr>
                                    </p:animEffect>
                                    <p:anim calcmode="lin" valueType="num">
                                      <p:cBhvr>
                                        <p:cTn id="37" dur="1000" fill="hold"/>
                                        <p:tgtEl>
                                          <p:spTgt spid="35"/>
                                        </p:tgtEl>
                                        <p:attrNameLst>
                                          <p:attrName>ppt_x</p:attrName>
                                        </p:attrNameLst>
                                      </p:cBhvr>
                                      <p:tavLst>
                                        <p:tav tm="0">
                                          <p:val>
                                            <p:strVal val="#ppt_x"/>
                                          </p:val>
                                        </p:tav>
                                        <p:tav tm="100000">
                                          <p:val>
                                            <p:strVal val="#ppt_x"/>
                                          </p:val>
                                        </p:tav>
                                      </p:tavLst>
                                    </p:anim>
                                    <p:anim calcmode="lin" valueType="num">
                                      <p:cBhvr>
                                        <p:cTn id="38" dur="1000" fill="hold"/>
                                        <p:tgtEl>
                                          <p:spTgt spid="35"/>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30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1000"/>
                                        <p:tgtEl>
                                          <p:spTgt spid="36"/>
                                        </p:tgtEl>
                                      </p:cBhvr>
                                    </p:animEffect>
                                    <p:anim calcmode="lin" valueType="num">
                                      <p:cBhvr>
                                        <p:cTn id="42" dur="1000" fill="hold"/>
                                        <p:tgtEl>
                                          <p:spTgt spid="36"/>
                                        </p:tgtEl>
                                        <p:attrNameLst>
                                          <p:attrName>ppt_x</p:attrName>
                                        </p:attrNameLst>
                                      </p:cBhvr>
                                      <p:tavLst>
                                        <p:tav tm="0">
                                          <p:val>
                                            <p:strVal val="#ppt_x"/>
                                          </p:val>
                                        </p:tav>
                                        <p:tav tm="100000">
                                          <p:val>
                                            <p:strVal val="#ppt_x"/>
                                          </p:val>
                                        </p:tav>
                                      </p:tavLst>
                                    </p:anim>
                                    <p:anim calcmode="lin" valueType="num">
                                      <p:cBhvr>
                                        <p:cTn id="43" dur="1000" fill="hold"/>
                                        <p:tgtEl>
                                          <p:spTgt spid="36"/>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40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anim calcmode="lin" valueType="num">
                                      <p:cBhvr>
                                        <p:cTn id="47" dur="1000" fill="hold"/>
                                        <p:tgtEl>
                                          <p:spTgt spid="37"/>
                                        </p:tgtEl>
                                        <p:attrNameLst>
                                          <p:attrName>ppt_x</p:attrName>
                                        </p:attrNameLst>
                                      </p:cBhvr>
                                      <p:tavLst>
                                        <p:tav tm="0">
                                          <p:val>
                                            <p:strVal val="#ppt_x"/>
                                          </p:val>
                                        </p:tav>
                                        <p:tav tm="100000">
                                          <p:val>
                                            <p:strVal val="#ppt_x"/>
                                          </p:val>
                                        </p:tav>
                                      </p:tavLst>
                                    </p:anim>
                                    <p:anim calcmode="lin" valueType="num">
                                      <p:cBhvr>
                                        <p:cTn id="48" dur="1000" fill="hold"/>
                                        <p:tgtEl>
                                          <p:spTgt spid="37"/>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50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1000"/>
                                        <p:tgtEl>
                                          <p:spTgt spid="38"/>
                                        </p:tgtEl>
                                      </p:cBhvr>
                                    </p:animEffect>
                                    <p:anim calcmode="lin" valueType="num">
                                      <p:cBhvr>
                                        <p:cTn id="52" dur="1000" fill="hold"/>
                                        <p:tgtEl>
                                          <p:spTgt spid="38"/>
                                        </p:tgtEl>
                                        <p:attrNameLst>
                                          <p:attrName>ppt_x</p:attrName>
                                        </p:attrNameLst>
                                      </p:cBhvr>
                                      <p:tavLst>
                                        <p:tav tm="0">
                                          <p:val>
                                            <p:strVal val="#ppt_x"/>
                                          </p:val>
                                        </p:tav>
                                        <p:tav tm="100000">
                                          <p:val>
                                            <p:strVal val="#ppt_x"/>
                                          </p:val>
                                        </p:tav>
                                      </p:tavLst>
                                    </p:anim>
                                    <p:anim calcmode="lin" valueType="num">
                                      <p:cBhvr>
                                        <p:cTn id="53" dur="1000" fill="hold"/>
                                        <p:tgtEl>
                                          <p:spTgt spid="38"/>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60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1000"/>
                                        <p:tgtEl>
                                          <p:spTgt spid="39"/>
                                        </p:tgtEl>
                                      </p:cBhvr>
                                    </p:animEffect>
                                    <p:anim calcmode="lin" valueType="num">
                                      <p:cBhvr>
                                        <p:cTn id="57" dur="1000" fill="hold"/>
                                        <p:tgtEl>
                                          <p:spTgt spid="39"/>
                                        </p:tgtEl>
                                        <p:attrNameLst>
                                          <p:attrName>ppt_x</p:attrName>
                                        </p:attrNameLst>
                                      </p:cBhvr>
                                      <p:tavLst>
                                        <p:tav tm="0">
                                          <p:val>
                                            <p:strVal val="#ppt_x"/>
                                          </p:val>
                                        </p:tav>
                                        <p:tav tm="100000">
                                          <p:val>
                                            <p:strVal val="#ppt_x"/>
                                          </p:val>
                                        </p:tav>
                                      </p:tavLst>
                                    </p:anim>
                                    <p:anim calcmode="lin" valueType="num">
                                      <p:cBhvr>
                                        <p:cTn id="58" dur="1000" fill="hold"/>
                                        <p:tgtEl>
                                          <p:spTgt spid="39"/>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70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1000"/>
                                        <p:tgtEl>
                                          <p:spTgt spid="40"/>
                                        </p:tgtEl>
                                      </p:cBhvr>
                                    </p:animEffect>
                                    <p:anim calcmode="lin" valueType="num">
                                      <p:cBhvr>
                                        <p:cTn id="62" dur="1000" fill="hold"/>
                                        <p:tgtEl>
                                          <p:spTgt spid="40"/>
                                        </p:tgtEl>
                                        <p:attrNameLst>
                                          <p:attrName>ppt_x</p:attrName>
                                        </p:attrNameLst>
                                      </p:cBhvr>
                                      <p:tavLst>
                                        <p:tav tm="0">
                                          <p:val>
                                            <p:strVal val="#ppt_x"/>
                                          </p:val>
                                        </p:tav>
                                        <p:tav tm="100000">
                                          <p:val>
                                            <p:strVal val="#ppt_x"/>
                                          </p:val>
                                        </p:tav>
                                      </p:tavLst>
                                    </p:anim>
                                    <p:anim calcmode="lin" valueType="num">
                                      <p:cBhvr>
                                        <p:cTn id="63" dur="1000" fill="hold"/>
                                        <p:tgtEl>
                                          <p:spTgt spid="40"/>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80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1000"/>
                                        <p:tgtEl>
                                          <p:spTgt spid="41"/>
                                        </p:tgtEl>
                                      </p:cBhvr>
                                    </p:animEffect>
                                    <p:anim calcmode="lin" valueType="num">
                                      <p:cBhvr>
                                        <p:cTn id="67" dur="1000" fill="hold"/>
                                        <p:tgtEl>
                                          <p:spTgt spid="41"/>
                                        </p:tgtEl>
                                        <p:attrNameLst>
                                          <p:attrName>ppt_x</p:attrName>
                                        </p:attrNameLst>
                                      </p:cBhvr>
                                      <p:tavLst>
                                        <p:tav tm="0">
                                          <p:val>
                                            <p:strVal val="#ppt_x"/>
                                          </p:val>
                                        </p:tav>
                                        <p:tav tm="100000">
                                          <p:val>
                                            <p:strVal val="#ppt_x"/>
                                          </p:val>
                                        </p:tav>
                                      </p:tavLst>
                                    </p:anim>
                                    <p:anim calcmode="lin" valueType="num">
                                      <p:cBhvr>
                                        <p:cTn id="68" dur="1000" fill="hold"/>
                                        <p:tgtEl>
                                          <p:spTgt spid="41"/>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900"/>
                                  </p:stCondLst>
                                  <p:childTnLst>
                                    <p:set>
                                      <p:cBhvr>
                                        <p:cTn id="70" dur="1" fill="hold">
                                          <p:stCondLst>
                                            <p:cond delay="0"/>
                                          </p:stCondLst>
                                        </p:cTn>
                                        <p:tgtEl>
                                          <p:spTgt spid="42"/>
                                        </p:tgtEl>
                                        <p:attrNameLst>
                                          <p:attrName>style.visibility</p:attrName>
                                        </p:attrNameLst>
                                      </p:cBhvr>
                                      <p:to>
                                        <p:strVal val="visible"/>
                                      </p:to>
                                    </p:set>
                                    <p:animEffect transition="in" filter="fade">
                                      <p:cBhvr>
                                        <p:cTn id="71" dur="1000"/>
                                        <p:tgtEl>
                                          <p:spTgt spid="42"/>
                                        </p:tgtEl>
                                      </p:cBhvr>
                                    </p:animEffect>
                                    <p:anim calcmode="lin" valueType="num">
                                      <p:cBhvr>
                                        <p:cTn id="72" dur="1000" fill="hold"/>
                                        <p:tgtEl>
                                          <p:spTgt spid="42"/>
                                        </p:tgtEl>
                                        <p:attrNameLst>
                                          <p:attrName>ppt_x</p:attrName>
                                        </p:attrNameLst>
                                      </p:cBhvr>
                                      <p:tavLst>
                                        <p:tav tm="0">
                                          <p:val>
                                            <p:strVal val="#ppt_x"/>
                                          </p:val>
                                        </p:tav>
                                        <p:tav tm="100000">
                                          <p:val>
                                            <p:strVal val="#ppt_x"/>
                                          </p:val>
                                        </p:tav>
                                      </p:tavLst>
                                    </p:anim>
                                    <p:anim calcmode="lin" valueType="num">
                                      <p:cBhvr>
                                        <p:cTn id="73" dur="1000" fill="hold"/>
                                        <p:tgtEl>
                                          <p:spTgt spid="42"/>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1000"/>
                                        <p:tgtEl>
                                          <p:spTgt spid="43"/>
                                        </p:tgtEl>
                                      </p:cBhvr>
                                    </p:animEffect>
                                    <p:anim calcmode="lin" valueType="num">
                                      <p:cBhvr>
                                        <p:cTn id="77" dur="1000" fill="hold"/>
                                        <p:tgtEl>
                                          <p:spTgt spid="43"/>
                                        </p:tgtEl>
                                        <p:attrNameLst>
                                          <p:attrName>ppt_x</p:attrName>
                                        </p:attrNameLst>
                                      </p:cBhvr>
                                      <p:tavLst>
                                        <p:tav tm="0">
                                          <p:val>
                                            <p:strVal val="#ppt_x"/>
                                          </p:val>
                                        </p:tav>
                                        <p:tav tm="100000">
                                          <p:val>
                                            <p:strVal val="#ppt_x"/>
                                          </p:val>
                                        </p:tav>
                                      </p:tavLst>
                                    </p:anim>
                                    <p:anim calcmode="lin" valueType="num">
                                      <p:cBhvr>
                                        <p:cTn id="78" dur="1000" fill="hold"/>
                                        <p:tgtEl>
                                          <p:spTgt spid="43"/>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100"/>
                                  </p:stCondLst>
                                  <p:childTnLst>
                                    <p:set>
                                      <p:cBhvr>
                                        <p:cTn id="80" dur="1" fill="hold">
                                          <p:stCondLst>
                                            <p:cond delay="0"/>
                                          </p:stCondLst>
                                        </p:cTn>
                                        <p:tgtEl>
                                          <p:spTgt spid="44"/>
                                        </p:tgtEl>
                                        <p:attrNameLst>
                                          <p:attrName>style.visibility</p:attrName>
                                        </p:attrNameLst>
                                      </p:cBhvr>
                                      <p:to>
                                        <p:strVal val="visible"/>
                                      </p:to>
                                    </p:set>
                                    <p:animEffect transition="in" filter="fade">
                                      <p:cBhvr>
                                        <p:cTn id="81" dur="1000"/>
                                        <p:tgtEl>
                                          <p:spTgt spid="44"/>
                                        </p:tgtEl>
                                      </p:cBhvr>
                                    </p:animEffect>
                                    <p:anim calcmode="lin" valueType="num">
                                      <p:cBhvr>
                                        <p:cTn id="82" dur="1000" fill="hold"/>
                                        <p:tgtEl>
                                          <p:spTgt spid="44"/>
                                        </p:tgtEl>
                                        <p:attrNameLst>
                                          <p:attrName>ppt_x</p:attrName>
                                        </p:attrNameLst>
                                      </p:cBhvr>
                                      <p:tavLst>
                                        <p:tav tm="0">
                                          <p:val>
                                            <p:strVal val="#ppt_x"/>
                                          </p:val>
                                        </p:tav>
                                        <p:tav tm="100000">
                                          <p:val>
                                            <p:strVal val="#ppt_x"/>
                                          </p:val>
                                        </p:tav>
                                      </p:tavLst>
                                    </p:anim>
                                    <p:anim calcmode="lin" valueType="num">
                                      <p:cBhvr>
                                        <p:cTn id="83" dur="1000" fill="hold"/>
                                        <p:tgtEl>
                                          <p:spTgt spid="44"/>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200"/>
                                  </p:stCondLst>
                                  <p:childTnLst>
                                    <p:set>
                                      <p:cBhvr>
                                        <p:cTn id="85" dur="1" fill="hold">
                                          <p:stCondLst>
                                            <p:cond delay="0"/>
                                          </p:stCondLst>
                                        </p:cTn>
                                        <p:tgtEl>
                                          <p:spTgt spid="45"/>
                                        </p:tgtEl>
                                        <p:attrNameLst>
                                          <p:attrName>style.visibility</p:attrName>
                                        </p:attrNameLst>
                                      </p:cBhvr>
                                      <p:to>
                                        <p:strVal val="visible"/>
                                      </p:to>
                                    </p:set>
                                    <p:animEffect transition="in" filter="fade">
                                      <p:cBhvr>
                                        <p:cTn id="86" dur="1000"/>
                                        <p:tgtEl>
                                          <p:spTgt spid="45"/>
                                        </p:tgtEl>
                                      </p:cBhvr>
                                    </p:animEffect>
                                    <p:anim calcmode="lin" valueType="num">
                                      <p:cBhvr>
                                        <p:cTn id="87" dur="1000" fill="hold"/>
                                        <p:tgtEl>
                                          <p:spTgt spid="45"/>
                                        </p:tgtEl>
                                        <p:attrNameLst>
                                          <p:attrName>ppt_x</p:attrName>
                                        </p:attrNameLst>
                                      </p:cBhvr>
                                      <p:tavLst>
                                        <p:tav tm="0">
                                          <p:val>
                                            <p:strVal val="#ppt_x"/>
                                          </p:val>
                                        </p:tav>
                                        <p:tav tm="100000">
                                          <p:val>
                                            <p:strVal val="#ppt_x"/>
                                          </p:val>
                                        </p:tav>
                                      </p:tavLst>
                                    </p:anim>
                                    <p:anim calcmode="lin" valueType="num">
                                      <p:cBhvr>
                                        <p:cTn id="88" dur="1000" fill="hold"/>
                                        <p:tgtEl>
                                          <p:spTgt spid="45"/>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300"/>
                                  </p:stCondLst>
                                  <p:childTnLst>
                                    <p:set>
                                      <p:cBhvr>
                                        <p:cTn id="90" dur="1" fill="hold">
                                          <p:stCondLst>
                                            <p:cond delay="0"/>
                                          </p:stCondLst>
                                        </p:cTn>
                                        <p:tgtEl>
                                          <p:spTgt spid="46"/>
                                        </p:tgtEl>
                                        <p:attrNameLst>
                                          <p:attrName>style.visibility</p:attrName>
                                        </p:attrNameLst>
                                      </p:cBhvr>
                                      <p:to>
                                        <p:strVal val="visible"/>
                                      </p:to>
                                    </p:set>
                                    <p:animEffect transition="in" filter="fade">
                                      <p:cBhvr>
                                        <p:cTn id="91" dur="1000"/>
                                        <p:tgtEl>
                                          <p:spTgt spid="46"/>
                                        </p:tgtEl>
                                      </p:cBhvr>
                                    </p:animEffect>
                                    <p:anim calcmode="lin" valueType="num">
                                      <p:cBhvr>
                                        <p:cTn id="92" dur="1000" fill="hold"/>
                                        <p:tgtEl>
                                          <p:spTgt spid="46"/>
                                        </p:tgtEl>
                                        <p:attrNameLst>
                                          <p:attrName>ppt_x</p:attrName>
                                        </p:attrNameLst>
                                      </p:cBhvr>
                                      <p:tavLst>
                                        <p:tav tm="0">
                                          <p:val>
                                            <p:strVal val="#ppt_x"/>
                                          </p:val>
                                        </p:tav>
                                        <p:tav tm="100000">
                                          <p:val>
                                            <p:strVal val="#ppt_x"/>
                                          </p:val>
                                        </p:tav>
                                      </p:tavLst>
                                    </p:anim>
                                    <p:anim calcmode="lin" valueType="num">
                                      <p:cBhvr>
                                        <p:cTn id="93" dur="1000" fill="hold"/>
                                        <p:tgtEl>
                                          <p:spTgt spid="46"/>
                                        </p:tgtEl>
                                        <p:attrNameLst>
                                          <p:attrName>ppt_y</p:attrName>
                                        </p:attrNameLst>
                                      </p:cBhvr>
                                      <p:tavLst>
                                        <p:tav tm="0">
                                          <p:val>
                                            <p:strVal val="#ppt_y-.1"/>
                                          </p:val>
                                        </p:tav>
                                        <p:tav tm="100000">
                                          <p:val>
                                            <p:strVal val="#ppt_y"/>
                                          </p:val>
                                        </p:tav>
                                      </p:tavLst>
                                    </p:anim>
                                  </p:childTnLst>
                                </p:cTn>
                              </p:par>
                              <p:par>
                                <p:cTn id="94" presetID="47" presetClass="entr" presetSubtype="0" fill="hold" grpId="0" nodeType="withEffect">
                                  <p:stCondLst>
                                    <p:cond delay="400"/>
                                  </p:stCondLst>
                                  <p:childTnLst>
                                    <p:set>
                                      <p:cBhvr>
                                        <p:cTn id="95" dur="1" fill="hold">
                                          <p:stCondLst>
                                            <p:cond delay="0"/>
                                          </p:stCondLst>
                                        </p:cTn>
                                        <p:tgtEl>
                                          <p:spTgt spid="47"/>
                                        </p:tgtEl>
                                        <p:attrNameLst>
                                          <p:attrName>style.visibility</p:attrName>
                                        </p:attrNameLst>
                                      </p:cBhvr>
                                      <p:to>
                                        <p:strVal val="visible"/>
                                      </p:to>
                                    </p:set>
                                    <p:animEffect transition="in" filter="fade">
                                      <p:cBhvr>
                                        <p:cTn id="96" dur="1000"/>
                                        <p:tgtEl>
                                          <p:spTgt spid="47"/>
                                        </p:tgtEl>
                                      </p:cBhvr>
                                    </p:animEffect>
                                    <p:anim calcmode="lin" valueType="num">
                                      <p:cBhvr>
                                        <p:cTn id="97" dur="1000" fill="hold"/>
                                        <p:tgtEl>
                                          <p:spTgt spid="47"/>
                                        </p:tgtEl>
                                        <p:attrNameLst>
                                          <p:attrName>ppt_x</p:attrName>
                                        </p:attrNameLst>
                                      </p:cBhvr>
                                      <p:tavLst>
                                        <p:tav tm="0">
                                          <p:val>
                                            <p:strVal val="#ppt_x"/>
                                          </p:val>
                                        </p:tav>
                                        <p:tav tm="100000">
                                          <p:val>
                                            <p:strVal val="#ppt_x"/>
                                          </p:val>
                                        </p:tav>
                                      </p:tavLst>
                                    </p:anim>
                                    <p:anim calcmode="lin" valueType="num">
                                      <p:cBhvr>
                                        <p:cTn id="98" dur="1000" fill="hold"/>
                                        <p:tgtEl>
                                          <p:spTgt spid="47"/>
                                        </p:tgtEl>
                                        <p:attrNameLst>
                                          <p:attrName>ppt_y</p:attrName>
                                        </p:attrNameLst>
                                      </p:cBhvr>
                                      <p:tavLst>
                                        <p:tav tm="0">
                                          <p:val>
                                            <p:strVal val="#ppt_y-.1"/>
                                          </p:val>
                                        </p:tav>
                                        <p:tav tm="100000">
                                          <p:val>
                                            <p:strVal val="#ppt_y"/>
                                          </p:val>
                                        </p:tav>
                                      </p:tavLst>
                                    </p:anim>
                                  </p:childTnLst>
                                </p:cTn>
                              </p:par>
                              <p:par>
                                <p:cTn id="99" presetID="47" presetClass="entr" presetSubtype="0" fill="hold" grpId="0" nodeType="withEffect">
                                  <p:stCondLst>
                                    <p:cond delay="500"/>
                                  </p:stCondLst>
                                  <p:childTnLst>
                                    <p:set>
                                      <p:cBhvr>
                                        <p:cTn id="100" dur="1" fill="hold">
                                          <p:stCondLst>
                                            <p:cond delay="0"/>
                                          </p:stCondLst>
                                        </p:cTn>
                                        <p:tgtEl>
                                          <p:spTgt spid="48"/>
                                        </p:tgtEl>
                                        <p:attrNameLst>
                                          <p:attrName>style.visibility</p:attrName>
                                        </p:attrNameLst>
                                      </p:cBhvr>
                                      <p:to>
                                        <p:strVal val="visible"/>
                                      </p:to>
                                    </p:set>
                                    <p:animEffect transition="in" filter="fade">
                                      <p:cBhvr>
                                        <p:cTn id="101" dur="1000"/>
                                        <p:tgtEl>
                                          <p:spTgt spid="48"/>
                                        </p:tgtEl>
                                      </p:cBhvr>
                                    </p:animEffect>
                                    <p:anim calcmode="lin" valueType="num">
                                      <p:cBhvr>
                                        <p:cTn id="102" dur="1000" fill="hold"/>
                                        <p:tgtEl>
                                          <p:spTgt spid="48"/>
                                        </p:tgtEl>
                                        <p:attrNameLst>
                                          <p:attrName>ppt_x</p:attrName>
                                        </p:attrNameLst>
                                      </p:cBhvr>
                                      <p:tavLst>
                                        <p:tav tm="0">
                                          <p:val>
                                            <p:strVal val="#ppt_x"/>
                                          </p:val>
                                        </p:tav>
                                        <p:tav tm="100000">
                                          <p:val>
                                            <p:strVal val="#ppt_x"/>
                                          </p:val>
                                        </p:tav>
                                      </p:tavLst>
                                    </p:anim>
                                    <p:anim calcmode="lin" valueType="num">
                                      <p:cBhvr>
                                        <p:cTn id="103" dur="1000" fill="hold"/>
                                        <p:tgtEl>
                                          <p:spTgt spid="48"/>
                                        </p:tgtEl>
                                        <p:attrNameLst>
                                          <p:attrName>ppt_y</p:attrName>
                                        </p:attrNameLst>
                                      </p:cBhvr>
                                      <p:tavLst>
                                        <p:tav tm="0">
                                          <p:val>
                                            <p:strVal val="#ppt_y-.1"/>
                                          </p:val>
                                        </p:tav>
                                        <p:tav tm="100000">
                                          <p:val>
                                            <p:strVal val="#ppt_y"/>
                                          </p:val>
                                        </p:tav>
                                      </p:tavLst>
                                    </p:anim>
                                  </p:childTnLst>
                                </p:cTn>
                              </p:par>
                              <p:par>
                                <p:cTn id="104" presetID="47" presetClass="entr" presetSubtype="0" fill="hold" grpId="0" nodeType="withEffect">
                                  <p:stCondLst>
                                    <p:cond delay="600"/>
                                  </p:stCondLst>
                                  <p:childTnLst>
                                    <p:set>
                                      <p:cBhvr>
                                        <p:cTn id="105" dur="1" fill="hold">
                                          <p:stCondLst>
                                            <p:cond delay="0"/>
                                          </p:stCondLst>
                                        </p:cTn>
                                        <p:tgtEl>
                                          <p:spTgt spid="49"/>
                                        </p:tgtEl>
                                        <p:attrNameLst>
                                          <p:attrName>style.visibility</p:attrName>
                                        </p:attrNameLst>
                                      </p:cBhvr>
                                      <p:to>
                                        <p:strVal val="visible"/>
                                      </p:to>
                                    </p:set>
                                    <p:animEffect transition="in" filter="fade">
                                      <p:cBhvr>
                                        <p:cTn id="106" dur="1000"/>
                                        <p:tgtEl>
                                          <p:spTgt spid="49"/>
                                        </p:tgtEl>
                                      </p:cBhvr>
                                    </p:animEffect>
                                    <p:anim calcmode="lin" valueType="num">
                                      <p:cBhvr>
                                        <p:cTn id="107" dur="1000" fill="hold"/>
                                        <p:tgtEl>
                                          <p:spTgt spid="49"/>
                                        </p:tgtEl>
                                        <p:attrNameLst>
                                          <p:attrName>ppt_x</p:attrName>
                                        </p:attrNameLst>
                                      </p:cBhvr>
                                      <p:tavLst>
                                        <p:tav tm="0">
                                          <p:val>
                                            <p:strVal val="#ppt_x"/>
                                          </p:val>
                                        </p:tav>
                                        <p:tav tm="100000">
                                          <p:val>
                                            <p:strVal val="#ppt_x"/>
                                          </p:val>
                                        </p:tav>
                                      </p:tavLst>
                                    </p:anim>
                                    <p:anim calcmode="lin" valueType="num">
                                      <p:cBhvr>
                                        <p:cTn id="108" dur="1000" fill="hold"/>
                                        <p:tgtEl>
                                          <p:spTgt spid="49"/>
                                        </p:tgtEl>
                                        <p:attrNameLst>
                                          <p:attrName>ppt_y</p:attrName>
                                        </p:attrNameLst>
                                      </p:cBhvr>
                                      <p:tavLst>
                                        <p:tav tm="0">
                                          <p:val>
                                            <p:strVal val="#ppt_y-.1"/>
                                          </p:val>
                                        </p:tav>
                                        <p:tav tm="100000">
                                          <p:val>
                                            <p:strVal val="#ppt_y"/>
                                          </p:val>
                                        </p:tav>
                                      </p:tavLst>
                                    </p:anim>
                                  </p:childTnLst>
                                </p:cTn>
                              </p:par>
                              <p:par>
                                <p:cTn id="109" presetID="47" presetClass="entr" presetSubtype="0" fill="hold" grpId="0" nodeType="withEffect">
                                  <p:stCondLst>
                                    <p:cond delay="700"/>
                                  </p:stCondLst>
                                  <p:childTnLst>
                                    <p:set>
                                      <p:cBhvr>
                                        <p:cTn id="110" dur="1" fill="hold">
                                          <p:stCondLst>
                                            <p:cond delay="0"/>
                                          </p:stCondLst>
                                        </p:cTn>
                                        <p:tgtEl>
                                          <p:spTgt spid="50"/>
                                        </p:tgtEl>
                                        <p:attrNameLst>
                                          <p:attrName>style.visibility</p:attrName>
                                        </p:attrNameLst>
                                      </p:cBhvr>
                                      <p:to>
                                        <p:strVal val="visible"/>
                                      </p:to>
                                    </p:set>
                                    <p:animEffect transition="in" filter="fade">
                                      <p:cBhvr>
                                        <p:cTn id="111" dur="1000"/>
                                        <p:tgtEl>
                                          <p:spTgt spid="50"/>
                                        </p:tgtEl>
                                      </p:cBhvr>
                                    </p:animEffect>
                                    <p:anim calcmode="lin" valueType="num">
                                      <p:cBhvr>
                                        <p:cTn id="112" dur="1000" fill="hold"/>
                                        <p:tgtEl>
                                          <p:spTgt spid="50"/>
                                        </p:tgtEl>
                                        <p:attrNameLst>
                                          <p:attrName>ppt_x</p:attrName>
                                        </p:attrNameLst>
                                      </p:cBhvr>
                                      <p:tavLst>
                                        <p:tav tm="0">
                                          <p:val>
                                            <p:strVal val="#ppt_x"/>
                                          </p:val>
                                        </p:tav>
                                        <p:tav tm="100000">
                                          <p:val>
                                            <p:strVal val="#ppt_x"/>
                                          </p:val>
                                        </p:tav>
                                      </p:tavLst>
                                    </p:anim>
                                    <p:anim calcmode="lin" valueType="num">
                                      <p:cBhvr>
                                        <p:cTn id="113" dur="1000" fill="hold"/>
                                        <p:tgtEl>
                                          <p:spTgt spid="50"/>
                                        </p:tgtEl>
                                        <p:attrNameLst>
                                          <p:attrName>ppt_y</p:attrName>
                                        </p:attrNameLst>
                                      </p:cBhvr>
                                      <p:tavLst>
                                        <p:tav tm="0">
                                          <p:val>
                                            <p:strVal val="#ppt_y-.1"/>
                                          </p:val>
                                        </p:tav>
                                        <p:tav tm="100000">
                                          <p:val>
                                            <p:strVal val="#ppt_y"/>
                                          </p:val>
                                        </p:tav>
                                      </p:tavLst>
                                    </p:anim>
                                  </p:childTnLst>
                                </p:cTn>
                              </p:par>
                              <p:par>
                                <p:cTn id="114" presetID="47" presetClass="entr" presetSubtype="0" fill="hold" grpId="0" nodeType="withEffect">
                                  <p:stCondLst>
                                    <p:cond delay="800"/>
                                  </p:stCondLst>
                                  <p:childTnLst>
                                    <p:set>
                                      <p:cBhvr>
                                        <p:cTn id="115" dur="1" fill="hold">
                                          <p:stCondLst>
                                            <p:cond delay="0"/>
                                          </p:stCondLst>
                                        </p:cTn>
                                        <p:tgtEl>
                                          <p:spTgt spid="51"/>
                                        </p:tgtEl>
                                        <p:attrNameLst>
                                          <p:attrName>style.visibility</p:attrName>
                                        </p:attrNameLst>
                                      </p:cBhvr>
                                      <p:to>
                                        <p:strVal val="visible"/>
                                      </p:to>
                                    </p:set>
                                    <p:animEffect transition="in" filter="fade">
                                      <p:cBhvr>
                                        <p:cTn id="116" dur="1000"/>
                                        <p:tgtEl>
                                          <p:spTgt spid="51"/>
                                        </p:tgtEl>
                                      </p:cBhvr>
                                    </p:animEffect>
                                    <p:anim calcmode="lin" valueType="num">
                                      <p:cBhvr>
                                        <p:cTn id="117" dur="1000" fill="hold"/>
                                        <p:tgtEl>
                                          <p:spTgt spid="51"/>
                                        </p:tgtEl>
                                        <p:attrNameLst>
                                          <p:attrName>ppt_x</p:attrName>
                                        </p:attrNameLst>
                                      </p:cBhvr>
                                      <p:tavLst>
                                        <p:tav tm="0">
                                          <p:val>
                                            <p:strVal val="#ppt_x"/>
                                          </p:val>
                                        </p:tav>
                                        <p:tav tm="100000">
                                          <p:val>
                                            <p:strVal val="#ppt_x"/>
                                          </p:val>
                                        </p:tav>
                                      </p:tavLst>
                                    </p:anim>
                                    <p:anim calcmode="lin" valueType="num">
                                      <p:cBhvr>
                                        <p:cTn id="118" dur="1000" fill="hold"/>
                                        <p:tgtEl>
                                          <p:spTgt spid="51"/>
                                        </p:tgtEl>
                                        <p:attrNameLst>
                                          <p:attrName>ppt_y</p:attrName>
                                        </p:attrNameLst>
                                      </p:cBhvr>
                                      <p:tavLst>
                                        <p:tav tm="0">
                                          <p:val>
                                            <p:strVal val="#ppt_y-.1"/>
                                          </p:val>
                                        </p:tav>
                                        <p:tav tm="100000">
                                          <p:val>
                                            <p:strVal val="#ppt_y"/>
                                          </p:val>
                                        </p:tav>
                                      </p:tavLst>
                                    </p:anim>
                                  </p:childTnLst>
                                </p:cTn>
                              </p:par>
                              <p:par>
                                <p:cTn id="119" presetID="47" presetClass="entr" presetSubtype="0" fill="hold" grpId="0" nodeType="withEffect">
                                  <p:stCondLst>
                                    <p:cond delay="900"/>
                                  </p:stCondLst>
                                  <p:childTnLst>
                                    <p:set>
                                      <p:cBhvr>
                                        <p:cTn id="120" dur="1" fill="hold">
                                          <p:stCondLst>
                                            <p:cond delay="0"/>
                                          </p:stCondLst>
                                        </p:cTn>
                                        <p:tgtEl>
                                          <p:spTgt spid="52"/>
                                        </p:tgtEl>
                                        <p:attrNameLst>
                                          <p:attrName>style.visibility</p:attrName>
                                        </p:attrNameLst>
                                      </p:cBhvr>
                                      <p:to>
                                        <p:strVal val="visible"/>
                                      </p:to>
                                    </p:set>
                                    <p:animEffect transition="in" filter="fade">
                                      <p:cBhvr>
                                        <p:cTn id="121" dur="1000"/>
                                        <p:tgtEl>
                                          <p:spTgt spid="52"/>
                                        </p:tgtEl>
                                      </p:cBhvr>
                                    </p:animEffect>
                                    <p:anim calcmode="lin" valueType="num">
                                      <p:cBhvr>
                                        <p:cTn id="122" dur="1000" fill="hold"/>
                                        <p:tgtEl>
                                          <p:spTgt spid="52"/>
                                        </p:tgtEl>
                                        <p:attrNameLst>
                                          <p:attrName>ppt_x</p:attrName>
                                        </p:attrNameLst>
                                      </p:cBhvr>
                                      <p:tavLst>
                                        <p:tav tm="0">
                                          <p:val>
                                            <p:strVal val="#ppt_x"/>
                                          </p:val>
                                        </p:tav>
                                        <p:tav tm="100000">
                                          <p:val>
                                            <p:strVal val="#ppt_x"/>
                                          </p:val>
                                        </p:tav>
                                      </p:tavLst>
                                    </p:anim>
                                    <p:anim calcmode="lin" valueType="num">
                                      <p:cBhvr>
                                        <p:cTn id="123" dur="1000" fill="hold"/>
                                        <p:tgtEl>
                                          <p:spTgt spid="52"/>
                                        </p:tgtEl>
                                        <p:attrNameLst>
                                          <p:attrName>ppt_y</p:attrName>
                                        </p:attrNameLst>
                                      </p:cBhvr>
                                      <p:tavLst>
                                        <p:tav tm="0">
                                          <p:val>
                                            <p:strVal val="#ppt_y-.1"/>
                                          </p:val>
                                        </p:tav>
                                        <p:tav tm="100000">
                                          <p:val>
                                            <p:strVal val="#ppt_y"/>
                                          </p:val>
                                        </p:tav>
                                      </p:tavLst>
                                    </p:anim>
                                  </p:childTnLst>
                                </p:cTn>
                              </p:par>
                            </p:childTnLst>
                          </p:cTn>
                        </p:par>
                        <p:par>
                          <p:cTn id="124" fill="hold">
                            <p:stCondLst>
                              <p:cond delay="3900"/>
                            </p:stCondLst>
                            <p:childTnLst>
                              <p:par>
                                <p:cTn id="125" presetID="2" presetClass="entr" presetSubtype="4" decel="100000" fill="hold" grpId="0" nodeType="afterEffect">
                                  <p:stCondLst>
                                    <p:cond delay="0"/>
                                  </p:stCondLst>
                                  <p:childTnLst>
                                    <p:set>
                                      <p:cBhvr>
                                        <p:cTn id="126" dur="1" fill="hold">
                                          <p:stCondLst>
                                            <p:cond delay="0"/>
                                          </p:stCondLst>
                                        </p:cTn>
                                        <p:tgtEl>
                                          <p:spTgt spid="81"/>
                                        </p:tgtEl>
                                        <p:attrNameLst>
                                          <p:attrName>style.visibility</p:attrName>
                                        </p:attrNameLst>
                                      </p:cBhvr>
                                      <p:to>
                                        <p:strVal val="visible"/>
                                      </p:to>
                                    </p:set>
                                    <p:anim calcmode="lin" valueType="num">
                                      <p:cBhvr additive="base">
                                        <p:cTn id="127" dur="500" fill="hold"/>
                                        <p:tgtEl>
                                          <p:spTgt spid="81"/>
                                        </p:tgtEl>
                                        <p:attrNameLst>
                                          <p:attrName>ppt_x</p:attrName>
                                        </p:attrNameLst>
                                      </p:cBhvr>
                                      <p:tavLst>
                                        <p:tav tm="0">
                                          <p:val>
                                            <p:strVal val="#ppt_x"/>
                                          </p:val>
                                        </p:tav>
                                        <p:tav tm="100000">
                                          <p:val>
                                            <p:strVal val="#ppt_x"/>
                                          </p:val>
                                        </p:tav>
                                      </p:tavLst>
                                    </p:anim>
                                    <p:anim calcmode="lin" valueType="num">
                                      <p:cBhvr additive="base">
                                        <p:cTn id="128" dur="500" fill="hold"/>
                                        <p:tgtEl>
                                          <p:spTgt spid="81"/>
                                        </p:tgtEl>
                                        <p:attrNameLst>
                                          <p:attrName>ppt_y</p:attrName>
                                        </p:attrNameLst>
                                      </p:cBhvr>
                                      <p:tavLst>
                                        <p:tav tm="0">
                                          <p:val>
                                            <p:strVal val="1+#ppt_h/2"/>
                                          </p:val>
                                        </p:tav>
                                        <p:tav tm="100000">
                                          <p:val>
                                            <p:strVal val="#ppt_y"/>
                                          </p:val>
                                        </p:tav>
                                      </p:tavLst>
                                    </p:anim>
                                  </p:childTnLst>
                                </p:cTn>
                              </p:par>
                              <p:par>
                                <p:cTn id="129" presetID="2" presetClass="entr" presetSubtype="4" decel="100000" fill="hold" grpId="0" nodeType="withEffect">
                                  <p:stCondLst>
                                    <p:cond delay="0"/>
                                  </p:stCondLst>
                                  <p:childTnLst>
                                    <p:set>
                                      <p:cBhvr>
                                        <p:cTn id="130" dur="1" fill="hold">
                                          <p:stCondLst>
                                            <p:cond delay="0"/>
                                          </p:stCondLst>
                                        </p:cTn>
                                        <p:tgtEl>
                                          <p:spTgt spid="82"/>
                                        </p:tgtEl>
                                        <p:attrNameLst>
                                          <p:attrName>style.visibility</p:attrName>
                                        </p:attrNameLst>
                                      </p:cBhvr>
                                      <p:to>
                                        <p:strVal val="visible"/>
                                      </p:to>
                                    </p:set>
                                    <p:anim calcmode="lin" valueType="num">
                                      <p:cBhvr additive="base">
                                        <p:cTn id="131" dur="500" fill="hold"/>
                                        <p:tgtEl>
                                          <p:spTgt spid="82"/>
                                        </p:tgtEl>
                                        <p:attrNameLst>
                                          <p:attrName>ppt_x</p:attrName>
                                        </p:attrNameLst>
                                      </p:cBhvr>
                                      <p:tavLst>
                                        <p:tav tm="0">
                                          <p:val>
                                            <p:strVal val="#ppt_x"/>
                                          </p:val>
                                        </p:tav>
                                        <p:tav tm="100000">
                                          <p:val>
                                            <p:strVal val="#ppt_x"/>
                                          </p:val>
                                        </p:tav>
                                      </p:tavLst>
                                    </p:anim>
                                    <p:anim calcmode="lin" valueType="num">
                                      <p:cBhvr additive="base">
                                        <p:cTn id="132" dur="500" fill="hold"/>
                                        <p:tgtEl>
                                          <p:spTgt spid="82"/>
                                        </p:tgtEl>
                                        <p:attrNameLst>
                                          <p:attrName>ppt_y</p:attrName>
                                        </p:attrNameLst>
                                      </p:cBhvr>
                                      <p:tavLst>
                                        <p:tav tm="0">
                                          <p:val>
                                            <p:strVal val="1+#ppt_h/2"/>
                                          </p:val>
                                        </p:tav>
                                        <p:tav tm="100000">
                                          <p:val>
                                            <p:strVal val="#ppt_y"/>
                                          </p:val>
                                        </p:tav>
                                      </p:tavLst>
                                    </p:anim>
                                  </p:childTnLst>
                                </p:cTn>
                              </p:par>
                              <p:par>
                                <p:cTn id="133" presetID="2" presetClass="entr" presetSubtype="4" decel="100000" fill="hold" grpId="0" nodeType="withEffect">
                                  <p:stCondLst>
                                    <p:cond delay="0"/>
                                  </p:stCondLst>
                                  <p:childTnLst>
                                    <p:set>
                                      <p:cBhvr>
                                        <p:cTn id="134" dur="1" fill="hold">
                                          <p:stCondLst>
                                            <p:cond delay="0"/>
                                          </p:stCondLst>
                                        </p:cTn>
                                        <p:tgtEl>
                                          <p:spTgt spid="83"/>
                                        </p:tgtEl>
                                        <p:attrNameLst>
                                          <p:attrName>style.visibility</p:attrName>
                                        </p:attrNameLst>
                                      </p:cBhvr>
                                      <p:to>
                                        <p:strVal val="visible"/>
                                      </p:to>
                                    </p:set>
                                    <p:anim calcmode="lin" valueType="num">
                                      <p:cBhvr additive="base">
                                        <p:cTn id="135" dur="500" fill="hold"/>
                                        <p:tgtEl>
                                          <p:spTgt spid="83"/>
                                        </p:tgtEl>
                                        <p:attrNameLst>
                                          <p:attrName>ppt_x</p:attrName>
                                        </p:attrNameLst>
                                      </p:cBhvr>
                                      <p:tavLst>
                                        <p:tav tm="0">
                                          <p:val>
                                            <p:strVal val="#ppt_x"/>
                                          </p:val>
                                        </p:tav>
                                        <p:tav tm="100000">
                                          <p:val>
                                            <p:strVal val="#ppt_x"/>
                                          </p:val>
                                        </p:tav>
                                      </p:tavLst>
                                    </p:anim>
                                    <p:anim calcmode="lin" valueType="num">
                                      <p:cBhvr additive="base">
                                        <p:cTn id="136" dur="500" fill="hold"/>
                                        <p:tgtEl>
                                          <p:spTgt spid="83"/>
                                        </p:tgtEl>
                                        <p:attrNameLst>
                                          <p:attrName>ppt_y</p:attrName>
                                        </p:attrNameLst>
                                      </p:cBhvr>
                                      <p:tavLst>
                                        <p:tav tm="0">
                                          <p:val>
                                            <p:strVal val="1+#ppt_h/2"/>
                                          </p:val>
                                        </p:tav>
                                        <p:tav tm="100000">
                                          <p:val>
                                            <p:strVal val="#ppt_y"/>
                                          </p:val>
                                        </p:tav>
                                      </p:tavLst>
                                    </p:anim>
                                  </p:childTnLst>
                                </p:cTn>
                              </p:par>
                              <p:par>
                                <p:cTn id="137" presetID="2" presetClass="entr" presetSubtype="4" decel="100000" fill="hold" grpId="0" nodeType="withEffect">
                                  <p:stCondLst>
                                    <p:cond delay="0"/>
                                  </p:stCondLst>
                                  <p:childTnLst>
                                    <p:set>
                                      <p:cBhvr>
                                        <p:cTn id="138" dur="1" fill="hold">
                                          <p:stCondLst>
                                            <p:cond delay="0"/>
                                          </p:stCondLst>
                                        </p:cTn>
                                        <p:tgtEl>
                                          <p:spTgt spid="84"/>
                                        </p:tgtEl>
                                        <p:attrNameLst>
                                          <p:attrName>style.visibility</p:attrName>
                                        </p:attrNameLst>
                                      </p:cBhvr>
                                      <p:to>
                                        <p:strVal val="visible"/>
                                      </p:to>
                                    </p:set>
                                    <p:anim calcmode="lin" valueType="num">
                                      <p:cBhvr additive="base">
                                        <p:cTn id="139" dur="500" fill="hold"/>
                                        <p:tgtEl>
                                          <p:spTgt spid="84"/>
                                        </p:tgtEl>
                                        <p:attrNameLst>
                                          <p:attrName>ppt_x</p:attrName>
                                        </p:attrNameLst>
                                      </p:cBhvr>
                                      <p:tavLst>
                                        <p:tav tm="0">
                                          <p:val>
                                            <p:strVal val="#ppt_x"/>
                                          </p:val>
                                        </p:tav>
                                        <p:tav tm="100000">
                                          <p:val>
                                            <p:strVal val="#ppt_x"/>
                                          </p:val>
                                        </p:tav>
                                      </p:tavLst>
                                    </p:anim>
                                    <p:anim calcmode="lin" valueType="num">
                                      <p:cBhvr additive="base">
                                        <p:cTn id="140" dur="500" fill="hold"/>
                                        <p:tgtEl>
                                          <p:spTgt spid="84"/>
                                        </p:tgtEl>
                                        <p:attrNameLst>
                                          <p:attrName>ppt_y</p:attrName>
                                        </p:attrNameLst>
                                      </p:cBhvr>
                                      <p:tavLst>
                                        <p:tav tm="0">
                                          <p:val>
                                            <p:strVal val="1+#ppt_h/2"/>
                                          </p:val>
                                        </p:tav>
                                        <p:tav tm="100000">
                                          <p:val>
                                            <p:strVal val="#ppt_y"/>
                                          </p:val>
                                        </p:tav>
                                      </p:tavLst>
                                    </p:anim>
                                  </p:childTnLst>
                                </p:cTn>
                              </p:par>
                              <p:par>
                                <p:cTn id="141" presetID="2" presetClass="entr" presetSubtype="4" decel="100000" fill="hold" grpId="0" nodeType="withEffect">
                                  <p:stCondLst>
                                    <p:cond delay="0"/>
                                  </p:stCondLst>
                                  <p:childTnLst>
                                    <p:set>
                                      <p:cBhvr>
                                        <p:cTn id="142" dur="1" fill="hold">
                                          <p:stCondLst>
                                            <p:cond delay="0"/>
                                          </p:stCondLst>
                                        </p:cTn>
                                        <p:tgtEl>
                                          <p:spTgt spid="85"/>
                                        </p:tgtEl>
                                        <p:attrNameLst>
                                          <p:attrName>style.visibility</p:attrName>
                                        </p:attrNameLst>
                                      </p:cBhvr>
                                      <p:to>
                                        <p:strVal val="visible"/>
                                      </p:to>
                                    </p:set>
                                    <p:anim calcmode="lin" valueType="num">
                                      <p:cBhvr additive="base">
                                        <p:cTn id="143" dur="500" fill="hold"/>
                                        <p:tgtEl>
                                          <p:spTgt spid="85"/>
                                        </p:tgtEl>
                                        <p:attrNameLst>
                                          <p:attrName>ppt_x</p:attrName>
                                        </p:attrNameLst>
                                      </p:cBhvr>
                                      <p:tavLst>
                                        <p:tav tm="0">
                                          <p:val>
                                            <p:strVal val="#ppt_x"/>
                                          </p:val>
                                        </p:tav>
                                        <p:tav tm="100000">
                                          <p:val>
                                            <p:strVal val="#ppt_x"/>
                                          </p:val>
                                        </p:tav>
                                      </p:tavLst>
                                    </p:anim>
                                    <p:anim calcmode="lin" valueType="num">
                                      <p:cBhvr additive="base">
                                        <p:cTn id="144" dur="500" fill="hold"/>
                                        <p:tgtEl>
                                          <p:spTgt spid="85"/>
                                        </p:tgtEl>
                                        <p:attrNameLst>
                                          <p:attrName>ppt_y</p:attrName>
                                        </p:attrNameLst>
                                      </p:cBhvr>
                                      <p:tavLst>
                                        <p:tav tm="0">
                                          <p:val>
                                            <p:strVal val="1+#ppt_h/2"/>
                                          </p:val>
                                        </p:tav>
                                        <p:tav tm="100000">
                                          <p:val>
                                            <p:strVal val="#ppt_y"/>
                                          </p:val>
                                        </p:tav>
                                      </p:tavLst>
                                    </p:anim>
                                  </p:childTnLst>
                                </p:cTn>
                              </p:par>
                              <p:par>
                                <p:cTn id="145" presetID="2" presetClass="entr" presetSubtype="4" decel="100000" fill="hold" grpId="0" nodeType="withEffect">
                                  <p:stCondLst>
                                    <p:cond delay="0"/>
                                  </p:stCondLst>
                                  <p:childTnLst>
                                    <p:set>
                                      <p:cBhvr>
                                        <p:cTn id="146" dur="1" fill="hold">
                                          <p:stCondLst>
                                            <p:cond delay="0"/>
                                          </p:stCondLst>
                                        </p:cTn>
                                        <p:tgtEl>
                                          <p:spTgt spid="86"/>
                                        </p:tgtEl>
                                        <p:attrNameLst>
                                          <p:attrName>style.visibility</p:attrName>
                                        </p:attrNameLst>
                                      </p:cBhvr>
                                      <p:to>
                                        <p:strVal val="visible"/>
                                      </p:to>
                                    </p:set>
                                    <p:anim calcmode="lin" valueType="num">
                                      <p:cBhvr additive="base">
                                        <p:cTn id="147" dur="500" fill="hold"/>
                                        <p:tgtEl>
                                          <p:spTgt spid="86"/>
                                        </p:tgtEl>
                                        <p:attrNameLst>
                                          <p:attrName>ppt_x</p:attrName>
                                        </p:attrNameLst>
                                      </p:cBhvr>
                                      <p:tavLst>
                                        <p:tav tm="0">
                                          <p:val>
                                            <p:strVal val="#ppt_x"/>
                                          </p:val>
                                        </p:tav>
                                        <p:tav tm="100000">
                                          <p:val>
                                            <p:strVal val="#ppt_x"/>
                                          </p:val>
                                        </p:tav>
                                      </p:tavLst>
                                    </p:anim>
                                    <p:anim calcmode="lin" valueType="num">
                                      <p:cBhvr additive="base">
                                        <p:cTn id="148" dur="500" fill="hold"/>
                                        <p:tgtEl>
                                          <p:spTgt spid="86"/>
                                        </p:tgtEl>
                                        <p:attrNameLst>
                                          <p:attrName>ppt_y</p:attrName>
                                        </p:attrNameLst>
                                      </p:cBhvr>
                                      <p:tavLst>
                                        <p:tav tm="0">
                                          <p:val>
                                            <p:strVal val="1+#ppt_h/2"/>
                                          </p:val>
                                        </p:tav>
                                        <p:tav tm="100000">
                                          <p:val>
                                            <p:strVal val="#ppt_y"/>
                                          </p:val>
                                        </p:tav>
                                      </p:tavLst>
                                    </p:anim>
                                  </p:childTnLst>
                                </p:cTn>
                              </p:par>
                              <p:par>
                                <p:cTn id="149" presetID="2" presetClass="entr" presetSubtype="4" decel="100000" fill="hold" grpId="0" nodeType="withEffect">
                                  <p:stCondLst>
                                    <p:cond delay="0"/>
                                  </p:stCondLst>
                                  <p:childTnLst>
                                    <p:set>
                                      <p:cBhvr>
                                        <p:cTn id="150" dur="1" fill="hold">
                                          <p:stCondLst>
                                            <p:cond delay="0"/>
                                          </p:stCondLst>
                                        </p:cTn>
                                        <p:tgtEl>
                                          <p:spTgt spid="87"/>
                                        </p:tgtEl>
                                        <p:attrNameLst>
                                          <p:attrName>style.visibility</p:attrName>
                                        </p:attrNameLst>
                                      </p:cBhvr>
                                      <p:to>
                                        <p:strVal val="visible"/>
                                      </p:to>
                                    </p:set>
                                    <p:anim calcmode="lin" valueType="num">
                                      <p:cBhvr additive="base">
                                        <p:cTn id="151" dur="500" fill="hold"/>
                                        <p:tgtEl>
                                          <p:spTgt spid="87"/>
                                        </p:tgtEl>
                                        <p:attrNameLst>
                                          <p:attrName>ppt_x</p:attrName>
                                        </p:attrNameLst>
                                      </p:cBhvr>
                                      <p:tavLst>
                                        <p:tav tm="0">
                                          <p:val>
                                            <p:strVal val="#ppt_x"/>
                                          </p:val>
                                        </p:tav>
                                        <p:tav tm="100000">
                                          <p:val>
                                            <p:strVal val="#ppt_x"/>
                                          </p:val>
                                        </p:tav>
                                      </p:tavLst>
                                    </p:anim>
                                    <p:anim calcmode="lin" valueType="num">
                                      <p:cBhvr additive="base">
                                        <p:cTn id="152" dur="500" fill="hold"/>
                                        <p:tgtEl>
                                          <p:spTgt spid="87"/>
                                        </p:tgtEl>
                                        <p:attrNameLst>
                                          <p:attrName>ppt_y</p:attrName>
                                        </p:attrNameLst>
                                      </p:cBhvr>
                                      <p:tavLst>
                                        <p:tav tm="0">
                                          <p:val>
                                            <p:strVal val="1+#ppt_h/2"/>
                                          </p:val>
                                        </p:tav>
                                        <p:tav tm="100000">
                                          <p:val>
                                            <p:strVal val="#ppt_y"/>
                                          </p:val>
                                        </p:tav>
                                      </p:tavLst>
                                    </p:anim>
                                  </p:childTnLst>
                                </p:cTn>
                              </p:par>
                            </p:childTnLst>
                          </p:cTn>
                        </p:par>
                        <p:par>
                          <p:cTn id="153" fill="hold">
                            <p:stCondLst>
                              <p:cond delay="4400"/>
                            </p:stCondLst>
                            <p:childTnLst>
                              <p:par>
                                <p:cTn id="154" presetID="22" presetClass="entr" presetSubtype="8" fill="hold" grpId="0" nodeType="afterEffect">
                                  <p:stCondLst>
                                    <p:cond delay="0"/>
                                  </p:stCondLst>
                                  <p:childTnLst>
                                    <p:set>
                                      <p:cBhvr>
                                        <p:cTn id="155" dur="1" fill="hold">
                                          <p:stCondLst>
                                            <p:cond delay="0"/>
                                          </p:stCondLst>
                                        </p:cTn>
                                        <p:tgtEl>
                                          <p:spTgt spid="67"/>
                                        </p:tgtEl>
                                        <p:attrNameLst>
                                          <p:attrName>style.visibility</p:attrName>
                                        </p:attrNameLst>
                                      </p:cBhvr>
                                      <p:to>
                                        <p:strVal val="visible"/>
                                      </p:to>
                                    </p:set>
                                    <p:animEffect transition="in" filter="wipe(left)">
                                      <p:cBhvr>
                                        <p:cTn id="156" dur="500"/>
                                        <p:tgtEl>
                                          <p:spTgt spid="67"/>
                                        </p:tgtEl>
                                      </p:cBhvr>
                                    </p:animEffect>
                                  </p:childTnLst>
                                </p:cTn>
                              </p:par>
                              <p:par>
                                <p:cTn id="157" presetID="22" presetClass="entr" presetSubtype="8" fill="hold" grpId="0" nodeType="withEffect">
                                  <p:stCondLst>
                                    <p:cond delay="100"/>
                                  </p:stCondLst>
                                  <p:childTnLst>
                                    <p:set>
                                      <p:cBhvr>
                                        <p:cTn id="158" dur="1" fill="hold">
                                          <p:stCondLst>
                                            <p:cond delay="0"/>
                                          </p:stCondLst>
                                        </p:cTn>
                                        <p:tgtEl>
                                          <p:spTgt spid="68"/>
                                        </p:tgtEl>
                                        <p:attrNameLst>
                                          <p:attrName>style.visibility</p:attrName>
                                        </p:attrNameLst>
                                      </p:cBhvr>
                                      <p:to>
                                        <p:strVal val="visible"/>
                                      </p:to>
                                    </p:set>
                                    <p:animEffect transition="in" filter="wipe(left)">
                                      <p:cBhvr>
                                        <p:cTn id="159" dur="500"/>
                                        <p:tgtEl>
                                          <p:spTgt spid="68"/>
                                        </p:tgtEl>
                                      </p:cBhvr>
                                    </p:animEffect>
                                  </p:childTnLst>
                                </p:cTn>
                              </p:par>
                              <p:par>
                                <p:cTn id="160" presetID="22" presetClass="entr" presetSubtype="8" fill="hold" grpId="0" nodeType="withEffect">
                                  <p:stCondLst>
                                    <p:cond delay="200"/>
                                  </p:stCondLst>
                                  <p:childTnLst>
                                    <p:set>
                                      <p:cBhvr>
                                        <p:cTn id="161" dur="1" fill="hold">
                                          <p:stCondLst>
                                            <p:cond delay="0"/>
                                          </p:stCondLst>
                                        </p:cTn>
                                        <p:tgtEl>
                                          <p:spTgt spid="69"/>
                                        </p:tgtEl>
                                        <p:attrNameLst>
                                          <p:attrName>style.visibility</p:attrName>
                                        </p:attrNameLst>
                                      </p:cBhvr>
                                      <p:to>
                                        <p:strVal val="visible"/>
                                      </p:to>
                                    </p:set>
                                    <p:animEffect transition="in" filter="wipe(left)">
                                      <p:cBhvr>
                                        <p:cTn id="162" dur="500"/>
                                        <p:tgtEl>
                                          <p:spTgt spid="69"/>
                                        </p:tgtEl>
                                      </p:cBhvr>
                                    </p:animEffect>
                                  </p:childTnLst>
                                </p:cTn>
                              </p:par>
                              <p:par>
                                <p:cTn id="163" presetID="22" presetClass="entr" presetSubtype="8" fill="hold" grpId="0" nodeType="withEffect">
                                  <p:stCondLst>
                                    <p:cond delay="300"/>
                                  </p:stCondLst>
                                  <p:childTnLst>
                                    <p:set>
                                      <p:cBhvr>
                                        <p:cTn id="164" dur="1" fill="hold">
                                          <p:stCondLst>
                                            <p:cond delay="0"/>
                                          </p:stCondLst>
                                        </p:cTn>
                                        <p:tgtEl>
                                          <p:spTgt spid="70"/>
                                        </p:tgtEl>
                                        <p:attrNameLst>
                                          <p:attrName>style.visibility</p:attrName>
                                        </p:attrNameLst>
                                      </p:cBhvr>
                                      <p:to>
                                        <p:strVal val="visible"/>
                                      </p:to>
                                    </p:set>
                                    <p:animEffect transition="in" filter="wipe(left)">
                                      <p:cBhvr>
                                        <p:cTn id="165" dur="500"/>
                                        <p:tgtEl>
                                          <p:spTgt spid="70"/>
                                        </p:tgtEl>
                                      </p:cBhvr>
                                    </p:animEffect>
                                  </p:childTnLst>
                                </p:cTn>
                              </p:par>
                              <p:par>
                                <p:cTn id="166" presetID="22" presetClass="entr" presetSubtype="8" fill="hold" grpId="0" nodeType="withEffect">
                                  <p:stCondLst>
                                    <p:cond delay="400"/>
                                  </p:stCondLst>
                                  <p:childTnLst>
                                    <p:set>
                                      <p:cBhvr>
                                        <p:cTn id="167" dur="1" fill="hold">
                                          <p:stCondLst>
                                            <p:cond delay="0"/>
                                          </p:stCondLst>
                                        </p:cTn>
                                        <p:tgtEl>
                                          <p:spTgt spid="71"/>
                                        </p:tgtEl>
                                        <p:attrNameLst>
                                          <p:attrName>style.visibility</p:attrName>
                                        </p:attrNameLst>
                                      </p:cBhvr>
                                      <p:to>
                                        <p:strVal val="visible"/>
                                      </p:to>
                                    </p:set>
                                    <p:animEffect transition="in" filter="wipe(left)">
                                      <p:cBhvr>
                                        <p:cTn id="168" dur="500"/>
                                        <p:tgtEl>
                                          <p:spTgt spid="71"/>
                                        </p:tgtEl>
                                      </p:cBhvr>
                                    </p:animEffect>
                                  </p:childTnLst>
                                </p:cTn>
                              </p:par>
                              <p:par>
                                <p:cTn id="169" presetID="22" presetClass="entr" presetSubtype="8" fill="hold" grpId="0" nodeType="withEffect">
                                  <p:stCondLst>
                                    <p:cond delay="500"/>
                                  </p:stCondLst>
                                  <p:childTnLst>
                                    <p:set>
                                      <p:cBhvr>
                                        <p:cTn id="170" dur="1" fill="hold">
                                          <p:stCondLst>
                                            <p:cond delay="0"/>
                                          </p:stCondLst>
                                        </p:cTn>
                                        <p:tgtEl>
                                          <p:spTgt spid="72"/>
                                        </p:tgtEl>
                                        <p:attrNameLst>
                                          <p:attrName>style.visibility</p:attrName>
                                        </p:attrNameLst>
                                      </p:cBhvr>
                                      <p:to>
                                        <p:strVal val="visible"/>
                                      </p:to>
                                    </p:set>
                                    <p:animEffect transition="in" filter="wipe(left)">
                                      <p:cBhvr>
                                        <p:cTn id="171" dur="500"/>
                                        <p:tgtEl>
                                          <p:spTgt spid="72"/>
                                        </p:tgtEl>
                                      </p:cBhvr>
                                    </p:animEffect>
                                  </p:childTnLst>
                                </p:cTn>
                              </p:par>
                              <p:par>
                                <p:cTn id="172" presetID="22" presetClass="entr" presetSubtype="8" fill="hold" grpId="0" nodeType="withEffect">
                                  <p:stCondLst>
                                    <p:cond delay="600"/>
                                  </p:stCondLst>
                                  <p:childTnLst>
                                    <p:set>
                                      <p:cBhvr>
                                        <p:cTn id="173" dur="1" fill="hold">
                                          <p:stCondLst>
                                            <p:cond delay="0"/>
                                          </p:stCondLst>
                                        </p:cTn>
                                        <p:tgtEl>
                                          <p:spTgt spid="73"/>
                                        </p:tgtEl>
                                        <p:attrNameLst>
                                          <p:attrName>style.visibility</p:attrName>
                                        </p:attrNameLst>
                                      </p:cBhvr>
                                      <p:to>
                                        <p:strVal val="visible"/>
                                      </p:to>
                                    </p:set>
                                    <p:animEffect transition="in" filter="wipe(left)">
                                      <p:cBhvr>
                                        <p:cTn id="174" dur="500"/>
                                        <p:tgtEl>
                                          <p:spTgt spid="73"/>
                                        </p:tgtEl>
                                      </p:cBhvr>
                                    </p:animEffect>
                                  </p:childTnLst>
                                </p:cTn>
                              </p:par>
                              <p:par>
                                <p:cTn id="175" presetID="22" presetClass="entr" presetSubtype="2" fill="hold" grpId="0" nodeType="withEffect">
                                  <p:stCondLst>
                                    <p:cond delay="0"/>
                                  </p:stCondLst>
                                  <p:childTnLst>
                                    <p:set>
                                      <p:cBhvr>
                                        <p:cTn id="176" dur="1" fill="hold">
                                          <p:stCondLst>
                                            <p:cond delay="0"/>
                                          </p:stCondLst>
                                        </p:cTn>
                                        <p:tgtEl>
                                          <p:spTgt spid="53"/>
                                        </p:tgtEl>
                                        <p:attrNameLst>
                                          <p:attrName>style.visibility</p:attrName>
                                        </p:attrNameLst>
                                      </p:cBhvr>
                                      <p:to>
                                        <p:strVal val="visible"/>
                                      </p:to>
                                    </p:set>
                                    <p:animEffect transition="in" filter="wipe(right)">
                                      <p:cBhvr>
                                        <p:cTn id="177" dur="500"/>
                                        <p:tgtEl>
                                          <p:spTgt spid="53"/>
                                        </p:tgtEl>
                                      </p:cBhvr>
                                    </p:animEffect>
                                  </p:childTnLst>
                                </p:cTn>
                              </p:par>
                              <p:par>
                                <p:cTn id="178" presetID="22" presetClass="entr" presetSubtype="2" fill="hold" grpId="0" nodeType="withEffect">
                                  <p:stCondLst>
                                    <p:cond delay="100"/>
                                  </p:stCondLst>
                                  <p:childTnLst>
                                    <p:set>
                                      <p:cBhvr>
                                        <p:cTn id="179" dur="1" fill="hold">
                                          <p:stCondLst>
                                            <p:cond delay="0"/>
                                          </p:stCondLst>
                                        </p:cTn>
                                        <p:tgtEl>
                                          <p:spTgt spid="54"/>
                                        </p:tgtEl>
                                        <p:attrNameLst>
                                          <p:attrName>style.visibility</p:attrName>
                                        </p:attrNameLst>
                                      </p:cBhvr>
                                      <p:to>
                                        <p:strVal val="visible"/>
                                      </p:to>
                                    </p:set>
                                    <p:animEffect transition="in" filter="wipe(right)">
                                      <p:cBhvr>
                                        <p:cTn id="180" dur="500"/>
                                        <p:tgtEl>
                                          <p:spTgt spid="54"/>
                                        </p:tgtEl>
                                      </p:cBhvr>
                                    </p:animEffect>
                                  </p:childTnLst>
                                </p:cTn>
                              </p:par>
                              <p:par>
                                <p:cTn id="181" presetID="22" presetClass="entr" presetSubtype="2" fill="hold" grpId="0" nodeType="withEffect">
                                  <p:stCondLst>
                                    <p:cond delay="200"/>
                                  </p:stCondLst>
                                  <p:childTnLst>
                                    <p:set>
                                      <p:cBhvr>
                                        <p:cTn id="182" dur="1" fill="hold">
                                          <p:stCondLst>
                                            <p:cond delay="0"/>
                                          </p:stCondLst>
                                        </p:cTn>
                                        <p:tgtEl>
                                          <p:spTgt spid="55"/>
                                        </p:tgtEl>
                                        <p:attrNameLst>
                                          <p:attrName>style.visibility</p:attrName>
                                        </p:attrNameLst>
                                      </p:cBhvr>
                                      <p:to>
                                        <p:strVal val="visible"/>
                                      </p:to>
                                    </p:set>
                                    <p:animEffect transition="in" filter="wipe(right)">
                                      <p:cBhvr>
                                        <p:cTn id="183" dur="500"/>
                                        <p:tgtEl>
                                          <p:spTgt spid="55"/>
                                        </p:tgtEl>
                                      </p:cBhvr>
                                    </p:animEffect>
                                  </p:childTnLst>
                                </p:cTn>
                              </p:par>
                              <p:par>
                                <p:cTn id="184" presetID="22" presetClass="entr" presetSubtype="2" fill="hold" grpId="0" nodeType="withEffect">
                                  <p:stCondLst>
                                    <p:cond delay="300"/>
                                  </p:stCondLst>
                                  <p:childTnLst>
                                    <p:set>
                                      <p:cBhvr>
                                        <p:cTn id="185" dur="1" fill="hold">
                                          <p:stCondLst>
                                            <p:cond delay="0"/>
                                          </p:stCondLst>
                                        </p:cTn>
                                        <p:tgtEl>
                                          <p:spTgt spid="56"/>
                                        </p:tgtEl>
                                        <p:attrNameLst>
                                          <p:attrName>style.visibility</p:attrName>
                                        </p:attrNameLst>
                                      </p:cBhvr>
                                      <p:to>
                                        <p:strVal val="visible"/>
                                      </p:to>
                                    </p:set>
                                    <p:animEffect transition="in" filter="wipe(right)">
                                      <p:cBhvr>
                                        <p:cTn id="186" dur="500"/>
                                        <p:tgtEl>
                                          <p:spTgt spid="56"/>
                                        </p:tgtEl>
                                      </p:cBhvr>
                                    </p:animEffect>
                                  </p:childTnLst>
                                </p:cTn>
                              </p:par>
                              <p:par>
                                <p:cTn id="187" presetID="22" presetClass="entr" presetSubtype="2" fill="hold" grpId="0" nodeType="withEffect">
                                  <p:stCondLst>
                                    <p:cond delay="400"/>
                                  </p:stCondLst>
                                  <p:childTnLst>
                                    <p:set>
                                      <p:cBhvr>
                                        <p:cTn id="188" dur="1" fill="hold">
                                          <p:stCondLst>
                                            <p:cond delay="0"/>
                                          </p:stCondLst>
                                        </p:cTn>
                                        <p:tgtEl>
                                          <p:spTgt spid="57"/>
                                        </p:tgtEl>
                                        <p:attrNameLst>
                                          <p:attrName>style.visibility</p:attrName>
                                        </p:attrNameLst>
                                      </p:cBhvr>
                                      <p:to>
                                        <p:strVal val="visible"/>
                                      </p:to>
                                    </p:set>
                                    <p:animEffect transition="in" filter="wipe(right)">
                                      <p:cBhvr>
                                        <p:cTn id="189" dur="500"/>
                                        <p:tgtEl>
                                          <p:spTgt spid="57"/>
                                        </p:tgtEl>
                                      </p:cBhvr>
                                    </p:animEffect>
                                  </p:childTnLst>
                                </p:cTn>
                              </p:par>
                              <p:par>
                                <p:cTn id="190" presetID="22" presetClass="entr" presetSubtype="2" fill="hold" grpId="0" nodeType="withEffect">
                                  <p:stCondLst>
                                    <p:cond delay="500"/>
                                  </p:stCondLst>
                                  <p:childTnLst>
                                    <p:set>
                                      <p:cBhvr>
                                        <p:cTn id="191" dur="1" fill="hold">
                                          <p:stCondLst>
                                            <p:cond delay="0"/>
                                          </p:stCondLst>
                                        </p:cTn>
                                        <p:tgtEl>
                                          <p:spTgt spid="58"/>
                                        </p:tgtEl>
                                        <p:attrNameLst>
                                          <p:attrName>style.visibility</p:attrName>
                                        </p:attrNameLst>
                                      </p:cBhvr>
                                      <p:to>
                                        <p:strVal val="visible"/>
                                      </p:to>
                                    </p:set>
                                    <p:animEffect transition="in" filter="wipe(right)">
                                      <p:cBhvr>
                                        <p:cTn id="192" dur="500"/>
                                        <p:tgtEl>
                                          <p:spTgt spid="58"/>
                                        </p:tgtEl>
                                      </p:cBhvr>
                                    </p:animEffect>
                                  </p:childTnLst>
                                </p:cTn>
                              </p:par>
                              <p:par>
                                <p:cTn id="193" presetID="22" presetClass="entr" presetSubtype="2" fill="hold" grpId="0" nodeType="withEffect">
                                  <p:stCondLst>
                                    <p:cond delay="600"/>
                                  </p:stCondLst>
                                  <p:childTnLst>
                                    <p:set>
                                      <p:cBhvr>
                                        <p:cTn id="194" dur="1" fill="hold">
                                          <p:stCondLst>
                                            <p:cond delay="0"/>
                                          </p:stCondLst>
                                        </p:cTn>
                                        <p:tgtEl>
                                          <p:spTgt spid="59"/>
                                        </p:tgtEl>
                                        <p:attrNameLst>
                                          <p:attrName>style.visibility</p:attrName>
                                        </p:attrNameLst>
                                      </p:cBhvr>
                                      <p:to>
                                        <p:strVal val="visible"/>
                                      </p:to>
                                    </p:set>
                                    <p:animEffect transition="in" filter="wipe(right)">
                                      <p:cBhvr>
                                        <p:cTn id="195" dur="500"/>
                                        <p:tgtEl>
                                          <p:spTgt spid="59"/>
                                        </p:tgtEl>
                                      </p:cBhvr>
                                    </p:animEffect>
                                  </p:childTnLst>
                                </p:cTn>
                              </p:par>
                            </p:childTnLst>
                          </p:cTn>
                        </p:par>
                        <p:par>
                          <p:cTn id="196" fill="hold">
                            <p:stCondLst>
                              <p:cond delay="5500"/>
                            </p:stCondLst>
                            <p:childTnLst>
                              <p:par>
                                <p:cTn id="197" presetID="22" presetClass="entr" presetSubtype="8" fill="hold" grpId="0" nodeType="afterEffect">
                                  <p:stCondLst>
                                    <p:cond delay="0"/>
                                  </p:stCondLst>
                                  <p:childTnLst>
                                    <p:set>
                                      <p:cBhvr>
                                        <p:cTn id="198" dur="1" fill="hold">
                                          <p:stCondLst>
                                            <p:cond delay="0"/>
                                          </p:stCondLst>
                                        </p:cTn>
                                        <p:tgtEl>
                                          <p:spTgt spid="74"/>
                                        </p:tgtEl>
                                        <p:attrNameLst>
                                          <p:attrName>style.visibility</p:attrName>
                                        </p:attrNameLst>
                                      </p:cBhvr>
                                      <p:to>
                                        <p:strVal val="visible"/>
                                      </p:to>
                                    </p:set>
                                    <p:animEffect transition="in" filter="wipe(left)">
                                      <p:cBhvr>
                                        <p:cTn id="199" dur="500"/>
                                        <p:tgtEl>
                                          <p:spTgt spid="74"/>
                                        </p:tgtEl>
                                      </p:cBhvr>
                                    </p:animEffect>
                                  </p:childTnLst>
                                </p:cTn>
                              </p:par>
                              <p:par>
                                <p:cTn id="200" presetID="22" presetClass="entr" presetSubtype="8" fill="hold" grpId="0" nodeType="withEffect">
                                  <p:stCondLst>
                                    <p:cond delay="0"/>
                                  </p:stCondLst>
                                  <p:childTnLst>
                                    <p:set>
                                      <p:cBhvr>
                                        <p:cTn id="201" dur="1" fill="hold">
                                          <p:stCondLst>
                                            <p:cond delay="0"/>
                                          </p:stCondLst>
                                        </p:cTn>
                                        <p:tgtEl>
                                          <p:spTgt spid="75"/>
                                        </p:tgtEl>
                                        <p:attrNameLst>
                                          <p:attrName>style.visibility</p:attrName>
                                        </p:attrNameLst>
                                      </p:cBhvr>
                                      <p:to>
                                        <p:strVal val="visible"/>
                                      </p:to>
                                    </p:set>
                                    <p:animEffect transition="in" filter="wipe(left)">
                                      <p:cBhvr>
                                        <p:cTn id="202" dur="500"/>
                                        <p:tgtEl>
                                          <p:spTgt spid="75"/>
                                        </p:tgtEl>
                                      </p:cBhvr>
                                    </p:animEffect>
                                  </p:childTnLst>
                                </p:cTn>
                              </p:par>
                              <p:par>
                                <p:cTn id="203" presetID="22" presetClass="entr" presetSubtype="8" fill="hold" grpId="0" nodeType="withEffect">
                                  <p:stCondLst>
                                    <p:cond delay="0"/>
                                  </p:stCondLst>
                                  <p:childTnLst>
                                    <p:set>
                                      <p:cBhvr>
                                        <p:cTn id="204" dur="1" fill="hold">
                                          <p:stCondLst>
                                            <p:cond delay="0"/>
                                          </p:stCondLst>
                                        </p:cTn>
                                        <p:tgtEl>
                                          <p:spTgt spid="76"/>
                                        </p:tgtEl>
                                        <p:attrNameLst>
                                          <p:attrName>style.visibility</p:attrName>
                                        </p:attrNameLst>
                                      </p:cBhvr>
                                      <p:to>
                                        <p:strVal val="visible"/>
                                      </p:to>
                                    </p:set>
                                    <p:animEffect transition="in" filter="wipe(left)">
                                      <p:cBhvr>
                                        <p:cTn id="205" dur="500"/>
                                        <p:tgtEl>
                                          <p:spTgt spid="76"/>
                                        </p:tgtEl>
                                      </p:cBhvr>
                                    </p:animEffect>
                                  </p:childTnLst>
                                </p:cTn>
                              </p:par>
                              <p:par>
                                <p:cTn id="206" presetID="22" presetClass="entr" presetSubtype="8" fill="hold" grpId="0" nodeType="withEffect">
                                  <p:stCondLst>
                                    <p:cond delay="0"/>
                                  </p:stCondLst>
                                  <p:childTnLst>
                                    <p:set>
                                      <p:cBhvr>
                                        <p:cTn id="207" dur="1" fill="hold">
                                          <p:stCondLst>
                                            <p:cond delay="0"/>
                                          </p:stCondLst>
                                        </p:cTn>
                                        <p:tgtEl>
                                          <p:spTgt spid="77"/>
                                        </p:tgtEl>
                                        <p:attrNameLst>
                                          <p:attrName>style.visibility</p:attrName>
                                        </p:attrNameLst>
                                      </p:cBhvr>
                                      <p:to>
                                        <p:strVal val="visible"/>
                                      </p:to>
                                    </p:set>
                                    <p:animEffect transition="in" filter="wipe(left)">
                                      <p:cBhvr>
                                        <p:cTn id="208" dur="500"/>
                                        <p:tgtEl>
                                          <p:spTgt spid="77"/>
                                        </p:tgtEl>
                                      </p:cBhvr>
                                    </p:animEffect>
                                  </p:childTnLst>
                                </p:cTn>
                              </p:par>
                              <p:par>
                                <p:cTn id="209" presetID="22" presetClass="entr" presetSubtype="8" fill="hold" grpId="0" nodeType="withEffect">
                                  <p:stCondLst>
                                    <p:cond delay="0"/>
                                  </p:stCondLst>
                                  <p:childTnLst>
                                    <p:set>
                                      <p:cBhvr>
                                        <p:cTn id="210" dur="1" fill="hold">
                                          <p:stCondLst>
                                            <p:cond delay="0"/>
                                          </p:stCondLst>
                                        </p:cTn>
                                        <p:tgtEl>
                                          <p:spTgt spid="78"/>
                                        </p:tgtEl>
                                        <p:attrNameLst>
                                          <p:attrName>style.visibility</p:attrName>
                                        </p:attrNameLst>
                                      </p:cBhvr>
                                      <p:to>
                                        <p:strVal val="visible"/>
                                      </p:to>
                                    </p:set>
                                    <p:animEffect transition="in" filter="wipe(left)">
                                      <p:cBhvr>
                                        <p:cTn id="211" dur="500"/>
                                        <p:tgtEl>
                                          <p:spTgt spid="78"/>
                                        </p:tgtEl>
                                      </p:cBhvr>
                                    </p:animEffect>
                                  </p:childTnLst>
                                </p:cTn>
                              </p:par>
                              <p:par>
                                <p:cTn id="212" presetID="22" presetClass="entr" presetSubtype="8" fill="hold" grpId="0" nodeType="withEffect">
                                  <p:stCondLst>
                                    <p:cond delay="0"/>
                                  </p:stCondLst>
                                  <p:childTnLst>
                                    <p:set>
                                      <p:cBhvr>
                                        <p:cTn id="213" dur="1" fill="hold">
                                          <p:stCondLst>
                                            <p:cond delay="0"/>
                                          </p:stCondLst>
                                        </p:cTn>
                                        <p:tgtEl>
                                          <p:spTgt spid="79"/>
                                        </p:tgtEl>
                                        <p:attrNameLst>
                                          <p:attrName>style.visibility</p:attrName>
                                        </p:attrNameLst>
                                      </p:cBhvr>
                                      <p:to>
                                        <p:strVal val="visible"/>
                                      </p:to>
                                    </p:set>
                                    <p:animEffect transition="in" filter="wipe(left)">
                                      <p:cBhvr>
                                        <p:cTn id="214" dur="500"/>
                                        <p:tgtEl>
                                          <p:spTgt spid="79"/>
                                        </p:tgtEl>
                                      </p:cBhvr>
                                    </p:animEffect>
                                  </p:childTnLst>
                                </p:cTn>
                              </p:par>
                              <p:par>
                                <p:cTn id="215" presetID="22" presetClass="entr" presetSubtype="8" fill="hold" grpId="0" nodeType="withEffect">
                                  <p:stCondLst>
                                    <p:cond delay="0"/>
                                  </p:stCondLst>
                                  <p:childTnLst>
                                    <p:set>
                                      <p:cBhvr>
                                        <p:cTn id="216" dur="1" fill="hold">
                                          <p:stCondLst>
                                            <p:cond delay="0"/>
                                          </p:stCondLst>
                                        </p:cTn>
                                        <p:tgtEl>
                                          <p:spTgt spid="80"/>
                                        </p:tgtEl>
                                        <p:attrNameLst>
                                          <p:attrName>style.visibility</p:attrName>
                                        </p:attrNameLst>
                                      </p:cBhvr>
                                      <p:to>
                                        <p:strVal val="visible"/>
                                      </p:to>
                                    </p:set>
                                    <p:animEffect transition="in" filter="wipe(left)">
                                      <p:cBhvr>
                                        <p:cTn id="217" dur="500"/>
                                        <p:tgtEl>
                                          <p:spTgt spid="80"/>
                                        </p:tgtEl>
                                      </p:cBhvr>
                                    </p:animEffect>
                                  </p:childTnLst>
                                </p:cTn>
                              </p:par>
                              <p:par>
                                <p:cTn id="218" presetID="22" presetClass="entr" presetSubtype="2" fill="hold" grpId="0" nodeType="withEffect">
                                  <p:stCondLst>
                                    <p:cond delay="0"/>
                                  </p:stCondLst>
                                  <p:childTnLst>
                                    <p:set>
                                      <p:cBhvr>
                                        <p:cTn id="219" dur="1" fill="hold">
                                          <p:stCondLst>
                                            <p:cond delay="0"/>
                                          </p:stCondLst>
                                        </p:cTn>
                                        <p:tgtEl>
                                          <p:spTgt spid="60"/>
                                        </p:tgtEl>
                                        <p:attrNameLst>
                                          <p:attrName>style.visibility</p:attrName>
                                        </p:attrNameLst>
                                      </p:cBhvr>
                                      <p:to>
                                        <p:strVal val="visible"/>
                                      </p:to>
                                    </p:set>
                                    <p:animEffect transition="in" filter="wipe(right)">
                                      <p:cBhvr>
                                        <p:cTn id="220" dur="500"/>
                                        <p:tgtEl>
                                          <p:spTgt spid="60"/>
                                        </p:tgtEl>
                                      </p:cBhvr>
                                    </p:animEffect>
                                  </p:childTnLst>
                                </p:cTn>
                              </p:par>
                              <p:par>
                                <p:cTn id="221" presetID="22" presetClass="entr" presetSubtype="2" fill="hold" grpId="0" nodeType="withEffect">
                                  <p:stCondLst>
                                    <p:cond delay="0"/>
                                  </p:stCondLst>
                                  <p:childTnLst>
                                    <p:set>
                                      <p:cBhvr>
                                        <p:cTn id="222" dur="1" fill="hold">
                                          <p:stCondLst>
                                            <p:cond delay="0"/>
                                          </p:stCondLst>
                                        </p:cTn>
                                        <p:tgtEl>
                                          <p:spTgt spid="61"/>
                                        </p:tgtEl>
                                        <p:attrNameLst>
                                          <p:attrName>style.visibility</p:attrName>
                                        </p:attrNameLst>
                                      </p:cBhvr>
                                      <p:to>
                                        <p:strVal val="visible"/>
                                      </p:to>
                                    </p:set>
                                    <p:animEffect transition="in" filter="wipe(right)">
                                      <p:cBhvr>
                                        <p:cTn id="223" dur="500"/>
                                        <p:tgtEl>
                                          <p:spTgt spid="61"/>
                                        </p:tgtEl>
                                      </p:cBhvr>
                                    </p:animEffect>
                                  </p:childTnLst>
                                </p:cTn>
                              </p:par>
                              <p:par>
                                <p:cTn id="224" presetID="22" presetClass="entr" presetSubtype="2" fill="hold" grpId="0" nodeType="withEffect">
                                  <p:stCondLst>
                                    <p:cond delay="0"/>
                                  </p:stCondLst>
                                  <p:childTnLst>
                                    <p:set>
                                      <p:cBhvr>
                                        <p:cTn id="225" dur="1" fill="hold">
                                          <p:stCondLst>
                                            <p:cond delay="0"/>
                                          </p:stCondLst>
                                        </p:cTn>
                                        <p:tgtEl>
                                          <p:spTgt spid="62"/>
                                        </p:tgtEl>
                                        <p:attrNameLst>
                                          <p:attrName>style.visibility</p:attrName>
                                        </p:attrNameLst>
                                      </p:cBhvr>
                                      <p:to>
                                        <p:strVal val="visible"/>
                                      </p:to>
                                    </p:set>
                                    <p:animEffect transition="in" filter="wipe(right)">
                                      <p:cBhvr>
                                        <p:cTn id="226" dur="500"/>
                                        <p:tgtEl>
                                          <p:spTgt spid="62"/>
                                        </p:tgtEl>
                                      </p:cBhvr>
                                    </p:animEffect>
                                  </p:childTnLst>
                                </p:cTn>
                              </p:par>
                              <p:par>
                                <p:cTn id="227" presetID="22" presetClass="entr" presetSubtype="2" fill="hold" grpId="0" nodeType="withEffect">
                                  <p:stCondLst>
                                    <p:cond delay="0"/>
                                  </p:stCondLst>
                                  <p:childTnLst>
                                    <p:set>
                                      <p:cBhvr>
                                        <p:cTn id="228" dur="1" fill="hold">
                                          <p:stCondLst>
                                            <p:cond delay="0"/>
                                          </p:stCondLst>
                                        </p:cTn>
                                        <p:tgtEl>
                                          <p:spTgt spid="63"/>
                                        </p:tgtEl>
                                        <p:attrNameLst>
                                          <p:attrName>style.visibility</p:attrName>
                                        </p:attrNameLst>
                                      </p:cBhvr>
                                      <p:to>
                                        <p:strVal val="visible"/>
                                      </p:to>
                                    </p:set>
                                    <p:animEffect transition="in" filter="wipe(right)">
                                      <p:cBhvr>
                                        <p:cTn id="229" dur="500"/>
                                        <p:tgtEl>
                                          <p:spTgt spid="63"/>
                                        </p:tgtEl>
                                      </p:cBhvr>
                                    </p:animEffect>
                                  </p:childTnLst>
                                </p:cTn>
                              </p:par>
                              <p:par>
                                <p:cTn id="230" presetID="22" presetClass="entr" presetSubtype="2" fill="hold" grpId="0" nodeType="withEffect">
                                  <p:stCondLst>
                                    <p:cond delay="0"/>
                                  </p:stCondLst>
                                  <p:childTnLst>
                                    <p:set>
                                      <p:cBhvr>
                                        <p:cTn id="231" dur="1" fill="hold">
                                          <p:stCondLst>
                                            <p:cond delay="0"/>
                                          </p:stCondLst>
                                        </p:cTn>
                                        <p:tgtEl>
                                          <p:spTgt spid="64"/>
                                        </p:tgtEl>
                                        <p:attrNameLst>
                                          <p:attrName>style.visibility</p:attrName>
                                        </p:attrNameLst>
                                      </p:cBhvr>
                                      <p:to>
                                        <p:strVal val="visible"/>
                                      </p:to>
                                    </p:set>
                                    <p:animEffect transition="in" filter="wipe(right)">
                                      <p:cBhvr>
                                        <p:cTn id="232" dur="500"/>
                                        <p:tgtEl>
                                          <p:spTgt spid="64"/>
                                        </p:tgtEl>
                                      </p:cBhvr>
                                    </p:animEffect>
                                  </p:childTnLst>
                                </p:cTn>
                              </p:par>
                              <p:par>
                                <p:cTn id="233" presetID="22" presetClass="entr" presetSubtype="2" fill="hold" grpId="0" nodeType="withEffect">
                                  <p:stCondLst>
                                    <p:cond delay="0"/>
                                  </p:stCondLst>
                                  <p:childTnLst>
                                    <p:set>
                                      <p:cBhvr>
                                        <p:cTn id="234" dur="1" fill="hold">
                                          <p:stCondLst>
                                            <p:cond delay="0"/>
                                          </p:stCondLst>
                                        </p:cTn>
                                        <p:tgtEl>
                                          <p:spTgt spid="65"/>
                                        </p:tgtEl>
                                        <p:attrNameLst>
                                          <p:attrName>style.visibility</p:attrName>
                                        </p:attrNameLst>
                                      </p:cBhvr>
                                      <p:to>
                                        <p:strVal val="visible"/>
                                      </p:to>
                                    </p:set>
                                    <p:animEffect transition="in" filter="wipe(right)">
                                      <p:cBhvr>
                                        <p:cTn id="235" dur="500"/>
                                        <p:tgtEl>
                                          <p:spTgt spid="65"/>
                                        </p:tgtEl>
                                      </p:cBhvr>
                                    </p:animEffect>
                                  </p:childTnLst>
                                </p:cTn>
                              </p:par>
                              <p:par>
                                <p:cTn id="236" presetID="22" presetClass="entr" presetSubtype="2" fill="hold" grpId="0" nodeType="withEffect">
                                  <p:stCondLst>
                                    <p:cond delay="0"/>
                                  </p:stCondLst>
                                  <p:childTnLst>
                                    <p:set>
                                      <p:cBhvr>
                                        <p:cTn id="237" dur="1" fill="hold">
                                          <p:stCondLst>
                                            <p:cond delay="0"/>
                                          </p:stCondLst>
                                        </p:cTn>
                                        <p:tgtEl>
                                          <p:spTgt spid="66"/>
                                        </p:tgtEl>
                                        <p:attrNameLst>
                                          <p:attrName>style.visibility</p:attrName>
                                        </p:attrNameLst>
                                      </p:cBhvr>
                                      <p:to>
                                        <p:strVal val="visible"/>
                                      </p:to>
                                    </p:set>
                                    <p:animEffect transition="in" filter="wipe(right)">
                                      <p:cBhvr>
                                        <p:cTn id="238"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animBg="1"/>
      <p:bldP spid="54" grpId="0" animBg="1"/>
      <p:bldP spid="55" grpId="0" animBg="1"/>
      <p:bldP spid="56" grpId="0" animBg="1"/>
      <p:bldP spid="57" grpId="0" animBg="1"/>
      <p:bldP spid="58" grpId="0" animBg="1"/>
      <p:bldP spid="59" grpId="0" animBg="1"/>
      <p:bldP spid="60" grpId="0"/>
      <p:bldP spid="61" grpId="0"/>
      <p:bldP spid="62" grpId="0"/>
      <p:bldP spid="63" grpId="0"/>
      <p:bldP spid="64" grpId="0"/>
      <p:bldP spid="65" grpId="0"/>
      <p:bldP spid="66" grpId="0"/>
      <p:bldP spid="67" grpId="0" animBg="1"/>
      <p:bldP spid="68" grpId="0" animBg="1"/>
      <p:bldP spid="69" grpId="0" animBg="1"/>
      <p:bldP spid="70" grpId="0" animBg="1"/>
      <p:bldP spid="71" grpId="0" animBg="1"/>
      <p:bldP spid="72" grpId="0" animBg="1"/>
      <p:bldP spid="73" grpId="0" animBg="1"/>
      <p:bldP spid="74" grpId="0"/>
      <p:bldP spid="75" grpId="0"/>
      <p:bldP spid="76" grpId="0"/>
      <p:bldP spid="77" grpId="0"/>
      <p:bldP spid="78" grpId="0"/>
      <p:bldP spid="79" grpId="0"/>
      <p:bldP spid="80" grpId="0"/>
      <p:bldP spid="81" grpId="0"/>
      <p:bldP spid="82" grpId="0"/>
      <p:bldP spid="83" grpId="0"/>
      <p:bldP spid="84" grpId="0"/>
      <p:bldP spid="85" grpId="0"/>
      <p:bldP spid="86" grpId="0"/>
      <p:bldP spid="87" grpId="0"/>
      <p:bldP spid="8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2206" y="58657"/>
            <a:ext cx="3937746" cy="435930"/>
            <a:chOff x="274214" y="217809"/>
            <a:chExt cx="3937746" cy="435930"/>
          </a:xfrm>
        </p:grpSpPr>
        <p:grpSp>
          <p:nvGrpSpPr>
            <p:cNvPr id="3" name="组合 2"/>
            <p:cNvGrpSpPr/>
            <p:nvPr/>
          </p:nvGrpSpPr>
          <p:grpSpPr>
            <a:xfrm>
              <a:off x="274214" y="217809"/>
              <a:ext cx="454527" cy="435930"/>
              <a:chOff x="683568" y="1489348"/>
              <a:chExt cx="2638425" cy="2530475"/>
            </a:xfrm>
          </p:grpSpPr>
          <p:sp>
            <p:nvSpPr>
              <p:cNvPr id="5"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 name="TextBox 3"/>
            <p:cNvSpPr txBox="1"/>
            <p:nvPr/>
          </p:nvSpPr>
          <p:spPr>
            <a:xfrm>
              <a:off x="728742" y="235719"/>
              <a:ext cx="3483218"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rPr>
                <a:t>备用图表</a:t>
              </a:r>
              <a:endParaRPr lang="zh-CN" altLang="en-US" sz="2000" b="1" dirty="0">
                <a:solidFill>
                  <a:schemeClr val="bg1"/>
                </a:solidFill>
                <a:latin typeface="微软雅黑" pitchFamily="34" charset="-122"/>
                <a:ea typeface="微软雅黑" pitchFamily="34" charset="-122"/>
              </a:endParaRPr>
            </a:p>
          </p:txBody>
        </p:sp>
      </p:grpSp>
      <p:sp>
        <p:nvSpPr>
          <p:cNvPr id="9" name="椭圆 8"/>
          <p:cNvSpPr/>
          <p:nvPr/>
        </p:nvSpPr>
        <p:spPr>
          <a:xfrm>
            <a:off x="851949" y="2063272"/>
            <a:ext cx="2363189" cy="2363189"/>
          </a:xfrm>
          <a:prstGeom prst="ellipse">
            <a:avLst/>
          </a:prstGeom>
          <a:blipFill dpi="0" rotWithShape="1">
            <a:blip r:embed="rId3"/>
            <a:srcRect/>
            <a:stretch>
              <a:fillRect/>
            </a:stretch>
          </a:blip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737399" y="1948722"/>
            <a:ext cx="2592288" cy="2592288"/>
          </a:xfrm>
          <a:prstGeom prst="ellipse">
            <a:avLst/>
          </a:prstGeom>
          <a:noFill/>
          <a:ln cmpd="sng">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a:stCxn id="10" idx="0"/>
          </p:cNvCxnSpPr>
          <p:nvPr/>
        </p:nvCxnSpPr>
        <p:spPr>
          <a:xfrm>
            <a:off x="2033543" y="1948722"/>
            <a:ext cx="244827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a:stCxn id="10" idx="6"/>
          </p:cNvCxnSpPr>
          <p:nvPr/>
        </p:nvCxnSpPr>
        <p:spPr>
          <a:xfrm>
            <a:off x="3329687" y="3244866"/>
            <a:ext cx="115168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a:stCxn id="10" idx="4"/>
          </p:cNvCxnSpPr>
          <p:nvPr/>
        </p:nvCxnSpPr>
        <p:spPr>
          <a:xfrm>
            <a:off x="2033543" y="4541010"/>
            <a:ext cx="2447826"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4121775" y="1588682"/>
            <a:ext cx="738356" cy="720080"/>
            <a:chOff x="3995936" y="1495374"/>
            <a:chExt cx="738356" cy="720080"/>
          </a:xfrm>
        </p:grpSpPr>
        <p:sp>
          <p:nvSpPr>
            <p:cNvPr id="15" name="椭圆 14"/>
            <p:cNvSpPr/>
            <p:nvPr/>
          </p:nvSpPr>
          <p:spPr>
            <a:xfrm>
              <a:off x="3995936" y="1495374"/>
              <a:ext cx="720080" cy="720080"/>
            </a:xfrm>
            <a:prstGeom prst="ellipse">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a:off x="4007811" y="1569123"/>
              <a:ext cx="726481" cy="646331"/>
            </a:xfrm>
            <a:prstGeom prst="rect">
              <a:avLst/>
            </a:prstGeom>
            <a:noFill/>
          </p:spPr>
          <p:txBody>
            <a:bodyPr wrap="none" rtlCol="0">
              <a:spAutoFit/>
            </a:bodyPr>
            <a:lstStyle/>
            <a:p>
              <a:r>
                <a:rPr lang="en-US" altLang="zh-CN" sz="3600" dirty="0" smtClean="0">
                  <a:solidFill>
                    <a:schemeClr val="bg1"/>
                  </a:solidFill>
                  <a:latin typeface="微软雅黑" panose="020B0503020204020204" pitchFamily="34" charset="-122"/>
                  <a:ea typeface="微软雅黑" panose="020B0503020204020204" pitchFamily="34" charset="-122"/>
                </a:rPr>
                <a:t>01</a:t>
              </a:r>
              <a:endParaRPr lang="zh-CN" altLang="en-US" sz="3600" dirty="0">
                <a:solidFill>
                  <a:schemeClr val="bg1"/>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4115374" y="2879879"/>
            <a:ext cx="726481" cy="720080"/>
            <a:chOff x="3989535" y="2786571"/>
            <a:chExt cx="726481" cy="720080"/>
          </a:xfrm>
        </p:grpSpPr>
        <p:sp>
          <p:nvSpPr>
            <p:cNvPr id="18" name="椭圆 17"/>
            <p:cNvSpPr/>
            <p:nvPr/>
          </p:nvSpPr>
          <p:spPr>
            <a:xfrm>
              <a:off x="3995936" y="2786571"/>
              <a:ext cx="720080" cy="720080"/>
            </a:xfrm>
            <a:prstGeom prst="ellipse">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p:cNvSpPr txBox="1"/>
            <p:nvPr/>
          </p:nvSpPr>
          <p:spPr>
            <a:xfrm>
              <a:off x="3989535" y="2816779"/>
              <a:ext cx="726481" cy="646331"/>
            </a:xfrm>
            <a:prstGeom prst="rect">
              <a:avLst/>
            </a:prstGeom>
            <a:noFill/>
          </p:spPr>
          <p:txBody>
            <a:bodyPr wrap="none" rtlCol="0">
              <a:spAutoFit/>
            </a:bodyPr>
            <a:lstStyle/>
            <a:p>
              <a:r>
                <a:rPr lang="en-US" altLang="zh-CN" sz="3600" dirty="0" smtClean="0">
                  <a:solidFill>
                    <a:schemeClr val="bg1"/>
                  </a:solidFill>
                  <a:latin typeface="微软雅黑" panose="020B0503020204020204" pitchFamily="34" charset="-122"/>
                  <a:ea typeface="微软雅黑" panose="020B0503020204020204" pitchFamily="34" charset="-122"/>
                </a:rPr>
                <a:t>02</a:t>
              </a:r>
              <a:endParaRPr lang="zh-CN" altLang="en-US" sz="3600" dirty="0">
                <a:solidFill>
                  <a:schemeClr val="bg1"/>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4121775" y="4180970"/>
            <a:ext cx="738356" cy="720080"/>
            <a:chOff x="3995936" y="4087662"/>
            <a:chExt cx="738356" cy="720080"/>
          </a:xfrm>
        </p:grpSpPr>
        <p:sp>
          <p:nvSpPr>
            <p:cNvPr id="21" name="椭圆 20"/>
            <p:cNvSpPr/>
            <p:nvPr/>
          </p:nvSpPr>
          <p:spPr>
            <a:xfrm>
              <a:off x="3995936" y="4087662"/>
              <a:ext cx="720080" cy="720080"/>
            </a:xfrm>
            <a:prstGeom prst="ellipse">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TextBox 21"/>
            <p:cNvSpPr txBox="1"/>
            <p:nvPr/>
          </p:nvSpPr>
          <p:spPr>
            <a:xfrm>
              <a:off x="4007811" y="4124536"/>
              <a:ext cx="726481" cy="646331"/>
            </a:xfrm>
            <a:prstGeom prst="rect">
              <a:avLst/>
            </a:prstGeom>
            <a:noFill/>
          </p:spPr>
          <p:txBody>
            <a:bodyPr wrap="none" rtlCol="0">
              <a:spAutoFit/>
            </a:bodyPr>
            <a:lstStyle/>
            <a:p>
              <a:r>
                <a:rPr lang="en-US" altLang="zh-CN" sz="3600" dirty="0" smtClean="0">
                  <a:solidFill>
                    <a:schemeClr val="bg1"/>
                  </a:solidFill>
                  <a:latin typeface="微软雅黑" panose="020B0503020204020204" pitchFamily="34" charset="-122"/>
                  <a:ea typeface="微软雅黑" panose="020B0503020204020204" pitchFamily="34" charset="-122"/>
                </a:rPr>
                <a:t>03</a:t>
              </a:r>
              <a:endParaRPr lang="zh-CN" altLang="en-US" sz="3600" dirty="0">
                <a:solidFill>
                  <a:schemeClr val="bg1"/>
                </a:solidFill>
                <a:latin typeface="微软雅黑" panose="020B0503020204020204" pitchFamily="34" charset="-122"/>
                <a:ea typeface="微软雅黑" panose="020B0503020204020204" pitchFamily="34" charset="-122"/>
              </a:endParaRPr>
            </a:p>
          </p:txBody>
        </p:sp>
      </p:grpSp>
      <p:sp>
        <p:nvSpPr>
          <p:cNvPr id="23" name="TextBox 22"/>
          <p:cNvSpPr txBox="1"/>
          <p:nvPr/>
        </p:nvSpPr>
        <p:spPr bwMode="auto">
          <a:xfrm>
            <a:off x="5012711" y="1876714"/>
            <a:ext cx="3546569" cy="614720"/>
          </a:xfrm>
          <a:prstGeom prst="rect">
            <a:avLst/>
          </a:prstGeom>
          <a:noFill/>
        </p:spPr>
        <p:txBody>
          <a:bodyPr wrap="square">
            <a:spAutoFit/>
          </a:bodyPr>
          <a:lstStyle/>
          <a:p>
            <a:pPr>
              <a:lnSpc>
                <a:spcPct val="150000"/>
              </a:lnSpc>
            </a:pPr>
            <a:r>
              <a:rPr lang="zh-CN" altLang="en-US" sz="1200" dirty="0">
                <a:solidFill>
                  <a:schemeClr val="tx1">
                    <a:lumMod val="75000"/>
                    <a:lumOff val="25000"/>
                  </a:schemeClr>
                </a:solidFill>
              </a:rPr>
              <a:t>这里输入简单的文字概述这里输入简单文字概述简单的文字概述这里输入简单的文字概述这里</a:t>
            </a:r>
            <a:r>
              <a:rPr lang="zh-CN" altLang="en-US" sz="1200" dirty="0" smtClean="0">
                <a:solidFill>
                  <a:schemeClr val="tx1">
                    <a:lumMod val="75000"/>
                    <a:lumOff val="25000"/>
                  </a:schemeClr>
                </a:solidFill>
              </a:rPr>
              <a:t>输入</a:t>
            </a:r>
            <a:endParaRPr lang="zh-CN" altLang="en-US" sz="1200" dirty="0">
              <a:solidFill>
                <a:schemeClr val="tx1">
                  <a:lumMod val="75000"/>
                  <a:lumOff val="25000"/>
                </a:schemeClr>
              </a:solidFill>
              <a:latin typeface="Calibri" pitchFamily="34" charset="0"/>
            </a:endParaRPr>
          </a:p>
        </p:txBody>
      </p:sp>
      <p:sp>
        <p:nvSpPr>
          <p:cNvPr id="24" name="矩形 23"/>
          <p:cNvSpPr/>
          <p:nvPr/>
        </p:nvSpPr>
        <p:spPr bwMode="auto">
          <a:xfrm>
            <a:off x="5027076" y="1510648"/>
            <a:ext cx="2020887" cy="338554"/>
          </a:xfrm>
          <a:prstGeom prst="rect">
            <a:avLst/>
          </a:prstGeom>
        </p:spPr>
        <p:txBody>
          <a:bodyPr>
            <a:spAutoFit/>
          </a:bodyPr>
          <a:lstStyle/>
          <a:p>
            <a:pPr>
              <a:defRPr/>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输入相关</a:t>
            </a:r>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标题</a:t>
            </a:r>
            <a:endParaRPr lang="zh-CN" altLang="en-US" sz="1600" b="1" dirty="0">
              <a:solidFill>
                <a:schemeClr val="tx1">
                  <a:lumMod val="75000"/>
                  <a:lumOff val="25000"/>
                </a:schemeClr>
              </a:solidFill>
            </a:endParaRPr>
          </a:p>
        </p:txBody>
      </p:sp>
      <p:sp>
        <p:nvSpPr>
          <p:cNvPr id="25" name="TextBox 24"/>
          <p:cNvSpPr txBox="1"/>
          <p:nvPr/>
        </p:nvSpPr>
        <p:spPr bwMode="auto">
          <a:xfrm>
            <a:off x="5039702" y="3106876"/>
            <a:ext cx="3546569" cy="614720"/>
          </a:xfrm>
          <a:prstGeom prst="rect">
            <a:avLst/>
          </a:prstGeom>
          <a:noFill/>
        </p:spPr>
        <p:txBody>
          <a:bodyPr wrap="square">
            <a:spAutoFit/>
          </a:bodyPr>
          <a:lstStyle/>
          <a:p>
            <a:pPr>
              <a:lnSpc>
                <a:spcPct val="150000"/>
              </a:lnSpc>
            </a:pPr>
            <a:r>
              <a:rPr lang="zh-CN" altLang="en-US" sz="1200" dirty="0">
                <a:solidFill>
                  <a:schemeClr val="tx1">
                    <a:lumMod val="75000"/>
                    <a:lumOff val="25000"/>
                  </a:schemeClr>
                </a:solidFill>
              </a:rPr>
              <a:t>这里输入简单的文字概述这里输入简单文字概述简单的文字概述这里输入简单的文字概述这里</a:t>
            </a:r>
            <a:r>
              <a:rPr lang="zh-CN" altLang="en-US" sz="1200" dirty="0" smtClean="0">
                <a:solidFill>
                  <a:schemeClr val="tx1">
                    <a:lumMod val="75000"/>
                    <a:lumOff val="25000"/>
                  </a:schemeClr>
                </a:solidFill>
              </a:rPr>
              <a:t>输入</a:t>
            </a:r>
            <a:endParaRPr lang="zh-CN" altLang="en-US" sz="1200" dirty="0">
              <a:solidFill>
                <a:schemeClr val="tx1">
                  <a:lumMod val="75000"/>
                  <a:lumOff val="25000"/>
                </a:schemeClr>
              </a:solidFill>
              <a:latin typeface="Calibri" pitchFamily="34" charset="0"/>
            </a:endParaRPr>
          </a:p>
        </p:txBody>
      </p:sp>
      <p:sp>
        <p:nvSpPr>
          <p:cNvPr id="26" name="矩形 25"/>
          <p:cNvSpPr/>
          <p:nvPr/>
        </p:nvSpPr>
        <p:spPr bwMode="auto">
          <a:xfrm>
            <a:off x="5054067" y="2740810"/>
            <a:ext cx="2020887" cy="338554"/>
          </a:xfrm>
          <a:prstGeom prst="rect">
            <a:avLst/>
          </a:prstGeom>
        </p:spPr>
        <p:txBody>
          <a:bodyPr>
            <a:spAutoFit/>
          </a:bodyPr>
          <a:lstStyle/>
          <a:p>
            <a:pPr>
              <a:defRPr/>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输入相关</a:t>
            </a:r>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标题</a:t>
            </a:r>
            <a:endParaRPr lang="zh-CN" altLang="en-US" sz="1600" b="1" dirty="0">
              <a:solidFill>
                <a:schemeClr val="tx1">
                  <a:lumMod val="75000"/>
                  <a:lumOff val="25000"/>
                </a:schemeClr>
              </a:solidFill>
            </a:endParaRPr>
          </a:p>
        </p:txBody>
      </p:sp>
      <p:sp>
        <p:nvSpPr>
          <p:cNvPr id="27" name="TextBox 26"/>
          <p:cNvSpPr txBox="1"/>
          <p:nvPr/>
        </p:nvSpPr>
        <p:spPr bwMode="auto">
          <a:xfrm>
            <a:off x="5057879" y="4403020"/>
            <a:ext cx="3546569" cy="614720"/>
          </a:xfrm>
          <a:prstGeom prst="rect">
            <a:avLst/>
          </a:prstGeom>
          <a:noFill/>
        </p:spPr>
        <p:txBody>
          <a:bodyPr wrap="square">
            <a:spAutoFit/>
          </a:bodyPr>
          <a:lstStyle/>
          <a:p>
            <a:pPr>
              <a:lnSpc>
                <a:spcPct val="150000"/>
              </a:lnSpc>
            </a:pPr>
            <a:r>
              <a:rPr lang="zh-CN" altLang="en-US" sz="1200" dirty="0">
                <a:solidFill>
                  <a:schemeClr val="tx1">
                    <a:lumMod val="75000"/>
                    <a:lumOff val="25000"/>
                  </a:schemeClr>
                </a:solidFill>
              </a:rPr>
              <a:t>这里输入简单的文字概述这里输入简单文字概述简单的文字概述这里输入简单的文字概述这里</a:t>
            </a:r>
            <a:r>
              <a:rPr lang="zh-CN" altLang="en-US" sz="1200" dirty="0" smtClean="0">
                <a:solidFill>
                  <a:schemeClr val="tx1">
                    <a:lumMod val="75000"/>
                    <a:lumOff val="25000"/>
                  </a:schemeClr>
                </a:solidFill>
              </a:rPr>
              <a:t>输入</a:t>
            </a:r>
            <a:endParaRPr lang="zh-CN" altLang="en-US" sz="1200" dirty="0">
              <a:solidFill>
                <a:schemeClr val="tx1">
                  <a:lumMod val="75000"/>
                  <a:lumOff val="25000"/>
                </a:schemeClr>
              </a:solidFill>
              <a:latin typeface="Calibri" pitchFamily="34" charset="0"/>
            </a:endParaRPr>
          </a:p>
        </p:txBody>
      </p:sp>
      <p:sp>
        <p:nvSpPr>
          <p:cNvPr id="28" name="矩形 27"/>
          <p:cNvSpPr/>
          <p:nvPr/>
        </p:nvSpPr>
        <p:spPr bwMode="auto">
          <a:xfrm>
            <a:off x="5072244" y="4036954"/>
            <a:ext cx="2020887" cy="338554"/>
          </a:xfrm>
          <a:prstGeom prst="rect">
            <a:avLst/>
          </a:prstGeom>
        </p:spPr>
        <p:txBody>
          <a:bodyPr>
            <a:spAutoFit/>
          </a:bodyPr>
          <a:lstStyle/>
          <a:p>
            <a:pPr>
              <a:defRPr/>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输入相关</a:t>
            </a:r>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标题</a:t>
            </a:r>
            <a:endParaRPr lang="zh-CN" altLang="en-US" sz="1600" b="1" dirty="0">
              <a:solidFill>
                <a:schemeClr val="tx1">
                  <a:lumMod val="75000"/>
                  <a:lumOff val="25000"/>
                </a:schemeClr>
              </a:solidFill>
            </a:endParaRPr>
          </a:p>
        </p:txBody>
      </p:sp>
    </p:spTree>
    <p:extLst>
      <p:ext uri="{BB962C8B-B14F-4D97-AF65-F5344CB8AC3E}">
        <p14:creationId xmlns:p14="http://schemas.microsoft.com/office/powerpoint/2010/main" val="2143436366"/>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par>
                          <p:cTn id="23" fill="hold">
                            <p:stCondLst>
                              <p:cond delay="1500"/>
                            </p:stCondLst>
                            <p:childTnLst>
                              <p:par>
                                <p:cTn id="24" presetID="21" presetClass="entr" presetSubtype="1"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heel(1)">
                                      <p:cBhvr>
                                        <p:cTn id="26" dur="2000"/>
                                        <p:tgtEl>
                                          <p:spTgt spid="14"/>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22" presetClass="entr" presetSubtype="8"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par>
                          <p:cTn id="41" fill="hold">
                            <p:stCondLst>
                              <p:cond delay="4000"/>
                            </p:stCondLst>
                            <p:childTnLst>
                              <p:par>
                                <p:cTn id="42" presetID="21" presetClass="entr" presetSubtype="1"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heel(1)">
                                      <p:cBhvr>
                                        <p:cTn id="44" dur="2000"/>
                                        <p:tgtEl>
                                          <p:spTgt spid="17"/>
                                        </p:tgtEl>
                                      </p:cBhvr>
                                    </p:animEffect>
                                  </p:childTnLst>
                                </p:cTn>
                              </p:par>
                            </p:childTnLst>
                          </p:cTn>
                        </p:par>
                        <p:par>
                          <p:cTn id="45" fill="hold">
                            <p:stCondLst>
                              <p:cond delay="6000"/>
                            </p:stCondLst>
                            <p:childTnLst>
                              <p:par>
                                <p:cTn id="46" presetID="42" presetClass="entr" presetSubtype="0"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1000"/>
                                        <p:tgtEl>
                                          <p:spTgt spid="26"/>
                                        </p:tgtEl>
                                      </p:cBhvr>
                                    </p:animEffect>
                                    <p:anim calcmode="lin" valueType="num">
                                      <p:cBhvr>
                                        <p:cTn id="49" dur="1000" fill="hold"/>
                                        <p:tgtEl>
                                          <p:spTgt spid="26"/>
                                        </p:tgtEl>
                                        <p:attrNameLst>
                                          <p:attrName>ppt_x</p:attrName>
                                        </p:attrNameLst>
                                      </p:cBhvr>
                                      <p:tavLst>
                                        <p:tav tm="0">
                                          <p:val>
                                            <p:strVal val="#ppt_x"/>
                                          </p:val>
                                        </p:tav>
                                        <p:tav tm="100000">
                                          <p:val>
                                            <p:strVal val="#ppt_x"/>
                                          </p:val>
                                        </p:tav>
                                      </p:tavLst>
                                    </p:anim>
                                    <p:anim calcmode="lin" valueType="num">
                                      <p:cBhvr>
                                        <p:cTn id="50" dur="1000" fill="hold"/>
                                        <p:tgtEl>
                                          <p:spTgt spid="26"/>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1000"/>
                                        <p:tgtEl>
                                          <p:spTgt spid="25"/>
                                        </p:tgtEl>
                                      </p:cBhvr>
                                    </p:animEffect>
                                    <p:anim calcmode="lin" valueType="num">
                                      <p:cBhvr>
                                        <p:cTn id="54" dur="1000" fill="hold"/>
                                        <p:tgtEl>
                                          <p:spTgt spid="25"/>
                                        </p:tgtEl>
                                        <p:attrNameLst>
                                          <p:attrName>ppt_x</p:attrName>
                                        </p:attrNameLst>
                                      </p:cBhvr>
                                      <p:tavLst>
                                        <p:tav tm="0">
                                          <p:val>
                                            <p:strVal val="#ppt_x"/>
                                          </p:val>
                                        </p:tav>
                                        <p:tav tm="100000">
                                          <p:val>
                                            <p:strVal val="#ppt_x"/>
                                          </p:val>
                                        </p:tav>
                                      </p:tavLst>
                                    </p:anim>
                                    <p:anim calcmode="lin" valueType="num">
                                      <p:cBhvr>
                                        <p:cTn id="55" dur="1000" fill="hold"/>
                                        <p:tgtEl>
                                          <p:spTgt spid="25"/>
                                        </p:tgtEl>
                                        <p:attrNameLst>
                                          <p:attrName>ppt_y</p:attrName>
                                        </p:attrNameLst>
                                      </p:cBhvr>
                                      <p:tavLst>
                                        <p:tav tm="0">
                                          <p:val>
                                            <p:strVal val="#ppt_y+.1"/>
                                          </p:val>
                                        </p:tav>
                                        <p:tav tm="100000">
                                          <p:val>
                                            <p:strVal val="#ppt_y"/>
                                          </p:val>
                                        </p:tav>
                                      </p:tavLst>
                                    </p:anim>
                                  </p:childTnLst>
                                </p:cTn>
                              </p:par>
                            </p:childTnLst>
                          </p:cTn>
                        </p:par>
                        <p:par>
                          <p:cTn id="56" fill="hold">
                            <p:stCondLst>
                              <p:cond delay="7000"/>
                            </p:stCondLst>
                            <p:childTnLst>
                              <p:par>
                                <p:cTn id="57" presetID="22" presetClass="entr" presetSubtype="8"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500"/>
                                        <p:tgtEl>
                                          <p:spTgt spid="13"/>
                                        </p:tgtEl>
                                      </p:cBhvr>
                                    </p:animEffect>
                                  </p:childTnLst>
                                </p:cTn>
                              </p:par>
                            </p:childTnLst>
                          </p:cTn>
                        </p:par>
                        <p:par>
                          <p:cTn id="60" fill="hold">
                            <p:stCondLst>
                              <p:cond delay="7500"/>
                            </p:stCondLst>
                            <p:childTnLst>
                              <p:par>
                                <p:cTn id="61" presetID="21" presetClass="entr" presetSubtype="1" fill="hold"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heel(1)">
                                      <p:cBhvr>
                                        <p:cTn id="63" dur="2000"/>
                                        <p:tgtEl>
                                          <p:spTgt spid="20"/>
                                        </p:tgtEl>
                                      </p:cBhvr>
                                    </p:animEffect>
                                  </p:childTnLst>
                                </p:cTn>
                              </p:par>
                            </p:childTnLst>
                          </p:cTn>
                        </p:par>
                        <p:par>
                          <p:cTn id="64" fill="hold">
                            <p:stCondLst>
                              <p:cond delay="9500"/>
                            </p:stCondLst>
                            <p:childTnLst>
                              <p:par>
                                <p:cTn id="65" presetID="42" presetClass="entr" presetSubtype="0"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1000"/>
                                        <p:tgtEl>
                                          <p:spTgt spid="28"/>
                                        </p:tgtEl>
                                      </p:cBhvr>
                                    </p:animEffect>
                                    <p:anim calcmode="lin" valueType="num">
                                      <p:cBhvr>
                                        <p:cTn id="68" dur="1000" fill="hold"/>
                                        <p:tgtEl>
                                          <p:spTgt spid="28"/>
                                        </p:tgtEl>
                                        <p:attrNameLst>
                                          <p:attrName>ppt_x</p:attrName>
                                        </p:attrNameLst>
                                      </p:cBhvr>
                                      <p:tavLst>
                                        <p:tav tm="0">
                                          <p:val>
                                            <p:strVal val="#ppt_x"/>
                                          </p:val>
                                        </p:tav>
                                        <p:tav tm="100000">
                                          <p:val>
                                            <p:strVal val="#ppt_x"/>
                                          </p:val>
                                        </p:tav>
                                      </p:tavLst>
                                    </p:anim>
                                    <p:anim calcmode="lin" valueType="num">
                                      <p:cBhvr>
                                        <p:cTn id="69" dur="1000" fill="hold"/>
                                        <p:tgtEl>
                                          <p:spTgt spid="28"/>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3" grpId="0"/>
      <p:bldP spid="24" grpId="0"/>
      <p:bldP spid="25" grpId="0"/>
      <p:bldP spid="26" grpId="0"/>
      <p:bldP spid="27" grpId="0"/>
      <p:bldP spid="2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2206" y="58657"/>
            <a:ext cx="3937746" cy="435930"/>
            <a:chOff x="274214" y="217809"/>
            <a:chExt cx="3937746" cy="435930"/>
          </a:xfrm>
        </p:grpSpPr>
        <p:grpSp>
          <p:nvGrpSpPr>
            <p:cNvPr id="3" name="组合 2"/>
            <p:cNvGrpSpPr/>
            <p:nvPr/>
          </p:nvGrpSpPr>
          <p:grpSpPr>
            <a:xfrm>
              <a:off x="274214" y="217809"/>
              <a:ext cx="454527" cy="435930"/>
              <a:chOff x="683568" y="1489348"/>
              <a:chExt cx="2638425" cy="2530475"/>
            </a:xfrm>
          </p:grpSpPr>
          <p:sp>
            <p:nvSpPr>
              <p:cNvPr id="5"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 name="TextBox 3"/>
            <p:cNvSpPr txBox="1"/>
            <p:nvPr/>
          </p:nvSpPr>
          <p:spPr>
            <a:xfrm>
              <a:off x="728742" y="235719"/>
              <a:ext cx="3483218"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rPr>
                <a:t>备用图表</a:t>
              </a:r>
              <a:endParaRPr lang="zh-CN" altLang="en-US" sz="2000" b="1" dirty="0">
                <a:solidFill>
                  <a:schemeClr val="bg1"/>
                </a:solidFill>
                <a:latin typeface="微软雅黑" pitchFamily="34" charset="-122"/>
                <a:ea typeface="微软雅黑" pitchFamily="34" charset="-122"/>
              </a:endParaRPr>
            </a:p>
          </p:txBody>
        </p:sp>
      </p:grpSp>
      <p:sp>
        <p:nvSpPr>
          <p:cNvPr id="9" name="任意多边形 8"/>
          <p:cNvSpPr/>
          <p:nvPr/>
        </p:nvSpPr>
        <p:spPr>
          <a:xfrm>
            <a:off x="395537" y="1676887"/>
            <a:ext cx="3074222" cy="319007"/>
          </a:xfrm>
          <a:custGeom>
            <a:avLst/>
            <a:gdLst>
              <a:gd name="connsiteX0" fmla="*/ 16062 w 4098963"/>
              <a:gd name="connsiteY0" fmla="*/ 0 h 340242"/>
              <a:gd name="connsiteX1" fmla="*/ 3928842 w 4098963"/>
              <a:gd name="connsiteY1" fmla="*/ 0 h 340242"/>
              <a:gd name="connsiteX2" fmla="*/ 4098963 w 4098963"/>
              <a:gd name="connsiteY2" fmla="*/ 170121 h 340242"/>
              <a:gd name="connsiteX3" fmla="*/ 3928842 w 4098963"/>
              <a:gd name="connsiteY3" fmla="*/ 340242 h 340242"/>
              <a:gd name="connsiteX4" fmla="*/ 16062 w 4098963"/>
              <a:gd name="connsiteY4" fmla="*/ 340242 h 340242"/>
              <a:gd name="connsiteX5" fmla="*/ 0 w 4098963"/>
              <a:gd name="connsiteY5" fmla="*/ 336999 h 340242"/>
              <a:gd name="connsiteX6" fmla="*/ 0 w 4098963"/>
              <a:gd name="connsiteY6" fmla="*/ 3243 h 34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8963" h="340242">
                <a:moveTo>
                  <a:pt x="16062" y="0"/>
                </a:moveTo>
                <a:lnTo>
                  <a:pt x="3928842" y="0"/>
                </a:lnTo>
                <a:cubicBezTo>
                  <a:pt x="4022797" y="0"/>
                  <a:pt x="4098963" y="76166"/>
                  <a:pt x="4098963" y="170121"/>
                </a:cubicBezTo>
                <a:cubicBezTo>
                  <a:pt x="4098963" y="264076"/>
                  <a:pt x="4022797" y="340242"/>
                  <a:pt x="3928842" y="340242"/>
                </a:cubicBezTo>
                <a:lnTo>
                  <a:pt x="16062" y="340242"/>
                </a:lnTo>
                <a:lnTo>
                  <a:pt x="0" y="336999"/>
                </a:lnTo>
                <a:lnTo>
                  <a:pt x="0" y="3243"/>
                </a:lnTo>
                <a:close/>
              </a:path>
            </a:pathLst>
          </a:cu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zh-CN" altLang="en-US" dirty="0" smtClean="0">
                <a:latin typeface="微软雅黑" panose="020B0503020204020204" pitchFamily="34" charset="-122"/>
                <a:ea typeface="微软雅黑" panose="020B0503020204020204" pitchFamily="34" charset="-122"/>
              </a:rPr>
              <a:t>平面设计</a:t>
            </a:r>
            <a:endParaRPr lang="zh-CN" altLang="en-US" dirty="0">
              <a:latin typeface="微软雅黑" panose="020B0503020204020204" pitchFamily="34" charset="-122"/>
              <a:ea typeface="微软雅黑" panose="020B0503020204020204" pitchFamily="34" charset="-122"/>
            </a:endParaRPr>
          </a:p>
        </p:txBody>
      </p:sp>
      <p:sp>
        <p:nvSpPr>
          <p:cNvPr id="10" name="任意多边形 9"/>
          <p:cNvSpPr/>
          <p:nvPr/>
        </p:nvSpPr>
        <p:spPr>
          <a:xfrm>
            <a:off x="395538" y="2149045"/>
            <a:ext cx="2288090" cy="319007"/>
          </a:xfrm>
          <a:custGeom>
            <a:avLst/>
            <a:gdLst>
              <a:gd name="connsiteX0" fmla="*/ 16062 w 4098963"/>
              <a:gd name="connsiteY0" fmla="*/ 0 h 340242"/>
              <a:gd name="connsiteX1" fmla="*/ 3928842 w 4098963"/>
              <a:gd name="connsiteY1" fmla="*/ 0 h 340242"/>
              <a:gd name="connsiteX2" fmla="*/ 4098963 w 4098963"/>
              <a:gd name="connsiteY2" fmla="*/ 170121 h 340242"/>
              <a:gd name="connsiteX3" fmla="*/ 3928842 w 4098963"/>
              <a:gd name="connsiteY3" fmla="*/ 340242 h 340242"/>
              <a:gd name="connsiteX4" fmla="*/ 16062 w 4098963"/>
              <a:gd name="connsiteY4" fmla="*/ 340242 h 340242"/>
              <a:gd name="connsiteX5" fmla="*/ 0 w 4098963"/>
              <a:gd name="connsiteY5" fmla="*/ 336999 h 340242"/>
              <a:gd name="connsiteX6" fmla="*/ 0 w 4098963"/>
              <a:gd name="connsiteY6" fmla="*/ 3243 h 34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8963" h="340242">
                <a:moveTo>
                  <a:pt x="16062" y="0"/>
                </a:moveTo>
                <a:lnTo>
                  <a:pt x="3928842" y="0"/>
                </a:lnTo>
                <a:cubicBezTo>
                  <a:pt x="4022797" y="0"/>
                  <a:pt x="4098963" y="76166"/>
                  <a:pt x="4098963" y="170121"/>
                </a:cubicBezTo>
                <a:cubicBezTo>
                  <a:pt x="4098963" y="264076"/>
                  <a:pt x="4022797" y="340242"/>
                  <a:pt x="3928842" y="340242"/>
                </a:cubicBezTo>
                <a:lnTo>
                  <a:pt x="16062" y="340242"/>
                </a:lnTo>
                <a:lnTo>
                  <a:pt x="0" y="336999"/>
                </a:lnTo>
                <a:lnTo>
                  <a:pt x="0" y="3243"/>
                </a:lnTo>
                <a:close/>
              </a:path>
            </a:pathLst>
          </a:cu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zh-CN" altLang="en-US" dirty="0" smtClean="0">
                <a:latin typeface="微软雅黑" panose="020B0503020204020204" pitchFamily="34" charset="-122"/>
                <a:ea typeface="微软雅黑" panose="020B0503020204020204" pitchFamily="34" charset="-122"/>
              </a:rPr>
              <a:t>网页设计</a:t>
            </a:r>
            <a:endParaRPr lang="zh-CN" altLang="en-US" dirty="0">
              <a:latin typeface="微软雅黑" panose="020B0503020204020204" pitchFamily="34" charset="-122"/>
              <a:ea typeface="微软雅黑" panose="020B0503020204020204" pitchFamily="34" charset="-122"/>
            </a:endParaRPr>
          </a:p>
        </p:txBody>
      </p:sp>
      <p:sp>
        <p:nvSpPr>
          <p:cNvPr id="11" name="任意多边形 10"/>
          <p:cNvSpPr/>
          <p:nvPr/>
        </p:nvSpPr>
        <p:spPr>
          <a:xfrm>
            <a:off x="395537" y="2670790"/>
            <a:ext cx="2698770" cy="319007"/>
          </a:xfrm>
          <a:custGeom>
            <a:avLst/>
            <a:gdLst>
              <a:gd name="connsiteX0" fmla="*/ 16062 w 4098963"/>
              <a:gd name="connsiteY0" fmla="*/ 0 h 340242"/>
              <a:gd name="connsiteX1" fmla="*/ 3928842 w 4098963"/>
              <a:gd name="connsiteY1" fmla="*/ 0 h 340242"/>
              <a:gd name="connsiteX2" fmla="*/ 4098963 w 4098963"/>
              <a:gd name="connsiteY2" fmla="*/ 170121 h 340242"/>
              <a:gd name="connsiteX3" fmla="*/ 3928842 w 4098963"/>
              <a:gd name="connsiteY3" fmla="*/ 340242 h 340242"/>
              <a:gd name="connsiteX4" fmla="*/ 16062 w 4098963"/>
              <a:gd name="connsiteY4" fmla="*/ 340242 h 340242"/>
              <a:gd name="connsiteX5" fmla="*/ 0 w 4098963"/>
              <a:gd name="connsiteY5" fmla="*/ 336999 h 340242"/>
              <a:gd name="connsiteX6" fmla="*/ 0 w 4098963"/>
              <a:gd name="connsiteY6" fmla="*/ 3243 h 34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8963" h="340242">
                <a:moveTo>
                  <a:pt x="16062" y="0"/>
                </a:moveTo>
                <a:lnTo>
                  <a:pt x="3928842" y="0"/>
                </a:lnTo>
                <a:cubicBezTo>
                  <a:pt x="4022797" y="0"/>
                  <a:pt x="4098963" y="76166"/>
                  <a:pt x="4098963" y="170121"/>
                </a:cubicBezTo>
                <a:cubicBezTo>
                  <a:pt x="4098963" y="264076"/>
                  <a:pt x="4022797" y="340242"/>
                  <a:pt x="3928842" y="340242"/>
                </a:cubicBezTo>
                <a:lnTo>
                  <a:pt x="16062" y="340242"/>
                </a:lnTo>
                <a:lnTo>
                  <a:pt x="0" y="336999"/>
                </a:lnTo>
                <a:lnTo>
                  <a:pt x="0" y="3243"/>
                </a:lnTo>
                <a:close/>
              </a:path>
            </a:pathLst>
          </a:cu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zh-CN" altLang="en-US" dirty="0" smtClean="0">
                <a:latin typeface="微软雅黑" panose="020B0503020204020204" pitchFamily="34" charset="-122"/>
                <a:ea typeface="微软雅黑" panose="020B0503020204020204" pitchFamily="34" charset="-122"/>
              </a:rPr>
              <a:t>课程研发</a:t>
            </a:r>
            <a:endParaRPr lang="zh-CN" altLang="en-US" dirty="0">
              <a:latin typeface="微软雅黑" panose="020B0503020204020204" pitchFamily="34" charset="-122"/>
              <a:ea typeface="微软雅黑" panose="020B0503020204020204" pitchFamily="34" charset="-122"/>
            </a:endParaRPr>
          </a:p>
        </p:txBody>
      </p:sp>
      <p:sp>
        <p:nvSpPr>
          <p:cNvPr id="12" name="任意多边形 11"/>
          <p:cNvSpPr/>
          <p:nvPr/>
        </p:nvSpPr>
        <p:spPr>
          <a:xfrm>
            <a:off x="395539" y="3165429"/>
            <a:ext cx="1777727" cy="319007"/>
          </a:xfrm>
          <a:custGeom>
            <a:avLst/>
            <a:gdLst>
              <a:gd name="connsiteX0" fmla="*/ 16062 w 4098963"/>
              <a:gd name="connsiteY0" fmla="*/ 0 h 340242"/>
              <a:gd name="connsiteX1" fmla="*/ 3928842 w 4098963"/>
              <a:gd name="connsiteY1" fmla="*/ 0 h 340242"/>
              <a:gd name="connsiteX2" fmla="*/ 4098963 w 4098963"/>
              <a:gd name="connsiteY2" fmla="*/ 170121 h 340242"/>
              <a:gd name="connsiteX3" fmla="*/ 3928842 w 4098963"/>
              <a:gd name="connsiteY3" fmla="*/ 340242 h 340242"/>
              <a:gd name="connsiteX4" fmla="*/ 16062 w 4098963"/>
              <a:gd name="connsiteY4" fmla="*/ 340242 h 340242"/>
              <a:gd name="connsiteX5" fmla="*/ 0 w 4098963"/>
              <a:gd name="connsiteY5" fmla="*/ 336999 h 340242"/>
              <a:gd name="connsiteX6" fmla="*/ 0 w 4098963"/>
              <a:gd name="connsiteY6" fmla="*/ 3243 h 34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8963" h="340242">
                <a:moveTo>
                  <a:pt x="16062" y="0"/>
                </a:moveTo>
                <a:lnTo>
                  <a:pt x="3928842" y="0"/>
                </a:lnTo>
                <a:cubicBezTo>
                  <a:pt x="4022797" y="0"/>
                  <a:pt x="4098963" y="76166"/>
                  <a:pt x="4098963" y="170121"/>
                </a:cubicBezTo>
                <a:cubicBezTo>
                  <a:pt x="4098963" y="264076"/>
                  <a:pt x="4022797" y="340242"/>
                  <a:pt x="3928842" y="340242"/>
                </a:cubicBezTo>
                <a:lnTo>
                  <a:pt x="16062" y="340242"/>
                </a:lnTo>
                <a:lnTo>
                  <a:pt x="0" y="336999"/>
                </a:lnTo>
                <a:lnTo>
                  <a:pt x="0" y="3243"/>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zh-CN" altLang="en-US" dirty="0" smtClean="0">
                <a:latin typeface="微软雅黑" panose="020B0503020204020204" pitchFamily="34" charset="-122"/>
                <a:ea typeface="微软雅黑" panose="020B0503020204020204" pitchFamily="34" charset="-122"/>
              </a:rPr>
              <a:t>产品交互</a:t>
            </a:r>
            <a:endParaRPr lang="zh-CN" altLang="en-US" dirty="0">
              <a:latin typeface="微软雅黑" panose="020B0503020204020204" pitchFamily="34" charset="-122"/>
              <a:ea typeface="微软雅黑" panose="020B0503020204020204" pitchFamily="34" charset="-122"/>
            </a:endParaRPr>
          </a:p>
        </p:txBody>
      </p:sp>
      <p:sp>
        <p:nvSpPr>
          <p:cNvPr id="13" name="任意多边形 12"/>
          <p:cNvSpPr/>
          <p:nvPr/>
        </p:nvSpPr>
        <p:spPr>
          <a:xfrm>
            <a:off x="395536" y="3683184"/>
            <a:ext cx="2367837" cy="319007"/>
          </a:xfrm>
          <a:custGeom>
            <a:avLst/>
            <a:gdLst>
              <a:gd name="connsiteX0" fmla="*/ 16062 w 4098963"/>
              <a:gd name="connsiteY0" fmla="*/ 0 h 340242"/>
              <a:gd name="connsiteX1" fmla="*/ 3928842 w 4098963"/>
              <a:gd name="connsiteY1" fmla="*/ 0 h 340242"/>
              <a:gd name="connsiteX2" fmla="*/ 4098963 w 4098963"/>
              <a:gd name="connsiteY2" fmla="*/ 170121 h 340242"/>
              <a:gd name="connsiteX3" fmla="*/ 3928842 w 4098963"/>
              <a:gd name="connsiteY3" fmla="*/ 340242 h 340242"/>
              <a:gd name="connsiteX4" fmla="*/ 16062 w 4098963"/>
              <a:gd name="connsiteY4" fmla="*/ 340242 h 340242"/>
              <a:gd name="connsiteX5" fmla="*/ 0 w 4098963"/>
              <a:gd name="connsiteY5" fmla="*/ 336999 h 340242"/>
              <a:gd name="connsiteX6" fmla="*/ 0 w 4098963"/>
              <a:gd name="connsiteY6" fmla="*/ 3243 h 34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8963" h="340242">
                <a:moveTo>
                  <a:pt x="16062" y="0"/>
                </a:moveTo>
                <a:lnTo>
                  <a:pt x="3928842" y="0"/>
                </a:lnTo>
                <a:cubicBezTo>
                  <a:pt x="4022797" y="0"/>
                  <a:pt x="4098963" y="76166"/>
                  <a:pt x="4098963" y="170121"/>
                </a:cubicBezTo>
                <a:cubicBezTo>
                  <a:pt x="4098963" y="264076"/>
                  <a:pt x="4022797" y="340242"/>
                  <a:pt x="3928842" y="340242"/>
                </a:cubicBezTo>
                <a:lnTo>
                  <a:pt x="16062" y="340242"/>
                </a:lnTo>
                <a:lnTo>
                  <a:pt x="0" y="336999"/>
                </a:lnTo>
                <a:lnTo>
                  <a:pt x="0" y="3243"/>
                </a:lnTo>
                <a:close/>
              </a:path>
            </a:pathLst>
          </a:cu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zh-CN" altLang="en-US" dirty="0" smtClean="0">
                <a:latin typeface="微软雅黑" panose="020B0503020204020204" pitchFamily="34" charset="-122"/>
                <a:ea typeface="微软雅黑" panose="020B0503020204020204" pitchFamily="34" charset="-122"/>
              </a:rPr>
              <a:t>数据挖掘</a:t>
            </a:r>
            <a:endParaRPr lang="zh-CN" altLang="en-US" dirty="0">
              <a:latin typeface="微软雅黑" panose="020B0503020204020204" pitchFamily="34" charset="-122"/>
              <a:ea typeface="微软雅黑" panose="020B0503020204020204" pitchFamily="34" charset="-122"/>
            </a:endParaRPr>
          </a:p>
        </p:txBody>
      </p:sp>
      <p:sp>
        <p:nvSpPr>
          <p:cNvPr id="14" name="任意多边形 13"/>
          <p:cNvSpPr/>
          <p:nvPr/>
        </p:nvSpPr>
        <p:spPr>
          <a:xfrm>
            <a:off x="395536" y="4152353"/>
            <a:ext cx="2906591" cy="319007"/>
          </a:xfrm>
          <a:custGeom>
            <a:avLst/>
            <a:gdLst>
              <a:gd name="connsiteX0" fmla="*/ 16062 w 4098963"/>
              <a:gd name="connsiteY0" fmla="*/ 0 h 340242"/>
              <a:gd name="connsiteX1" fmla="*/ 3928842 w 4098963"/>
              <a:gd name="connsiteY1" fmla="*/ 0 h 340242"/>
              <a:gd name="connsiteX2" fmla="*/ 4098963 w 4098963"/>
              <a:gd name="connsiteY2" fmla="*/ 170121 h 340242"/>
              <a:gd name="connsiteX3" fmla="*/ 3928842 w 4098963"/>
              <a:gd name="connsiteY3" fmla="*/ 340242 h 340242"/>
              <a:gd name="connsiteX4" fmla="*/ 16062 w 4098963"/>
              <a:gd name="connsiteY4" fmla="*/ 340242 h 340242"/>
              <a:gd name="connsiteX5" fmla="*/ 0 w 4098963"/>
              <a:gd name="connsiteY5" fmla="*/ 336999 h 340242"/>
              <a:gd name="connsiteX6" fmla="*/ 0 w 4098963"/>
              <a:gd name="connsiteY6" fmla="*/ 3243 h 34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8963" h="340242">
                <a:moveTo>
                  <a:pt x="16062" y="0"/>
                </a:moveTo>
                <a:lnTo>
                  <a:pt x="3928842" y="0"/>
                </a:lnTo>
                <a:cubicBezTo>
                  <a:pt x="4022797" y="0"/>
                  <a:pt x="4098963" y="76166"/>
                  <a:pt x="4098963" y="170121"/>
                </a:cubicBezTo>
                <a:cubicBezTo>
                  <a:pt x="4098963" y="264076"/>
                  <a:pt x="4022797" y="340242"/>
                  <a:pt x="3928842" y="340242"/>
                </a:cubicBezTo>
                <a:lnTo>
                  <a:pt x="16062" y="340242"/>
                </a:lnTo>
                <a:lnTo>
                  <a:pt x="0" y="336999"/>
                </a:lnTo>
                <a:lnTo>
                  <a:pt x="0" y="3243"/>
                </a:lnTo>
                <a:close/>
              </a:path>
            </a:pathLst>
          </a:cu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zh-CN" altLang="en-US" dirty="0" smtClean="0">
                <a:latin typeface="微软雅黑" panose="020B0503020204020204" pitchFamily="34" charset="-122"/>
                <a:ea typeface="微软雅黑" panose="020B0503020204020204" pitchFamily="34" charset="-122"/>
              </a:rPr>
              <a:t>课件制作</a:t>
            </a:r>
            <a:endParaRPr lang="zh-CN" altLang="en-US" dirty="0">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4597586" y="1446180"/>
            <a:ext cx="0" cy="3331534"/>
          </a:xfrm>
          <a:prstGeom prst="line">
            <a:avLst/>
          </a:prstGeom>
          <a:ln w="317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4992735" y="1676886"/>
            <a:ext cx="3822452" cy="2655166"/>
            <a:chOff x="6753497" y="1842321"/>
            <a:chExt cx="5096603" cy="3186198"/>
          </a:xfrm>
          <a:solidFill>
            <a:srgbClr val="013B6D"/>
          </a:solidFill>
        </p:grpSpPr>
        <p:sp>
          <p:nvSpPr>
            <p:cNvPr id="17" name="矩形 16"/>
            <p:cNvSpPr/>
            <p:nvPr/>
          </p:nvSpPr>
          <p:spPr>
            <a:xfrm>
              <a:off x="6753497" y="1842321"/>
              <a:ext cx="5096603" cy="31861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8" name="文本框 32"/>
            <p:cNvSpPr txBox="1"/>
            <p:nvPr/>
          </p:nvSpPr>
          <p:spPr>
            <a:xfrm>
              <a:off x="6890544" y="2075224"/>
              <a:ext cx="4781171" cy="2326790"/>
            </a:xfrm>
            <a:prstGeom prst="rect">
              <a:avLst/>
            </a:prstGeom>
            <a:grpFill/>
          </p:spPr>
          <p:txBody>
            <a:bodyPr wrap="square"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接下来，我们就要用数据说话，与同行业的一些数据对比，在这里写下你得出的结论，某某竞争对手的占有率是多少多少，我们的占有率是</a:t>
              </a:r>
              <a:r>
                <a:rPr lang="en-US" altLang="zh-CN" sz="1500" dirty="0">
                  <a:solidFill>
                    <a:schemeClr val="bg1"/>
                  </a:solidFill>
                  <a:latin typeface="微软雅黑" panose="020B0503020204020204" pitchFamily="34" charset="-122"/>
                  <a:ea typeface="微软雅黑" panose="020B0503020204020204" pitchFamily="34" charset="-122"/>
                </a:rPr>
                <a:t>n%</a:t>
              </a:r>
              <a:r>
                <a:rPr lang="zh-CN" altLang="en-US" sz="1500" dirty="0">
                  <a:solidFill>
                    <a:schemeClr val="bg1"/>
                  </a:solidFill>
                  <a:latin typeface="微软雅黑" panose="020B0503020204020204" pitchFamily="34" charset="-122"/>
                  <a:ea typeface="微软雅黑" panose="020B0503020204020204" pitchFamily="34" charset="-122"/>
                </a:rPr>
                <a:t>，这种额度的占有率，我们能做什么呢</a:t>
              </a:r>
              <a:r>
                <a:rPr lang="zh-CN" altLang="en-US" sz="1500" dirty="0" smtClean="0">
                  <a:solidFill>
                    <a:schemeClr val="bg1"/>
                  </a:solidFill>
                  <a:latin typeface="微软雅黑" panose="020B0503020204020204" pitchFamily="34" charset="-122"/>
                  <a:ea typeface="微软雅黑" panose="020B0503020204020204" pitchFamily="34" charset="-122"/>
                </a:rPr>
                <a:t>？于是我们在在这里做各种的数据对比</a:t>
              </a:r>
              <a:r>
                <a:rPr lang="zh-CN" altLang="en-US" sz="1500" dirty="0">
                  <a:solidFill>
                    <a:schemeClr val="bg1"/>
                  </a:solidFill>
                  <a:latin typeface="微软雅黑" panose="020B0503020204020204" pitchFamily="34" charset="-122"/>
                  <a:ea typeface="微软雅黑" panose="020B0503020204020204" pitchFamily="34" charset="-122"/>
                </a:rPr>
                <a:t>数据</a:t>
              </a:r>
              <a:r>
                <a:rPr lang="zh-CN" altLang="en-US" sz="1500" dirty="0" smtClean="0">
                  <a:solidFill>
                    <a:schemeClr val="bg1"/>
                  </a:solidFill>
                  <a:latin typeface="微软雅黑" panose="020B0503020204020204" pitchFamily="34" charset="-122"/>
                  <a:ea typeface="微软雅黑" panose="020B0503020204020204" pitchFamily="34" charset="-122"/>
                </a:rPr>
                <a:t>对比</a:t>
              </a:r>
              <a:r>
                <a:rPr lang="zh-CN" altLang="en-US" sz="1500" dirty="0">
                  <a:solidFill>
                    <a:schemeClr val="bg1"/>
                  </a:solidFill>
                  <a:latin typeface="微软雅黑" panose="020B0503020204020204" pitchFamily="34" charset="-122"/>
                  <a:ea typeface="微软雅黑" panose="020B0503020204020204" pitchFamily="34" charset="-122"/>
                </a:rPr>
                <a:t>数据</a:t>
              </a:r>
              <a:r>
                <a:rPr lang="zh-CN" altLang="en-US" sz="1500" dirty="0" smtClean="0">
                  <a:solidFill>
                    <a:schemeClr val="bg1"/>
                  </a:solidFill>
                  <a:latin typeface="微软雅黑" panose="020B0503020204020204" pitchFamily="34" charset="-122"/>
                  <a:ea typeface="微软雅黑" panose="020B0503020204020204" pitchFamily="34" charset="-122"/>
                </a:rPr>
                <a:t>对比</a:t>
              </a:r>
              <a:r>
                <a:rPr lang="zh-CN" altLang="en-US" sz="1500" dirty="0">
                  <a:solidFill>
                    <a:schemeClr val="bg1"/>
                  </a:solidFill>
                  <a:latin typeface="微软雅黑" panose="020B0503020204020204" pitchFamily="34" charset="-122"/>
                  <a:ea typeface="微软雅黑" panose="020B0503020204020204" pitchFamily="34" charset="-122"/>
                </a:rPr>
                <a:t>数据</a:t>
              </a:r>
              <a:r>
                <a:rPr lang="zh-CN" altLang="en-US" sz="1500" dirty="0" smtClean="0">
                  <a:solidFill>
                    <a:schemeClr val="bg1"/>
                  </a:solidFill>
                  <a:latin typeface="微软雅黑" panose="020B0503020204020204" pitchFamily="34" charset="-122"/>
                  <a:ea typeface="微软雅黑" panose="020B0503020204020204" pitchFamily="34" charset="-122"/>
                </a:rPr>
                <a:t>对比</a:t>
              </a:r>
              <a:r>
                <a:rPr lang="zh-CN" altLang="en-US" sz="1500" dirty="0">
                  <a:solidFill>
                    <a:schemeClr val="bg1"/>
                  </a:solidFill>
                  <a:latin typeface="微软雅黑" panose="020B0503020204020204" pitchFamily="34" charset="-122"/>
                  <a:ea typeface="微软雅黑" panose="020B0503020204020204" pitchFamily="34" charset="-122"/>
                </a:rPr>
                <a:t>数据</a:t>
              </a:r>
              <a:r>
                <a:rPr lang="zh-CN" altLang="en-US" sz="1500" dirty="0" smtClean="0">
                  <a:solidFill>
                    <a:schemeClr val="bg1"/>
                  </a:solidFill>
                  <a:latin typeface="微软雅黑" panose="020B0503020204020204" pitchFamily="34" charset="-122"/>
                  <a:ea typeface="微软雅黑" panose="020B0503020204020204" pitchFamily="34" charset="-122"/>
                </a:rPr>
                <a:t>对比</a:t>
              </a:r>
              <a:r>
                <a:rPr lang="zh-CN" altLang="en-US" sz="1500" dirty="0">
                  <a:solidFill>
                    <a:schemeClr val="bg1"/>
                  </a:solidFill>
                  <a:latin typeface="微软雅黑" panose="020B0503020204020204" pitchFamily="34" charset="-122"/>
                  <a:ea typeface="微软雅黑" panose="020B0503020204020204" pitchFamily="34" charset="-122"/>
                </a:rPr>
                <a:t>数据</a:t>
              </a:r>
              <a:r>
                <a:rPr lang="zh-CN" altLang="en-US" sz="1500" dirty="0" smtClean="0">
                  <a:solidFill>
                    <a:schemeClr val="bg1"/>
                  </a:solidFill>
                  <a:latin typeface="微软雅黑" panose="020B0503020204020204" pitchFamily="34" charset="-122"/>
                  <a:ea typeface="微软雅黑" panose="020B0503020204020204" pitchFamily="34" charset="-122"/>
                </a:rPr>
                <a:t>对比对比。。。</a:t>
              </a:r>
              <a:endParaRPr lang="zh-CN" altLang="en-US" sz="1500" dirty="0">
                <a:solidFill>
                  <a:schemeClr val="bg1"/>
                </a:solidFill>
              </a:endParaRPr>
            </a:p>
          </p:txBody>
        </p:sp>
      </p:grpSp>
      <p:sp>
        <p:nvSpPr>
          <p:cNvPr id="19" name="文本框 40"/>
          <p:cNvSpPr txBox="1"/>
          <p:nvPr/>
        </p:nvSpPr>
        <p:spPr>
          <a:xfrm>
            <a:off x="3482944" y="1584459"/>
            <a:ext cx="980854" cy="484748"/>
          </a:xfrm>
          <a:prstGeom prst="rect">
            <a:avLst/>
          </a:prstGeom>
          <a:noFill/>
        </p:spPr>
        <p:txBody>
          <a:bodyPr wrap="square" lIns="68580" tIns="34290" rIns="68580" bIns="34290" rtlCol="0">
            <a:spAutoFit/>
          </a:bodyPr>
          <a:lstStyle/>
          <a:p>
            <a:r>
              <a:rPr lang="en-US" altLang="zh-CN" sz="2700" dirty="0">
                <a:solidFill>
                  <a:schemeClr val="tx1">
                    <a:lumMod val="75000"/>
                    <a:lumOff val="25000"/>
                  </a:schemeClr>
                </a:solidFill>
                <a:latin typeface="微软雅黑" panose="020B0503020204020204" pitchFamily="34" charset="-122"/>
                <a:ea typeface="微软雅黑" panose="020B0503020204020204" pitchFamily="34" charset="-122"/>
              </a:rPr>
              <a:t>90%</a:t>
            </a:r>
            <a:endParaRPr lang="zh-CN" altLang="en-US" sz="27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文本框 41"/>
          <p:cNvSpPr txBox="1"/>
          <p:nvPr/>
        </p:nvSpPr>
        <p:spPr>
          <a:xfrm>
            <a:off x="2660188" y="2021717"/>
            <a:ext cx="980854" cy="484748"/>
          </a:xfrm>
          <a:prstGeom prst="rect">
            <a:avLst/>
          </a:prstGeom>
          <a:noFill/>
        </p:spPr>
        <p:txBody>
          <a:bodyPr wrap="square" lIns="68580" tIns="34290" rIns="68580" bIns="34290" rtlCol="0">
            <a:spAutoFit/>
          </a:bodyPr>
          <a:lstStyle/>
          <a:p>
            <a:r>
              <a:rPr lang="en-US" altLang="zh-CN" sz="2700" dirty="0">
                <a:solidFill>
                  <a:schemeClr val="tx1">
                    <a:lumMod val="75000"/>
                    <a:lumOff val="25000"/>
                  </a:schemeClr>
                </a:solidFill>
                <a:latin typeface="微软雅黑" panose="020B0503020204020204" pitchFamily="34" charset="-122"/>
                <a:ea typeface="微软雅黑" panose="020B0503020204020204" pitchFamily="34" charset="-122"/>
              </a:rPr>
              <a:t>71%</a:t>
            </a:r>
            <a:endParaRPr lang="zh-CN" altLang="en-US" sz="27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文本框 42"/>
          <p:cNvSpPr txBox="1"/>
          <p:nvPr/>
        </p:nvSpPr>
        <p:spPr>
          <a:xfrm>
            <a:off x="3094307" y="2573337"/>
            <a:ext cx="980854" cy="484748"/>
          </a:xfrm>
          <a:prstGeom prst="rect">
            <a:avLst/>
          </a:prstGeom>
          <a:noFill/>
        </p:spPr>
        <p:txBody>
          <a:bodyPr wrap="square" lIns="68580" tIns="34290" rIns="68580" bIns="34290" rtlCol="0">
            <a:spAutoFit/>
          </a:bodyPr>
          <a:lstStyle/>
          <a:p>
            <a:r>
              <a:rPr lang="en-US" altLang="zh-CN" sz="2700" dirty="0">
                <a:solidFill>
                  <a:schemeClr val="tx1">
                    <a:lumMod val="75000"/>
                    <a:lumOff val="25000"/>
                  </a:schemeClr>
                </a:solidFill>
                <a:latin typeface="微软雅黑" panose="020B0503020204020204" pitchFamily="34" charset="-122"/>
                <a:ea typeface="微软雅黑" panose="020B0503020204020204" pitchFamily="34" charset="-122"/>
              </a:rPr>
              <a:t>80%</a:t>
            </a:r>
            <a:endParaRPr lang="zh-CN" altLang="en-US" sz="27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文本框 43"/>
          <p:cNvSpPr txBox="1"/>
          <p:nvPr/>
        </p:nvSpPr>
        <p:spPr>
          <a:xfrm>
            <a:off x="2145350" y="3067909"/>
            <a:ext cx="980854" cy="484748"/>
          </a:xfrm>
          <a:prstGeom prst="rect">
            <a:avLst/>
          </a:prstGeom>
          <a:noFill/>
        </p:spPr>
        <p:txBody>
          <a:bodyPr wrap="square" lIns="68580" tIns="34290" rIns="68580" bIns="34290" rtlCol="0">
            <a:spAutoFit/>
          </a:bodyPr>
          <a:lstStyle/>
          <a:p>
            <a:r>
              <a:rPr lang="en-US" altLang="zh-CN" sz="2700" dirty="0">
                <a:solidFill>
                  <a:schemeClr val="tx1">
                    <a:lumMod val="75000"/>
                    <a:lumOff val="25000"/>
                  </a:schemeClr>
                </a:solidFill>
                <a:latin typeface="微软雅黑" panose="020B0503020204020204" pitchFamily="34" charset="-122"/>
                <a:ea typeface="微软雅黑" panose="020B0503020204020204" pitchFamily="34" charset="-122"/>
              </a:rPr>
              <a:t>49%</a:t>
            </a:r>
            <a:endParaRPr lang="zh-CN" altLang="en-US" sz="27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文本框 44"/>
          <p:cNvSpPr txBox="1"/>
          <p:nvPr/>
        </p:nvSpPr>
        <p:spPr>
          <a:xfrm>
            <a:off x="2763374" y="3562216"/>
            <a:ext cx="980854" cy="484748"/>
          </a:xfrm>
          <a:prstGeom prst="rect">
            <a:avLst/>
          </a:prstGeom>
          <a:noFill/>
        </p:spPr>
        <p:txBody>
          <a:bodyPr wrap="square" lIns="68580" tIns="34290" rIns="68580" bIns="34290" rtlCol="0">
            <a:spAutoFit/>
          </a:bodyPr>
          <a:lstStyle/>
          <a:p>
            <a:r>
              <a:rPr lang="en-US" altLang="zh-CN" sz="2700" dirty="0">
                <a:solidFill>
                  <a:schemeClr val="tx1">
                    <a:lumMod val="75000"/>
                    <a:lumOff val="25000"/>
                  </a:schemeClr>
                </a:solidFill>
                <a:latin typeface="微软雅黑" panose="020B0503020204020204" pitchFamily="34" charset="-122"/>
                <a:ea typeface="微软雅黑" panose="020B0503020204020204" pitchFamily="34" charset="-122"/>
              </a:rPr>
              <a:t>63%</a:t>
            </a:r>
            <a:endParaRPr lang="zh-CN" altLang="en-US" sz="27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文本框 45"/>
          <p:cNvSpPr txBox="1"/>
          <p:nvPr/>
        </p:nvSpPr>
        <p:spPr>
          <a:xfrm>
            <a:off x="3264908" y="4062748"/>
            <a:ext cx="980854" cy="484748"/>
          </a:xfrm>
          <a:prstGeom prst="rect">
            <a:avLst/>
          </a:prstGeom>
          <a:noFill/>
        </p:spPr>
        <p:txBody>
          <a:bodyPr wrap="square" lIns="68580" tIns="34290" rIns="68580" bIns="34290" rtlCol="0">
            <a:spAutoFit/>
          </a:bodyPr>
          <a:lstStyle/>
          <a:p>
            <a:r>
              <a:rPr lang="en-US" altLang="zh-CN" sz="2700" dirty="0">
                <a:solidFill>
                  <a:schemeClr val="tx1">
                    <a:lumMod val="75000"/>
                    <a:lumOff val="25000"/>
                  </a:schemeClr>
                </a:solidFill>
                <a:latin typeface="微软雅黑" panose="020B0503020204020204" pitchFamily="34" charset="-122"/>
                <a:ea typeface="微软雅黑" panose="020B0503020204020204" pitchFamily="34" charset="-122"/>
              </a:rPr>
              <a:t>82%</a:t>
            </a:r>
            <a:endParaRPr lang="zh-CN" altLang="en-US" sz="27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84058797"/>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trips(downRight)">
                                      <p:cBhvr>
                                        <p:cTn id="11" dur="500"/>
                                        <p:tgtEl>
                                          <p:spTgt spid="9"/>
                                        </p:tgtEl>
                                      </p:cBhvr>
                                    </p:animEffect>
                                  </p:childTnLst>
                                </p:cTn>
                              </p:par>
                            </p:childTnLst>
                          </p:cTn>
                        </p:par>
                        <p:par>
                          <p:cTn id="12" fill="hold">
                            <p:stCondLst>
                              <p:cond delay="1000"/>
                            </p:stCondLst>
                            <p:childTnLst>
                              <p:par>
                                <p:cTn id="13" presetID="23" presetClass="entr" presetSubtype="36"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strVal val="(6*min(max(#ppt_w*#ppt_h,.3),1)-7.4)/-.7*#ppt_w"/>
                                          </p:val>
                                        </p:tav>
                                        <p:tav tm="100000">
                                          <p:val>
                                            <p:strVal val="#ppt_w"/>
                                          </p:val>
                                        </p:tav>
                                      </p:tavLst>
                                    </p:anim>
                                    <p:anim calcmode="lin" valueType="num">
                                      <p:cBhvr>
                                        <p:cTn id="16" dur="500" fill="hold"/>
                                        <p:tgtEl>
                                          <p:spTgt spid="19"/>
                                        </p:tgtEl>
                                        <p:attrNameLst>
                                          <p:attrName>ppt_h</p:attrName>
                                        </p:attrNameLst>
                                      </p:cBhvr>
                                      <p:tavLst>
                                        <p:tav tm="0">
                                          <p:val>
                                            <p:strVal val="(6*min(max(#ppt_w*#ppt_h,.3),1)-7.4)/-.7*#ppt_h"/>
                                          </p:val>
                                        </p:tav>
                                        <p:tav tm="100000">
                                          <p:val>
                                            <p:strVal val="#ppt_h"/>
                                          </p:val>
                                        </p:tav>
                                      </p:tavLst>
                                    </p:anim>
                                    <p:anim calcmode="lin" valueType="num">
                                      <p:cBhvr>
                                        <p:cTn id="17" dur="500" fill="hold"/>
                                        <p:tgtEl>
                                          <p:spTgt spid="19"/>
                                        </p:tgtEl>
                                        <p:attrNameLst>
                                          <p:attrName>ppt_x</p:attrName>
                                        </p:attrNameLst>
                                      </p:cBhvr>
                                      <p:tavLst>
                                        <p:tav tm="0">
                                          <p:val>
                                            <p:fltVal val="0.5"/>
                                          </p:val>
                                        </p:tav>
                                        <p:tav tm="100000">
                                          <p:val>
                                            <p:strVal val="#ppt_x"/>
                                          </p:val>
                                        </p:tav>
                                      </p:tavLst>
                                    </p:anim>
                                    <p:anim calcmode="lin" valueType="num">
                                      <p:cBhvr>
                                        <p:cTn id="18" dur="500" fill="hold"/>
                                        <p:tgtEl>
                                          <p:spTgt spid="19"/>
                                        </p:tgtEl>
                                        <p:attrNameLst>
                                          <p:attrName>ppt_y</p:attrName>
                                        </p:attrNameLst>
                                      </p:cBhvr>
                                      <p:tavLst>
                                        <p:tav tm="0">
                                          <p:val>
                                            <p:strVal val="1+(6*min(max(#ppt_w*#ppt_h,.3),1)-7.4)/-.7*#ppt_h/2"/>
                                          </p:val>
                                        </p:tav>
                                        <p:tav tm="100000">
                                          <p:val>
                                            <p:strVal val="#ppt_y"/>
                                          </p:val>
                                        </p:tav>
                                      </p:tavLst>
                                    </p:anim>
                                  </p:childTnLst>
                                </p:cTn>
                              </p:par>
                            </p:childTnLst>
                          </p:cTn>
                        </p:par>
                        <p:par>
                          <p:cTn id="19" fill="hold">
                            <p:stCondLst>
                              <p:cond delay="1500"/>
                            </p:stCondLst>
                            <p:childTnLst>
                              <p:par>
                                <p:cTn id="20" presetID="18" presetClass="entr" presetSubtype="6"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trips(downRight)">
                                      <p:cBhvr>
                                        <p:cTn id="22" dur="500"/>
                                        <p:tgtEl>
                                          <p:spTgt spid="10"/>
                                        </p:tgtEl>
                                      </p:cBhvr>
                                    </p:animEffect>
                                  </p:childTnLst>
                                </p:cTn>
                              </p:par>
                            </p:childTnLst>
                          </p:cTn>
                        </p:par>
                        <p:par>
                          <p:cTn id="23" fill="hold">
                            <p:stCondLst>
                              <p:cond delay="2000"/>
                            </p:stCondLst>
                            <p:childTnLst>
                              <p:par>
                                <p:cTn id="24" presetID="23" presetClass="entr" presetSubtype="36"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strVal val="(6*min(max(#ppt_w*#ppt_h,.3),1)-7.4)/-.7*#ppt_w"/>
                                          </p:val>
                                        </p:tav>
                                        <p:tav tm="100000">
                                          <p:val>
                                            <p:strVal val="#ppt_w"/>
                                          </p:val>
                                        </p:tav>
                                      </p:tavLst>
                                    </p:anim>
                                    <p:anim calcmode="lin" valueType="num">
                                      <p:cBhvr>
                                        <p:cTn id="27" dur="500" fill="hold"/>
                                        <p:tgtEl>
                                          <p:spTgt spid="20"/>
                                        </p:tgtEl>
                                        <p:attrNameLst>
                                          <p:attrName>ppt_h</p:attrName>
                                        </p:attrNameLst>
                                      </p:cBhvr>
                                      <p:tavLst>
                                        <p:tav tm="0">
                                          <p:val>
                                            <p:strVal val="(6*min(max(#ppt_w*#ppt_h,.3),1)-7.4)/-.7*#ppt_h"/>
                                          </p:val>
                                        </p:tav>
                                        <p:tav tm="100000">
                                          <p:val>
                                            <p:strVal val="#ppt_h"/>
                                          </p:val>
                                        </p:tav>
                                      </p:tavLst>
                                    </p:anim>
                                    <p:anim calcmode="lin" valueType="num">
                                      <p:cBhvr>
                                        <p:cTn id="28" dur="500" fill="hold"/>
                                        <p:tgtEl>
                                          <p:spTgt spid="20"/>
                                        </p:tgtEl>
                                        <p:attrNameLst>
                                          <p:attrName>ppt_x</p:attrName>
                                        </p:attrNameLst>
                                      </p:cBhvr>
                                      <p:tavLst>
                                        <p:tav tm="0">
                                          <p:val>
                                            <p:fltVal val="0.5"/>
                                          </p:val>
                                        </p:tav>
                                        <p:tav tm="100000">
                                          <p:val>
                                            <p:strVal val="#ppt_x"/>
                                          </p:val>
                                        </p:tav>
                                      </p:tavLst>
                                    </p:anim>
                                    <p:anim calcmode="lin" valueType="num">
                                      <p:cBhvr>
                                        <p:cTn id="29" dur="500" fill="hold"/>
                                        <p:tgtEl>
                                          <p:spTgt spid="20"/>
                                        </p:tgtEl>
                                        <p:attrNameLst>
                                          <p:attrName>ppt_y</p:attrName>
                                        </p:attrNameLst>
                                      </p:cBhvr>
                                      <p:tavLst>
                                        <p:tav tm="0">
                                          <p:val>
                                            <p:strVal val="1+(6*min(max(#ppt_w*#ppt_h,.3),1)-7.4)/-.7*#ppt_h/2"/>
                                          </p:val>
                                        </p:tav>
                                        <p:tav tm="100000">
                                          <p:val>
                                            <p:strVal val="#ppt_y"/>
                                          </p:val>
                                        </p:tav>
                                      </p:tavLst>
                                    </p:anim>
                                  </p:childTnLst>
                                </p:cTn>
                              </p:par>
                            </p:childTnLst>
                          </p:cTn>
                        </p:par>
                        <p:par>
                          <p:cTn id="30" fill="hold">
                            <p:stCondLst>
                              <p:cond delay="2500"/>
                            </p:stCondLst>
                            <p:childTnLst>
                              <p:par>
                                <p:cTn id="31" presetID="18" presetClass="entr" presetSubtype="6"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strips(downRight)">
                                      <p:cBhvr>
                                        <p:cTn id="33" dur="500"/>
                                        <p:tgtEl>
                                          <p:spTgt spid="11"/>
                                        </p:tgtEl>
                                      </p:cBhvr>
                                    </p:animEffect>
                                  </p:childTnLst>
                                </p:cTn>
                              </p:par>
                            </p:childTnLst>
                          </p:cTn>
                        </p:par>
                        <p:par>
                          <p:cTn id="34" fill="hold">
                            <p:stCondLst>
                              <p:cond delay="3000"/>
                            </p:stCondLst>
                            <p:childTnLst>
                              <p:par>
                                <p:cTn id="35" presetID="23" presetClass="entr" presetSubtype="36"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strVal val="(6*min(max(#ppt_w*#ppt_h,.3),1)-7.4)/-.7*#ppt_w"/>
                                          </p:val>
                                        </p:tav>
                                        <p:tav tm="100000">
                                          <p:val>
                                            <p:strVal val="#ppt_w"/>
                                          </p:val>
                                        </p:tav>
                                      </p:tavLst>
                                    </p:anim>
                                    <p:anim calcmode="lin" valueType="num">
                                      <p:cBhvr>
                                        <p:cTn id="38" dur="500" fill="hold"/>
                                        <p:tgtEl>
                                          <p:spTgt spid="21"/>
                                        </p:tgtEl>
                                        <p:attrNameLst>
                                          <p:attrName>ppt_h</p:attrName>
                                        </p:attrNameLst>
                                      </p:cBhvr>
                                      <p:tavLst>
                                        <p:tav tm="0">
                                          <p:val>
                                            <p:strVal val="(6*min(max(#ppt_w*#ppt_h,.3),1)-7.4)/-.7*#ppt_h"/>
                                          </p:val>
                                        </p:tav>
                                        <p:tav tm="100000">
                                          <p:val>
                                            <p:strVal val="#ppt_h"/>
                                          </p:val>
                                        </p:tav>
                                      </p:tavLst>
                                    </p:anim>
                                    <p:anim calcmode="lin" valueType="num">
                                      <p:cBhvr>
                                        <p:cTn id="39" dur="500" fill="hold"/>
                                        <p:tgtEl>
                                          <p:spTgt spid="21"/>
                                        </p:tgtEl>
                                        <p:attrNameLst>
                                          <p:attrName>ppt_x</p:attrName>
                                        </p:attrNameLst>
                                      </p:cBhvr>
                                      <p:tavLst>
                                        <p:tav tm="0">
                                          <p:val>
                                            <p:fltVal val="0.5"/>
                                          </p:val>
                                        </p:tav>
                                        <p:tav tm="100000">
                                          <p:val>
                                            <p:strVal val="#ppt_x"/>
                                          </p:val>
                                        </p:tav>
                                      </p:tavLst>
                                    </p:anim>
                                    <p:anim calcmode="lin" valueType="num">
                                      <p:cBhvr>
                                        <p:cTn id="40" dur="500" fill="hold"/>
                                        <p:tgtEl>
                                          <p:spTgt spid="21"/>
                                        </p:tgtEl>
                                        <p:attrNameLst>
                                          <p:attrName>ppt_y</p:attrName>
                                        </p:attrNameLst>
                                      </p:cBhvr>
                                      <p:tavLst>
                                        <p:tav tm="0">
                                          <p:val>
                                            <p:strVal val="1+(6*min(max(#ppt_w*#ppt_h,.3),1)-7.4)/-.7*#ppt_h/2"/>
                                          </p:val>
                                        </p:tav>
                                        <p:tav tm="100000">
                                          <p:val>
                                            <p:strVal val="#ppt_y"/>
                                          </p:val>
                                        </p:tav>
                                      </p:tavLst>
                                    </p:anim>
                                  </p:childTnLst>
                                </p:cTn>
                              </p:par>
                            </p:childTnLst>
                          </p:cTn>
                        </p:par>
                        <p:par>
                          <p:cTn id="41" fill="hold">
                            <p:stCondLst>
                              <p:cond delay="3500"/>
                            </p:stCondLst>
                            <p:childTnLst>
                              <p:par>
                                <p:cTn id="42" presetID="18" presetClass="entr" presetSubtype="6"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strips(downRight)">
                                      <p:cBhvr>
                                        <p:cTn id="44" dur="500"/>
                                        <p:tgtEl>
                                          <p:spTgt spid="12"/>
                                        </p:tgtEl>
                                      </p:cBhvr>
                                    </p:animEffect>
                                  </p:childTnLst>
                                </p:cTn>
                              </p:par>
                            </p:childTnLst>
                          </p:cTn>
                        </p:par>
                        <p:par>
                          <p:cTn id="45" fill="hold">
                            <p:stCondLst>
                              <p:cond delay="4000"/>
                            </p:stCondLst>
                            <p:childTnLst>
                              <p:par>
                                <p:cTn id="46" presetID="23" presetClass="entr" presetSubtype="36"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strVal val="(6*min(max(#ppt_w*#ppt_h,.3),1)-7.4)/-.7*#ppt_w"/>
                                          </p:val>
                                        </p:tav>
                                        <p:tav tm="100000">
                                          <p:val>
                                            <p:strVal val="#ppt_w"/>
                                          </p:val>
                                        </p:tav>
                                      </p:tavLst>
                                    </p:anim>
                                    <p:anim calcmode="lin" valueType="num">
                                      <p:cBhvr>
                                        <p:cTn id="49" dur="500" fill="hold"/>
                                        <p:tgtEl>
                                          <p:spTgt spid="22"/>
                                        </p:tgtEl>
                                        <p:attrNameLst>
                                          <p:attrName>ppt_h</p:attrName>
                                        </p:attrNameLst>
                                      </p:cBhvr>
                                      <p:tavLst>
                                        <p:tav tm="0">
                                          <p:val>
                                            <p:strVal val="(6*min(max(#ppt_w*#ppt_h,.3),1)-7.4)/-.7*#ppt_h"/>
                                          </p:val>
                                        </p:tav>
                                        <p:tav tm="100000">
                                          <p:val>
                                            <p:strVal val="#ppt_h"/>
                                          </p:val>
                                        </p:tav>
                                      </p:tavLst>
                                    </p:anim>
                                    <p:anim calcmode="lin" valueType="num">
                                      <p:cBhvr>
                                        <p:cTn id="50" dur="500" fill="hold"/>
                                        <p:tgtEl>
                                          <p:spTgt spid="22"/>
                                        </p:tgtEl>
                                        <p:attrNameLst>
                                          <p:attrName>ppt_x</p:attrName>
                                        </p:attrNameLst>
                                      </p:cBhvr>
                                      <p:tavLst>
                                        <p:tav tm="0">
                                          <p:val>
                                            <p:fltVal val="0.5"/>
                                          </p:val>
                                        </p:tav>
                                        <p:tav tm="100000">
                                          <p:val>
                                            <p:strVal val="#ppt_x"/>
                                          </p:val>
                                        </p:tav>
                                      </p:tavLst>
                                    </p:anim>
                                    <p:anim calcmode="lin" valueType="num">
                                      <p:cBhvr>
                                        <p:cTn id="51" dur="500" fill="hold"/>
                                        <p:tgtEl>
                                          <p:spTgt spid="22"/>
                                        </p:tgtEl>
                                        <p:attrNameLst>
                                          <p:attrName>ppt_y</p:attrName>
                                        </p:attrNameLst>
                                      </p:cBhvr>
                                      <p:tavLst>
                                        <p:tav tm="0">
                                          <p:val>
                                            <p:strVal val="1+(6*min(max(#ppt_w*#ppt_h,.3),1)-7.4)/-.7*#ppt_h/2"/>
                                          </p:val>
                                        </p:tav>
                                        <p:tav tm="100000">
                                          <p:val>
                                            <p:strVal val="#ppt_y"/>
                                          </p:val>
                                        </p:tav>
                                      </p:tavLst>
                                    </p:anim>
                                  </p:childTnLst>
                                </p:cTn>
                              </p:par>
                            </p:childTnLst>
                          </p:cTn>
                        </p:par>
                        <p:par>
                          <p:cTn id="52" fill="hold">
                            <p:stCondLst>
                              <p:cond delay="4500"/>
                            </p:stCondLst>
                            <p:childTnLst>
                              <p:par>
                                <p:cTn id="53" presetID="18" presetClass="entr" presetSubtype="6"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strips(downRight)">
                                      <p:cBhvr>
                                        <p:cTn id="55" dur="500"/>
                                        <p:tgtEl>
                                          <p:spTgt spid="13"/>
                                        </p:tgtEl>
                                      </p:cBhvr>
                                    </p:animEffect>
                                  </p:childTnLst>
                                </p:cTn>
                              </p:par>
                            </p:childTnLst>
                          </p:cTn>
                        </p:par>
                        <p:par>
                          <p:cTn id="56" fill="hold">
                            <p:stCondLst>
                              <p:cond delay="5000"/>
                            </p:stCondLst>
                            <p:childTnLst>
                              <p:par>
                                <p:cTn id="57" presetID="23" presetClass="entr" presetSubtype="36"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p:cTn id="59" dur="500" fill="hold"/>
                                        <p:tgtEl>
                                          <p:spTgt spid="23"/>
                                        </p:tgtEl>
                                        <p:attrNameLst>
                                          <p:attrName>ppt_w</p:attrName>
                                        </p:attrNameLst>
                                      </p:cBhvr>
                                      <p:tavLst>
                                        <p:tav tm="0">
                                          <p:val>
                                            <p:strVal val="(6*min(max(#ppt_w*#ppt_h,.3),1)-7.4)/-.7*#ppt_w"/>
                                          </p:val>
                                        </p:tav>
                                        <p:tav tm="100000">
                                          <p:val>
                                            <p:strVal val="#ppt_w"/>
                                          </p:val>
                                        </p:tav>
                                      </p:tavLst>
                                    </p:anim>
                                    <p:anim calcmode="lin" valueType="num">
                                      <p:cBhvr>
                                        <p:cTn id="60" dur="500" fill="hold"/>
                                        <p:tgtEl>
                                          <p:spTgt spid="23"/>
                                        </p:tgtEl>
                                        <p:attrNameLst>
                                          <p:attrName>ppt_h</p:attrName>
                                        </p:attrNameLst>
                                      </p:cBhvr>
                                      <p:tavLst>
                                        <p:tav tm="0">
                                          <p:val>
                                            <p:strVal val="(6*min(max(#ppt_w*#ppt_h,.3),1)-7.4)/-.7*#ppt_h"/>
                                          </p:val>
                                        </p:tav>
                                        <p:tav tm="100000">
                                          <p:val>
                                            <p:strVal val="#ppt_h"/>
                                          </p:val>
                                        </p:tav>
                                      </p:tavLst>
                                    </p:anim>
                                    <p:anim calcmode="lin" valueType="num">
                                      <p:cBhvr>
                                        <p:cTn id="61" dur="500" fill="hold"/>
                                        <p:tgtEl>
                                          <p:spTgt spid="23"/>
                                        </p:tgtEl>
                                        <p:attrNameLst>
                                          <p:attrName>ppt_x</p:attrName>
                                        </p:attrNameLst>
                                      </p:cBhvr>
                                      <p:tavLst>
                                        <p:tav tm="0">
                                          <p:val>
                                            <p:fltVal val="0.5"/>
                                          </p:val>
                                        </p:tav>
                                        <p:tav tm="100000">
                                          <p:val>
                                            <p:strVal val="#ppt_x"/>
                                          </p:val>
                                        </p:tav>
                                      </p:tavLst>
                                    </p:anim>
                                    <p:anim calcmode="lin" valueType="num">
                                      <p:cBhvr>
                                        <p:cTn id="62" dur="500" fill="hold"/>
                                        <p:tgtEl>
                                          <p:spTgt spid="23"/>
                                        </p:tgtEl>
                                        <p:attrNameLst>
                                          <p:attrName>ppt_y</p:attrName>
                                        </p:attrNameLst>
                                      </p:cBhvr>
                                      <p:tavLst>
                                        <p:tav tm="0">
                                          <p:val>
                                            <p:strVal val="1+(6*min(max(#ppt_w*#ppt_h,.3),1)-7.4)/-.7*#ppt_h/2"/>
                                          </p:val>
                                        </p:tav>
                                        <p:tav tm="100000">
                                          <p:val>
                                            <p:strVal val="#ppt_y"/>
                                          </p:val>
                                        </p:tav>
                                      </p:tavLst>
                                    </p:anim>
                                  </p:childTnLst>
                                </p:cTn>
                              </p:par>
                            </p:childTnLst>
                          </p:cTn>
                        </p:par>
                        <p:par>
                          <p:cTn id="63" fill="hold">
                            <p:stCondLst>
                              <p:cond delay="5500"/>
                            </p:stCondLst>
                            <p:childTnLst>
                              <p:par>
                                <p:cTn id="64" presetID="18" presetClass="entr" presetSubtype="6" fill="hold" grpId="0"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strips(downRight)">
                                      <p:cBhvr>
                                        <p:cTn id="66" dur="500"/>
                                        <p:tgtEl>
                                          <p:spTgt spid="14"/>
                                        </p:tgtEl>
                                      </p:cBhvr>
                                    </p:animEffect>
                                  </p:childTnLst>
                                </p:cTn>
                              </p:par>
                            </p:childTnLst>
                          </p:cTn>
                        </p:par>
                        <p:par>
                          <p:cTn id="67" fill="hold">
                            <p:stCondLst>
                              <p:cond delay="6000"/>
                            </p:stCondLst>
                            <p:childTnLst>
                              <p:par>
                                <p:cTn id="68" presetID="23" presetClass="entr" presetSubtype="36" fill="hold" grpId="0" nodeType="afterEffect">
                                  <p:stCondLst>
                                    <p:cond delay="0"/>
                                  </p:stCondLst>
                                  <p:childTnLst>
                                    <p:set>
                                      <p:cBhvr>
                                        <p:cTn id="69" dur="1" fill="hold">
                                          <p:stCondLst>
                                            <p:cond delay="0"/>
                                          </p:stCondLst>
                                        </p:cTn>
                                        <p:tgtEl>
                                          <p:spTgt spid="24"/>
                                        </p:tgtEl>
                                        <p:attrNameLst>
                                          <p:attrName>style.visibility</p:attrName>
                                        </p:attrNameLst>
                                      </p:cBhvr>
                                      <p:to>
                                        <p:strVal val="visible"/>
                                      </p:to>
                                    </p:set>
                                    <p:anim calcmode="lin" valueType="num">
                                      <p:cBhvr>
                                        <p:cTn id="70" dur="500" fill="hold"/>
                                        <p:tgtEl>
                                          <p:spTgt spid="24"/>
                                        </p:tgtEl>
                                        <p:attrNameLst>
                                          <p:attrName>ppt_w</p:attrName>
                                        </p:attrNameLst>
                                      </p:cBhvr>
                                      <p:tavLst>
                                        <p:tav tm="0">
                                          <p:val>
                                            <p:strVal val="(6*min(max(#ppt_w*#ppt_h,.3),1)-7.4)/-.7*#ppt_w"/>
                                          </p:val>
                                        </p:tav>
                                        <p:tav tm="100000">
                                          <p:val>
                                            <p:strVal val="#ppt_w"/>
                                          </p:val>
                                        </p:tav>
                                      </p:tavLst>
                                    </p:anim>
                                    <p:anim calcmode="lin" valueType="num">
                                      <p:cBhvr>
                                        <p:cTn id="71" dur="500" fill="hold"/>
                                        <p:tgtEl>
                                          <p:spTgt spid="24"/>
                                        </p:tgtEl>
                                        <p:attrNameLst>
                                          <p:attrName>ppt_h</p:attrName>
                                        </p:attrNameLst>
                                      </p:cBhvr>
                                      <p:tavLst>
                                        <p:tav tm="0">
                                          <p:val>
                                            <p:strVal val="(6*min(max(#ppt_w*#ppt_h,.3),1)-7.4)/-.7*#ppt_h"/>
                                          </p:val>
                                        </p:tav>
                                        <p:tav tm="100000">
                                          <p:val>
                                            <p:strVal val="#ppt_h"/>
                                          </p:val>
                                        </p:tav>
                                      </p:tavLst>
                                    </p:anim>
                                    <p:anim calcmode="lin" valueType="num">
                                      <p:cBhvr>
                                        <p:cTn id="72" dur="500" fill="hold"/>
                                        <p:tgtEl>
                                          <p:spTgt spid="24"/>
                                        </p:tgtEl>
                                        <p:attrNameLst>
                                          <p:attrName>ppt_x</p:attrName>
                                        </p:attrNameLst>
                                      </p:cBhvr>
                                      <p:tavLst>
                                        <p:tav tm="0">
                                          <p:val>
                                            <p:fltVal val="0.5"/>
                                          </p:val>
                                        </p:tav>
                                        <p:tav tm="100000">
                                          <p:val>
                                            <p:strVal val="#ppt_x"/>
                                          </p:val>
                                        </p:tav>
                                      </p:tavLst>
                                    </p:anim>
                                    <p:anim calcmode="lin" valueType="num">
                                      <p:cBhvr>
                                        <p:cTn id="73" dur="500" fill="hold"/>
                                        <p:tgtEl>
                                          <p:spTgt spid="24"/>
                                        </p:tgtEl>
                                        <p:attrNameLst>
                                          <p:attrName>ppt_y</p:attrName>
                                        </p:attrNameLst>
                                      </p:cBhvr>
                                      <p:tavLst>
                                        <p:tav tm="0">
                                          <p:val>
                                            <p:strVal val="1+(6*min(max(#ppt_w*#ppt_h,.3),1)-7.4)/-.7*#ppt_h/2"/>
                                          </p:val>
                                        </p:tav>
                                        <p:tav tm="100000">
                                          <p:val>
                                            <p:strVal val="#ppt_y"/>
                                          </p:val>
                                        </p:tav>
                                      </p:tavLst>
                                    </p:anim>
                                  </p:childTnLst>
                                </p:cTn>
                              </p:par>
                            </p:childTnLst>
                          </p:cTn>
                        </p:par>
                        <p:par>
                          <p:cTn id="74" fill="hold">
                            <p:stCondLst>
                              <p:cond delay="6500"/>
                            </p:stCondLst>
                            <p:childTnLst>
                              <p:par>
                                <p:cTn id="75" presetID="16" presetClass="entr" presetSubtype="42"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barn(outHorizontal)">
                                      <p:cBhvr>
                                        <p:cTn id="77" dur="500"/>
                                        <p:tgtEl>
                                          <p:spTgt spid="15"/>
                                        </p:tgtEl>
                                      </p:cBhvr>
                                    </p:animEffect>
                                  </p:childTnLst>
                                </p:cTn>
                              </p:par>
                            </p:childTnLst>
                          </p:cTn>
                        </p:par>
                        <p:par>
                          <p:cTn id="78" fill="hold">
                            <p:stCondLst>
                              <p:cond delay="7000"/>
                            </p:stCondLst>
                            <p:childTnLst>
                              <p:par>
                                <p:cTn id="79" presetID="31" presetClass="entr" presetSubtype="0" fill="hold" nodeType="after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1000" fill="hold"/>
                                        <p:tgtEl>
                                          <p:spTgt spid="16"/>
                                        </p:tgtEl>
                                        <p:attrNameLst>
                                          <p:attrName>ppt_w</p:attrName>
                                        </p:attrNameLst>
                                      </p:cBhvr>
                                      <p:tavLst>
                                        <p:tav tm="0">
                                          <p:val>
                                            <p:fltVal val="0"/>
                                          </p:val>
                                        </p:tav>
                                        <p:tav tm="100000">
                                          <p:val>
                                            <p:strVal val="#ppt_w"/>
                                          </p:val>
                                        </p:tav>
                                      </p:tavLst>
                                    </p:anim>
                                    <p:anim calcmode="lin" valueType="num">
                                      <p:cBhvr>
                                        <p:cTn id="82" dur="1000" fill="hold"/>
                                        <p:tgtEl>
                                          <p:spTgt spid="16"/>
                                        </p:tgtEl>
                                        <p:attrNameLst>
                                          <p:attrName>ppt_h</p:attrName>
                                        </p:attrNameLst>
                                      </p:cBhvr>
                                      <p:tavLst>
                                        <p:tav tm="0">
                                          <p:val>
                                            <p:fltVal val="0"/>
                                          </p:val>
                                        </p:tav>
                                        <p:tav tm="100000">
                                          <p:val>
                                            <p:strVal val="#ppt_h"/>
                                          </p:val>
                                        </p:tav>
                                      </p:tavLst>
                                    </p:anim>
                                    <p:anim calcmode="lin" valueType="num">
                                      <p:cBhvr>
                                        <p:cTn id="83" dur="1000" fill="hold"/>
                                        <p:tgtEl>
                                          <p:spTgt spid="16"/>
                                        </p:tgtEl>
                                        <p:attrNameLst>
                                          <p:attrName>style.rotation</p:attrName>
                                        </p:attrNameLst>
                                      </p:cBhvr>
                                      <p:tavLst>
                                        <p:tav tm="0">
                                          <p:val>
                                            <p:fltVal val="90"/>
                                          </p:val>
                                        </p:tav>
                                        <p:tav tm="100000">
                                          <p:val>
                                            <p:fltVal val="0"/>
                                          </p:val>
                                        </p:tav>
                                      </p:tavLst>
                                    </p:anim>
                                    <p:animEffect transition="in" filter="fade">
                                      <p:cBhvr>
                                        <p:cTn id="8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9" grpId="0"/>
      <p:bldP spid="20" grpId="0"/>
      <p:bldP spid="21" grpId="0"/>
      <p:bldP spid="22" grpId="0"/>
      <p:bldP spid="23"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2206" y="58657"/>
            <a:ext cx="3937746" cy="435930"/>
            <a:chOff x="274214" y="217809"/>
            <a:chExt cx="3937746" cy="435930"/>
          </a:xfrm>
        </p:grpSpPr>
        <p:grpSp>
          <p:nvGrpSpPr>
            <p:cNvPr id="3" name="组合 2"/>
            <p:cNvGrpSpPr/>
            <p:nvPr/>
          </p:nvGrpSpPr>
          <p:grpSpPr>
            <a:xfrm>
              <a:off x="274214" y="217809"/>
              <a:ext cx="454527" cy="435930"/>
              <a:chOff x="683568" y="1489348"/>
              <a:chExt cx="2638425" cy="2530475"/>
            </a:xfrm>
          </p:grpSpPr>
          <p:sp>
            <p:nvSpPr>
              <p:cNvPr id="5"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 name="TextBox 3"/>
            <p:cNvSpPr txBox="1"/>
            <p:nvPr/>
          </p:nvSpPr>
          <p:spPr>
            <a:xfrm>
              <a:off x="728742" y="235719"/>
              <a:ext cx="3483218"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rPr>
                <a:t>备用图表</a:t>
              </a:r>
              <a:endParaRPr lang="zh-CN" altLang="en-US" sz="2000" b="1" dirty="0">
                <a:solidFill>
                  <a:schemeClr val="bg1"/>
                </a:solidFill>
                <a:latin typeface="微软雅黑" pitchFamily="34" charset="-122"/>
                <a:ea typeface="微软雅黑" pitchFamily="34" charset="-122"/>
              </a:endParaRPr>
            </a:p>
          </p:txBody>
        </p:sp>
      </p:grpSp>
      <p:sp>
        <p:nvSpPr>
          <p:cNvPr id="9" name="TextBox 8"/>
          <p:cNvSpPr txBox="1"/>
          <p:nvPr/>
        </p:nvSpPr>
        <p:spPr>
          <a:xfrm>
            <a:off x="1025958" y="3865612"/>
            <a:ext cx="842415" cy="438572"/>
          </a:xfrm>
          <a:prstGeom prst="rect">
            <a:avLst/>
          </a:prstGeom>
          <a:noFill/>
        </p:spPr>
        <p:txBody>
          <a:bodyPr wrap="square" lIns="68571" tIns="34285" rIns="68571" bIns="34285" rtlCol="0" anchor="ctr">
            <a:spAutoFit/>
          </a:bodyPr>
          <a:lstStyle>
            <a:defPPr>
              <a:defRPr lang="zh-CN"/>
            </a:defPPr>
            <a:lvl1pPr algn="ctr">
              <a:defRPr>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defRPr>
            </a:lvl1pPr>
          </a:lstStyle>
          <a:p>
            <a:r>
              <a:rPr lang="zh-CN" altLang="en-US" sz="1200" dirty="0">
                <a:solidFill>
                  <a:schemeClr val="tx1">
                    <a:lumMod val="85000"/>
                    <a:lumOff val="15000"/>
                  </a:schemeClr>
                </a:solidFill>
              </a:rPr>
              <a:t>点击添加</a:t>
            </a:r>
            <a:endParaRPr lang="en-US" altLang="zh-CN" sz="1200" dirty="0">
              <a:solidFill>
                <a:schemeClr val="tx1">
                  <a:lumMod val="85000"/>
                  <a:lumOff val="15000"/>
                </a:schemeClr>
              </a:solidFill>
            </a:endParaRPr>
          </a:p>
          <a:p>
            <a:r>
              <a:rPr lang="zh-CN" altLang="en-US" sz="1200" dirty="0">
                <a:solidFill>
                  <a:schemeClr val="tx1">
                    <a:lumMod val="85000"/>
                    <a:lumOff val="15000"/>
                  </a:schemeClr>
                </a:solidFill>
              </a:rPr>
              <a:t>文字</a:t>
            </a:r>
          </a:p>
        </p:txBody>
      </p:sp>
      <p:sp>
        <p:nvSpPr>
          <p:cNvPr id="10" name="TextBox 9"/>
          <p:cNvSpPr txBox="1"/>
          <p:nvPr/>
        </p:nvSpPr>
        <p:spPr>
          <a:xfrm>
            <a:off x="2123749" y="2882335"/>
            <a:ext cx="1193420" cy="623237"/>
          </a:xfrm>
          <a:prstGeom prst="rect">
            <a:avLst/>
          </a:prstGeom>
          <a:noFill/>
        </p:spPr>
        <p:txBody>
          <a:bodyPr wrap="square" lIns="68571" tIns="34285" rIns="68571" bIns="34285" rtlCol="0" anchor="ctr">
            <a:spAutoFit/>
          </a:bodyPr>
          <a:lstStyle/>
          <a:p>
            <a:pPr algn="ctr"/>
            <a:r>
              <a:rPr lang="zh-CN" altLang="en-US" sz="1200" dirty="0">
                <a:solidFill>
                  <a:schemeClr val="tx1">
                    <a:lumMod val="85000"/>
                    <a:lumOff val="15000"/>
                  </a:schemeClr>
                </a:solidFill>
                <a:latin typeface="微软雅黑" pitchFamily="34" charset="-122"/>
                <a:ea typeface="微软雅黑" pitchFamily="34" charset="-122"/>
              </a:rPr>
              <a:t>点击添加</a:t>
            </a:r>
            <a:endParaRPr lang="en-US" altLang="zh-CN" sz="1200" dirty="0">
              <a:solidFill>
                <a:schemeClr val="tx1">
                  <a:lumMod val="85000"/>
                  <a:lumOff val="15000"/>
                </a:schemeClr>
              </a:solidFill>
              <a:latin typeface="微软雅黑" pitchFamily="34" charset="-122"/>
              <a:ea typeface="微软雅黑" pitchFamily="34" charset="-122"/>
            </a:endParaRPr>
          </a:p>
          <a:p>
            <a:pPr algn="ctr"/>
            <a:r>
              <a:rPr lang="zh-CN" altLang="en-US" sz="1200" dirty="0">
                <a:solidFill>
                  <a:schemeClr val="tx1">
                    <a:lumMod val="85000"/>
                    <a:lumOff val="15000"/>
                  </a:schemeClr>
                </a:solidFill>
                <a:latin typeface="微软雅黑" pitchFamily="34" charset="-122"/>
                <a:ea typeface="微软雅黑" pitchFamily="34" charset="-122"/>
              </a:rPr>
              <a:t>文字点击添加</a:t>
            </a:r>
            <a:endParaRPr lang="en-US" altLang="zh-CN" sz="1200" dirty="0">
              <a:solidFill>
                <a:schemeClr val="tx1">
                  <a:lumMod val="85000"/>
                  <a:lumOff val="15000"/>
                </a:schemeClr>
              </a:solidFill>
              <a:latin typeface="微软雅黑" pitchFamily="34" charset="-122"/>
              <a:ea typeface="微软雅黑" pitchFamily="34" charset="-122"/>
            </a:endParaRPr>
          </a:p>
          <a:p>
            <a:pPr algn="ctr"/>
            <a:r>
              <a:rPr lang="zh-CN" altLang="en-US" sz="1200" dirty="0">
                <a:solidFill>
                  <a:schemeClr val="tx1">
                    <a:lumMod val="85000"/>
                    <a:lumOff val="15000"/>
                  </a:schemeClr>
                </a:solidFill>
                <a:latin typeface="微软雅黑" pitchFamily="34" charset="-122"/>
                <a:ea typeface="微软雅黑" pitchFamily="34" charset="-122"/>
              </a:rPr>
              <a:t>文字</a:t>
            </a:r>
          </a:p>
        </p:txBody>
      </p:sp>
      <p:sp>
        <p:nvSpPr>
          <p:cNvPr id="11" name="TextBox 10"/>
          <p:cNvSpPr txBox="1"/>
          <p:nvPr/>
        </p:nvSpPr>
        <p:spPr>
          <a:xfrm>
            <a:off x="3607914" y="3715072"/>
            <a:ext cx="842415" cy="438572"/>
          </a:xfrm>
          <a:prstGeom prst="rect">
            <a:avLst/>
          </a:prstGeom>
          <a:noFill/>
        </p:spPr>
        <p:txBody>
          <a:bodyPr wrap="square" lIns="68571" tIns="34285" rIns="68571" bIns="34285" rtlCol="0" anchor="ctr">
            <a:spAutoFit/>
          </a:bodyPr>
          <a:lstStyle>
            <a:defPPr>
              <a:defRPr lang="zh-CN"/>
            </a:defPPr>
            <a:lvl1pPr algn="ctr">
              <a:defRPr sz="16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defRPr>
            </a:lvl1pPr>
          </a:lstStyle>
          <a:p>
            <a:r>
              <a:rPr lang="zh-CN" altLang="en-US" sz="1200" dirty="0">
                <a:solidFill>
                  <a:schemeClr val="tx1">
                    <a:lumMod val="85000"/>
                    <a:lumOff val="15000"/>
                  </a:schemeClr>
                </a:solidFill>
              </a:rPr>
              <a:t>点击添加</a:t>
            </a:r>
            <a:endParaRPr lang="en-US" altLang="zh-CN" sz="1200" dirty="0">
              <a:solidFill>
                <a:schemeClr val="tx1">
                  <a:lumMod val="85000"/>
                  <a:lumOff val="15000"/>
                </a:schemeClr>
              </a:solidFill>
            </a:endParaRPr>
          </a:p>
          <a:p>
            <a:r>
              <a:rPr lang="zh-CN" altLang="en-US" sz="1200" dirty="0">
                <a:solidFill>
                  <a:schemeClr val="tx1">
                    <a:lumMod val="85000"/>
                    <a:lumOff val="15000"/>
                  </a:schemeClr>
                </a:solidFill>
              </a:rPr>
              <a:t>文字</a:t>
            </a:r>
          </a:p>
        </p:txBody>
      </p:sp>
      <p:sp>
        <p:nvSpPr>
          <p:cNvPr id="12" name="TextBox 11"/>
          <p:cNvSpPr txBox="1"/>
          <p:nvPr/>
        </p:nvSpPr>
        <p:spPr>
          <a:xfrm>
            <a:off x="4689429" y="2857311"/>
            <a:ext cx="1193420" cy="500127"/>
          </a:xfrm>
          <a:prstGeom prst="rect">
            <a:avLst/>
          </a:prstGeom>
          <a:noFill/>
        </p:spPr>
        <p:txBody>
          <a:bodyPr wrap="square" lIns="68571" tIns="34285" rIns="68571" bIns="34285" rtlCol="0" anchor="ctr">
            <a:spAutoFit/>
          </a:bodyPr>
          <a:lstStyle/>
          <a:p>
            <a:pPr algn="ctr"/>
            <a:r>
              <a:rPr lang="zh-CN" altLang="en-US" sz="1400" dirty="0">
                <a:solidFill>
                  <a:schemeClr val="tx1">
                    <a:lumMod val="85000"/>
                    <a:lumOff val="15000"/>
                  </a:schemeClr>
                </a:solidFill>
                <a:latin typeface="微软雅黑" pitchFamily="34" charset="-122"/>
                <a:ea typeface="微软雅黑" pitchFamily="34" charset="-122"/>
              </a:rPr>
              <a:t>点击添加</a:t>
            </a:r>
            <a:endParaRPr lang="en-US" altLang="zh-CN" sz="1400" dirty="0">
              <a:solidFill>
                <a:schemeClr val="tx1">
                  <a:lumMod val="85000"/>
                  <a:lumOff val="15000"/>
                </a:schemeClr>
              </a:solidFill>
              <a:latin typeface="微软雅黑" pitchFamily="34" charset="-122"/>
              <a:ea typeface="微软雅黑" pitchFamily="34" charset="-122"/>
            </a:endParaRPr>
          </a:p>
          <a:p>
            <a:pPr algn="ctr"/>
            <a:r>
              <a:rPr lang="zh-CN" altLang="en-US" sz="1400" dirty="0">
                <a:solidFill>
                  <a:schemeClr val="tx1">
                    <a:lumMod val="85000"/>
                    <a:lumOff val="15000"/>
                  </a:schemeClr>
                </a:solidFill>
                <a:latin typeface="微软雅黑" pitchFamily="34" charset="-122"/>
                <a:ea typeface="微软雅黑" pitchFamily="34" charset="-122"/>
              </a:rPr>
              <a:t>文字点击</a:t>
            </a:r>
          </a:p>
        </p:txBody>
      </p:sp>
      <p:sp>
        <p:nvSpPr>
          <p:cNvPr id="13" name="矩形 12"/>
          <p:cNvSpPr/>
          <p:nvPr/>
        </p:nvSpPr>
        <p:spPr>
          <a:xfrm>
            <a:off x="6454229" y="2077595"/>
            <a:ext cx="1943204" cy="2631480"/>
          </a:xfrm>
          <a:prstGeom prst="rect">
            <a:avLst/>
          </a:prstGeom>
        </p:spPr>
        <p:txBody>
          <a:bodyPr wrap="square" lIns="68571" tIns="34285" rIns="68571" bIns="34285">
            <a:spAutoFit/>
          </a:bodyPr>
          <a:lstStyle/>
          <a:p>
            <a:pPr>
              <a:lnSpc>
                <a:spcPct val="150000"/>
              </a:lnSpc>
            </a:pPr>
            <a:r>
              <a:rPr lang="zh-CN" altLang="en-US" sz="1500" b="1" dirty="0">
                <a:solidFill>
                  <a:srgbClr val="013B6D"/>
                </a:solidFill>
                <a:latin typeface="微软雅黑" pitchFamily="34" charset="-122"/>
                <a:ea typeface="微软雅黑" pitchFamily="34" charset="-122"/>
              </a:rPr>
              <a:t>点击添加小标题</a:t>
            </a:r>
            <a:endParaRPr lang="en-US" altLang="zh-CN" sz="1500" b="1" dirty="0">
              <a:solidFill>
                <a:srgbClr val="013B6D"/>
              </a:solidFill>
              <a:latin typeface="微软雅黑" pitchFamily="34" charset="-122"/>
              <a:ea typeface="微软雅黑" pitchFamily="34" charset="-122"/>
            </a:endParaRPr>
          </a:p>
          <a:p>
            <a:pPr>
              <a:lnSpc>
                <a:spcPct val="150000"/>
              </a:lnSpc>
            </a:pPr>
            <a:r>
              <a:rPr lang="zh-CN" altLang="en-US" sz="1200" dirty="0">
                <a:solidFill>
                  <a:schemeClr val="tx1">
                    <a:lumMod val="85000"/>
                    <a:lumOff val="15000"/>
                  </a:schemeClr>
                </a:solidFill>
                <a:latin typeface="微软雅黑" pitchFamily="34" charset="-122"/>
                <a:ea typeface="微软雅黑" pitchFamily="34" charset="-122"/>
              </a:rPr>
              <a:t>您的内容打在这里，或者通过复制您的文本后，在此框中选择粘贴，并选择只保留文字。</a:t>
            </a:r>
            <a:endParaRPr lang="en-US" altLang="zh-CN" sz="1200" dirty="0">
              <a:solidFill>
                <a:schemeClr val="tx1">
                  <a:lumMod val="85000"/>
                  <a:lumOff val="15000"/>
                </a:schemeClr>
              </a:solidFill>
              <a:latin typeface="微软雅黑" pitchFamily="34" charset="-122"/>
              <a:ea typeface="微软雅黑" pitchFamily="34" charset="-122"/>
            </a:endParaRPr>
          </a:p>
          <a:p>
            <a:pPr>
              <a:lnSpc>
                <a:spcPct val="150000"/>
              </a:lnSpc>
            </a:pPr>
            <a:r>
              <a:rPr lang="zh-CN" altLang="en-US" sz="1200" dirty="0">
                <a:solidFill>
                  <a:schemeClr val="tx1">
                    <a:lumMod val="85000"/>
                    <a:lumOff val="15000"/>
                  </a:schemeClr>
                </a:solidFill>
                <a:latin typeface="微软雅黑" pitchFamily="34" charset="-122"/>
                <a:ea typeface="微软雅黑" pitchFamily="34" charset="-122"/>
              </a:rPr>
              <a:t>您的内容打在这里，或者通过复制您的文本后，在此框中选择粘贴，并选择只保留文字。</a:t>
            </a:r>
            <a:endParaRPr lang="en-US" altLang="zh-CN" sz="1200" dirty="0">
              <a:solidFill>
                <a:schemeClr val="tx1">
                  <a:lumMod val="85000"/>
                  <a:lumOff val="15000"/>
                </a:schemeClr>
              </a:solidFill>
              <a:latin typeface="微软雅黑" pitchFamily="34" charset="-122"/>
              <a:ea typeface="微软雅黑" pitchFamily="34" charset="-122"/>
              <a:cs typeface="华文黑体" pitchFamily="2" charset="-122"/>
            </a:endParaRPr>
          </a:p>
        </p:txBody>
      </p:sp>
      <p:sp>
        <p:nvSpPr>
          <p:cNvPr id="14" name="Freeform 4"/>
          <p:cNvSpPr>
            <a:spLocks/>
          </p:cNvSpPr>
          <p:nvPr/>
        </p:nvSpPr>
        <p:spPr bwMode="auto">
          <a:xfrm>
            <a:off x="1838595" y="2353444"/>
            <a:ext cx="1746806" cy="1705990"/>
          </a:xfrm>
          <a:custGeom>
            <a:avLst/>
            <a:gdLst/>
            <a:ahLst/>
            <a:cxnLst/>
            <a:rect l="l" t="t" r="r" b="b"/>
            <a:pathLst>
              <a:path w="2628619" h="2628031">
                <a:moveTo>
                  <a:pt x="1316980" y="400615"/>
                </a:moveTo>
                <a:cubicBezTo>
                  <a:pt x="813885" y="400615"/>
                  <a:pt x="406046" y="809559"/>
                  <a:pt x="406046" y="1314016"/>
                </a:cubicBezTo>
                <a:cubicBezTo>
                  <a:pt x="406046" y="1818473"/>
                  <a:pt x="813885" y="2227417"/>
                  <a:pt x="1316980" y="2227417"/>
                </a:cubicBezTo>
                <a:cubicBezTo>
                  <a:pt x="1820075" y="2227417"/>
                  <a:pt x="2227914" y="1818473"/>
                  <a:pt x="2227914" y="1314016"/>
                </a:cubicBezTo>
                <a:cubicBezTo>
                  <a:pt x="2227914" y="809559"/>
                  <a:pt x="1820075" y="400615"/>
                  <a:pt x="1316980" y="400615"/>
                </a:cubicBezTo>
                <a:close/>
                <a:moveTo>
                  <a:pt x="1151586" y="0"/>
                </a:moveTo>
                <a:lnTo>
                  <a:pt x="1254227" y="145306"/>
                </a:lnTo>
                <a:lnTo>
                  <a:pt x="1316813" y="142801"/>
                </a:lnTo>
                <a:lnTo>
                  <a:pt x="1379399" y="145306"/>
                </a:lnTo>
                <a:lnTo>
                  <a:pt x="1482041" y="0"/>
                </a:lnTo>
                <a:lnTo>
                  <a:pt x="1522096" y="5011"/>
                </a:lnTo>
                <a:lnTo>
                  <a:pt x="1564654" y="12526"/>
                </a:lnTo>
                <a:lnTo>
                  <a:pt x="1617227" y="182885"/>
                </a:lnTo>
                <a:lnTo>
                  <a:pt x="1679813" y="200422"/>
                </a:lnTo>
                <a:lnTo>
                  <a:pt x="1707351" y="210443"/>
                </a:lnTo>
                <a:lnTo>
                  <a:pt x="1737392" y="220464"/>
                </a:lnTo>
                <a:lnTo>
                  <a:pt x="1880089" y="115243"/>
                </a:lnTo>
                <a:lnTo>
                  <a:pt x="1917640" y="132780"/>
                </a:lnTo>
                <a:lnTo>
                  <a:pt x="1955192" y="152822"/>
                </a:lnTo>
                <a:lnTo>
                  <a:pt x="1952689" y="333201"/>
                </a:lnTo>
                <a:lnTo>
                  <a:pt x="2002758" y="368275"/>
                </a:lnTo>
                <a:lnTo>
                  <a:pt x="2027792" y="388317"/>
                </a:lnTo>
                <a:lnTo>
                  <a:pt x="2052827" y="405854"/>
                </a:lnTo>
                <a:lnTo>
                  <a:pt x="2223061" y="348233"/>
                </a:lnTo>
                <a:lnTo>
                  <a:pt x="2253102" y="378296"/>
                </a:lnTo>
                <a:lnTo>
                  <a:pt x="2283144" y="408360"/>
                </a:lnTo>
                <a:lnTo>
                  <a:pt x="2225564" y="578718"/>
                </a:lnTo>
                <a:lnTo>
                  <a:pt x="2263116" y="626318"/>
                </a:lnTo>
                <a:lnTo>
                  <a:pt x="2298164" y="678929"/>
                </a:lnTo>
                <a:lnTo>
                  <a:pt x="2475909" y="676424"/>
                </a:lnTo>
                <a:lnTo>
                  <a:pt x="2495937" y="711498"/>
                </a:lnTo>
                <a:lnTo>
                  <a:pt x="2515964" y="749077"/>
                </a:lnTo>
                <a:lnTo>
                  <a:pt x="2408316" y="891877"/>
                </a:lnTo>
                <a:lnTo>
                  <a:pt x="2428343" y="952004"/>
                </a:lnTo>
                <a:lnTo>
                  <a:pt x="2438357" y="984572"/>
                </a:lnTo>
                <a:lnTo>
                  <a:pt x="2445868" y="1014636"/>
                </a:lnTo>
                <a:lnTo>
                  <a:pt x="2616102" y="1067246"/>
                </a:lnTo>
                <a:lnTo>
                  <a:pt x="2628619" y="1149920"/>
                </a:lnTo>
                <a:lnTo>
                  <a:pt x="2483419" y="1252637"/>
                </a:lnTo>
                <a:lnTo>
                  <a:pt x="2485923" y="1312763"/>
                </a:lnTo>
                <a:lnTo>
                  <a:pt x="2483419" y="1375395"/>
                </a:lnTo>
                <a:lnTo>
                  <a:pt x="2628619" y="1478111"/>
                </a:lnTo>
                <a:lnTo>
                  <a:pt x="2623612" y="1520701"/>
                </a:lnTo>
                <a:lnTo>
                  <a:pt x="2616102" y="1560785"/>
                </a:lnTo>
                <a:lnTo>
                  <a:pt x="2445868" y="1615901"/>
                </a:lnTo>
                <a:lnTo>
                  <a:pt x="2428343" y="1676028"/>
                </a:lnTo>
                <a:lnTo>
                  <a:pt x="2418330" y="1706091"/>
                </a:lnTo>
                <a:lnTo>
                  <a:pt x="2408316" y="1736154"/>
                </a:lnTo>
                <a:lnTo>
                  <a:pt x="2515964" y="1878955"/>
                </a:lnTo>
                <a:lnTo>
                  <a:pt x="2495937" y="1916534"/>
                </a:lnTo>
                <a:lnTo>
                  <a:pt x="2475909" y="1951608"/>
                </a:lnTo>
                <a:lnTo>
                  <a:pt x="2298164" y="1949102"/>
                </a:lnTo>
                <a:lnTo>
                  <a:pt x="2263116" y="2001713"/>
                </a:lnTo>
                <a:lnTo>
                  <a:pt x="2245592" y="2026766"/>
                </a:lnTo>
                <a:lnTo>
                  <a:pt x="2225564" y="2049313"/>
                </a:lnTo>
                <a:lnTo>
                  <a:pt x="2283144" y="2219672"/>
                </a:lnTo>
                <a:lnTo>
                  <a:pt x="2253102" y="2252240"/>
                </a:lnTo>
                <a:lnTo>
                  <a:pt x="2223061" y="2282304"/>
                </a:lnTo>
                <a:lnTo>
                  <a:pt x="2052827" y="2224682"/>
                </a:lnTo>
                <a:lnTo>
                  <a:pt x="2002758" y="2262261"/>
                </a:lnTo>
                <a:lnTo>
                  <a:pt x="1952689" y="2297335"/>
                </a:lnTo>
                <a:lnTo>
                  <a:pt x="1955192" y="2475210"/>
                </a:lnTo>
                <a:lnTo>
                  <a:pt x="1917640" y="2495252"/>
                </a:lnTo>
                <a:lnTo>
                  <a:pt x="1880089" y="2512789"/>
                </a:lnTo>
                <a:lnTo>
                  <a:pt x="1737392" y="2407567"/>
                </a:lnTo>
                <a:lnTo>
                  <a:pt x="1679813" y="2427609"/>
                </a:lnTo>
                <a:lnTo>
                  <a:pt x="1647268" y="2435125"/>
                </a:lnTo>
                <a:lnTo>
                  <a:pt x="1617227" y="2445146"/>
                </a:lnTo>
                <a:lnTo>
                  <a:pt x="1564654" y="2615505"/>
                </a:lnTo>
                <a:lnTo>
                  <a:pt x="1482041" y="2628031"/>
                </a:lnTo>
                <a:lnTo>
                  <a:pt x="1379399" y="2482725"/>
                </a:lnTo>
                <a:lnTo>
                  <a:pt x="1316813" y="2482725"/>
                </a:lnTo>
                <a:lnTo>
                  <a:pt x="1254227" y="2482725"/>
                </a:lnTo>
                <a:lnTo>
                  <a:pt x="1151586" y="2628031"/>
                </a:lnTo>
                <a:lnTo>
                  <a:pt x="1109027" y="2623021"/>
                </a:lnTo>
                <a:lnTo>
                  <a:pt x="1066469" y="2615505"/>
                </a:lnTo>
                <a:lnTo>
                  <a:pt x="1013896" y="2445146"/>
                </a:lnTo>
                <a:lnTo>
                  <a:pt x="953813" y="2427609"/>
                </a:lnTo>
                <a:lnTo>
                  <a:pt x="923772" y="2417588"/>
                </a:lnTo>
                <a:lnTo>
                  <a:pt x="896234" y="2407567"/>
                </a:lnTo>
                <a:lnTo>
                  <a:pt x="753538" y="2512789"/>
                </a:lnTo>
                <a:lnTo>
                  <a:pt x="715986" y="2495252"/>
                </a:lnTo>
                <a:lnTo>
                  <a:pt x="678434" y="2475210"/>
                </a:lnTo>
                <a:lnTo>
                  <a:pt x="680938" y="2297335"/>
                </a:lnTo>
                <a:lnTo>
                  <a:pt x="630869" y="2262261"/>
                </a:lnTo>
                <a:lnTo>
                  <a:pt x="605834" y="2242219"/>
                </a:lnTo>
                <a:lnTo>
                  <a:pt x="580800" y="2224682"/>
                </a:lnTo>
                <a:lnTo>
                  <a:pt x="410566" y="2282304"/>
                </a:lnTo>
                <a:lnTo>
                  <a:pt x="380524" y="2252240"/>
                </a:lnTo>
                <a:lnTo>
                  <a:pt x="350483" y="2219672"/>
                </a:lnTo>
                <a:lnTo>
                  <a:pt x="408062" y="2049313"/>
                </a:lnTo>
                <a:lnTo>
                  <a:pt x="370510" y="2001713"/>
                </a:lnTo>
                <a:lnTo>
                  <a:pt x="335462" y="1949102"/>
                </a:lnTo>
                <a:lnTo>
                  <a:pt x="157717" y="1951608"/>
                </a:lnTo>
                <a:lnTo>
                  <a:pt x="137690" y="1916534"/>
                </a:lnTo>
                <a:lnTo>
                  <a:pt x="117662" y="1878955"/>
                </a:lnTo>
                <a:lnTo>
                  <a:pt x="225310" y="1736154"/>
                </a:lnTo>
                <a:lnTo>
                  <a:pt x="205283" y="1676028"/>
                </a:lnTo>
                <a:lnTo>
                  <a:pt x="195269" y="1645964"/>
                </a:lnTo>
                <a:lnTo>
                  <a:pt x="187759" y="1615901"/>
                </a:lnTo>
                <a:lnTo>
                  <a:pt x="15021" y="1560785"/>
                </a:lnTo>
                <a:lnTo>
                  <a:pt x="0" y="1478111"/>
                </a:lnTo>
                <a:lnTo>
                  <a:pt x="150207" y="1375395"/>
                </a:lnTo>
                <a:lnTo>
                  <a:pt x="147703" y="1312763"/>
                </a:lnTo>
                <a:lnTo>
                  <a:pt x="150207" y="1252637"/>
                </a:lnTo>
                <a:lnTo>
                  <a:pt x="0" y="1149920"/>
                </a:lnTo>
                <a:lnTo>
                  <a:pt x="7510" y="1107331"/>
                </a:lnTo>
                <a:lnTo>
                  <a:pt x="15021" y="1067246"/>
                </a:lnTo>
                <a:lnTo>
                  <a:pt x="187759" y="1014636"/>
                </a:lnTo>
                <a:lnTo>
                  <a:pt x="205283" y="952004"/>
                </a:lnTo>
                <a:lnTo>
                  <a:pt x="215297" y="921941"/>
                </a:lnTo>
                <a:lnTo>
                  <a:pt x="225310" y="891877"/>
                </a:lnTo>
                <a:lnTo>
                  <a:pt x="117662" y="749077"/>
                </a:lnTo>
                <a:lnTo>
                  <a:pt x="137690" y="711498"/>
                </a:lnTo>
                <a:lnTo>
                  <a:pt x="157717" y="676424"/>
                </a:lnTo>
                <a:lnTo>
                  <a:pt x="335462" y="678929"/>
                </a:lnTo>
                <a:lnTo>
                  <a:pt x="370510" y="626318"/>
                </a:lnTo>
                <a:lnTo>
                  <a:pt x="388034" y="601266"/>
                </a:lnTo>
                <a:lnTo>
                  <a:pt x="408062" y="578718"/>
                </a:lnTo>
                <a:lnTo>
                  <a:pt x="350483" y="408360"/>
                </a:lnTo>
                <a:lnTo>
                  <a:pt x="380524" y="378296"/>
                </a:lnTo>
                <a:lnTo>
                  <a:pt x="410566" y="348233"/>
                </a:lnTo>
                <a:lnTo>
                  <a:pt x="580800" y="405854"/>
                </a:lnTo>
                <a:lnTo>
                  <a:pt x="630869" y="368275"/>
                </a:lnTo>
                <a:lnTo>
                  <a:pt x="680938" y="333201"/>
                </a:lnTo>
                <a:lnTo>
                  <a:pt x="678434" y="152822"/>
                </a:lnTo>
                <a:lnTo>
                  <a:pt x="715986" y="132780"/>
                </a:lnTo>
                <a:lnTo>
                  <a:pt x="753538" y="115243"/>
                </a:lnTo>
                <a:lnTo>
                  <a:pt x="896234" y="220464"/>
                </a:lnTo>
                <a:lnTo>
                  <a:pt x="953813" y="200422"/>
                </a:lnTo>
                <a:lnTo>
                  <a:pt x="983855" y="190401"/>
                </a:lnTo>
                <a:lnTo>
                  <a:pt x="1013896" y="182885"/>
                </a:lnTo>
                <a:lnTo>
                  <a:pt x="1066469" y="12526"/>
                </a:lnTo>
                <a:close/>
              </a:path>
            </a:pathLst>
          </a:custGeom>
          <a:solidFill>
            <a:schemeClr val="bg1">
              <a:lumMod val="65000"/>
            </a:schemeClr>
          </a:solidFill>
          <a:ln w="3175" cap="flat" cmpd="sng" algn="ctr">
            <a:noFill/>
            <a:prstDash val="solid"/>
          </a:ln>
          <a:effectLst/>
          <a:extLst/>
        </p:spPr>
        <p:txBody>
          <a:bodyPr lIns="0" tIns="34285" rIns="0" bIns="34285" anchor="ctr"/>
          <a:lstStyle/>
          <a:p>
            <a:pPr algn="ctr" defTabSz="685800" fontAlgn="base">
              <a:lnSpc>
                <a:spcPct val="120000"/>
              </a:lnSpc>
              <a:spcBef>
                <a:spcPts val="450"/>
              </a:spcBef>
              <a:spcAft>
                <a:spcPts val="450"/>
              </a:spcAft>
              <a:defRPr/>
            </a:pPr>
            <a:endParaRPr lang="en-US" sz="2100" kern="0" dirty="0">
              <a:solidFill>
                <a:sysClr val="window" lastClr="FFFFFF"/>
              </a:solidFill>
              <a:latin typeface="微软雅黑" pitchFamily="34" charset="-122"/>
              <a:ea typeface="微软雅黑" pitchFamily="34" charset="-122"/>
            </a:endParaRPr>
          </a:p>
        </p:txBody>
      </p:sp>
      <p:sp>
        <p:nvSpPr>
          <p:cNvPr id="15" name="Freeform 6"/>
          <p:cNvSpPr>
            <a:spLocks/>
          </p:cNvSpPr>
          <p:nvPr/>
        </p:nvSpPr>
        <p:spPr bwMode="auto">
          <a:xfrm>
            <a:off x="3330306" y="3176119"/>
            <a:ext cx="1380705" cy="1409573"/>
          </a:xfrm>
          <a:custGeom>
            <a:avLst/>
            <a:gdLst/>
            <a:ahLst/>
            <a:cxnLst/>
            <a:rect l="l" t="t" r="r" b="b"/>
            <a:pathLst>
              <a:path w="1487948" h="1487615">
                <a:moveTo>
                  <a:pt x="743975" y="297790"/>
                </a:moveTo>
                <a:cubicBezTo>
                  <a:pt x="496116" y="297790"/>
                  <a:pt x="295186" y="497479"/>
                  <a:pt x="295186" y="743808"/>
                </a:cubicBezTo>
                <a:cubicBezTo>
                  <a:pt x="295186" y="990137"/>
                  <a:pt x="496116" y="1189826"/>
                  <a:pt x="743975" y="1189826"/>
                </a:cubicBezTo>
                <a:cubicBezTo>
                  <a:pt x="991834" y="1189826"/>
                  <a:pt x="1192764" y="990137"/>
                  <a:pt x="1192764" y="743808"/>
                </a:cubicBezTo>
                <a:cubicBezTo>
                  <a:pt x="1192764" y="497479"/>
                  <a:pt x="991834" y="297790"/>
                  <a:pt x="743975" y="297790"/>
                </a:cubicBezTo>
                <a:close/>
                <a:moveTo>
                  <a:pt x="693753" y="0"/>
                </a:moveTo>
                <a:lnTo>
                  <a:pt x="770837" y="149228"/>
                </a:lnTo>
                <a:lnTo>
                  <a:pt x="801203" y="151560"/>
                </a:lnTo>
                <a:lnTo>
                  <a:pt x="829233" y="153891"/>
                </a:lnTo>
                <a:lnTo>
                  <a:pt x="857264" y="158555"/>
                </a:lnTo>
                <a:lnTo>
                  <a:pt x="885294" y="163218"/>
                </a:lnTo>
                <a:lnTo>
                  <a:pt x="997416" y="41970"/>
                </a:lnTo>
                <a:lnTo>
                  <a:pt x="1018439" y="48965"/>
                </a:lnTo>
                <a:lnTo>
                  <a:pt x="1037126" y="58292"/>
                </a:lnTo>
                <a:lnTo>
                  <a:pt x="1076835" y="74614"/>
                </a:lnTo>
                <a:lnTo>
                  <a:pt x="1069828" y="240164"/>
                </a:lnTo>
                <a:lnTo>
                  <a:pt x="1093186" y="256485"/>
                </a:lnTo>
                <a:lnTo>
                  <a:pt x="1116545" y="272807"/>
                </a:lnTo>
                <a:lnTo>
                  <a:pt x="1139904" y="291461"/>
                </a:lnTo>
                <a:lnTo>
                  <a:pt x="1160927" y="312446"/>
                </a:lnTo>
                <a:lnTo>
                  <a:pt x="1312758" y="261149"/>
                </a:lnTo>
                <a:lnTo>
                  <a:pt x="1340789" y="298456"/>
                </a:lnTo>
                <a:lnTo>
                  <a:pt x="1352468" y="317109"/>
                </a:lnTo>
                <a:lnTo>
                  <a:pt x="1368819" y="335763"/>
                </a:lnTo>
                <a:lnTo>
                  <a:pt x="1280056" y="468669"/>
                </a:lnTo>
                <a:lnTo>
                  <a:pt x="1287064" y="480327"/>
                </a:lnTo>
                <a:lnTo>
                  <a:pt x="1294071" y="496649"/>
                </a:lnTo>
                <a:lnTo>
                  <a:pt x="1305750" y="522298"/>
                </a:lnTo>
                <a:lnTo>
                  <a:pt x="1315094" y="547946"/>
                </a:lnTo>
                <a:lnTo>
                  <a:pt x="1324437" y="575926"/>
                </a:lnTo>
                <a:lnTo>
                  <a:pt x="1476269" y="608570"/>
                </a:lnTo>
                <a:lnTo>
                  <a:pt x="1483276" y="652872"/>
                </a:lnTo>
                <a:lnTo>
                  <a:pt x="1487948" y="701837"/>
                </a:lnTo>
                <a:lnTo>
                  <a:pt x="1350132" y="774120"/>
                </a:lnTo>
                <a:lnTo>
                  <a:pt x="1347796" y="802100"/>
                </a:lnTo>
                <a:lnTo>
                  <a:pt x="1345460" y="830080"/>
                </a:lnTo>
                <a:lnTo>
                  <a:pt x="1340789" y="855729"/>
                </a:lnTo>
                <a:lnTo>
                  <a:pt x="1333781" y="886040"/>
                </a:lnTo>
                <a:lnTo>
                  <a:pt x="1448238" y="988635"/>
                </a:lnTo>
                <a:lnTo>
                  <a:pt x="1431887" y="1032937"/>
                </a:lnTo>
                <a:lnTo>
                  <a:pt x="1410865" y="1077239"/>
                </a:lnTo>
                <a:lnTo>
                  <a:pt x="1259033" y="1067912"/>
                </a:lnTo>
                <a:lnTo>
                  <a:pt x="1242682" y="1093560"/>
                </a:lnTo>
                <a:lnTo>
                  <a:pt x="1226331" y="1116877"/>
                </a:lnTo>
                <a:lnTo>
                  <a:pt x="1209980" y="1137862"/>
                </a:lnTo>
                <a:lnTo>
                  <a:pt x="1191293" y="1158848"/>
                </a:lnTo>
                <a:lnTo>
                  <a:pt x="1235674" y="1303412"/>
                </a:lnTo>
                <a:lnTo>
                  <a:pt x="1198301" y="1336056"/>
                </a:lnTo>
                <a:lnTo>
                  <a:pt x="1179614" y="1350046"/>
                </a:lnTo>
                <a:lnTo>
                  <a:pt x="1158591" y="1364036"/>
                </a:lnTo>
                <a:lnTo>
                  <a:pt x="1030118" y="1282427"/>
                </a:lnTo>
                <a:lnTo>
                  <a:pt x="1006759" y="1294085"/>
                </a:lnTo>
                <a:lnTo>
                  <a:pt x="981065" y="1305744"/>
                </a:lnTo>
                <a:lnTo>
                  <a:pt x="955370" y="1315071"/>
                </a:lnTo>
                <a:lnTo>
                  <a:pt x="927340" y="1324397"/>
                </a:lnTo>
                <a:lnTo>
                  <a:pt x="892302" y="1475957"/>
                </a:lnTo>
                <a:lnTo>
                  <a:pt x="845584" y="1482952"/>
                </a:lnTo>
                <a:lnTo>
                  <a:pt x="798867" y="1487615"/>
                </a:lnTo>
                <a:lnTo>
                  <a:pt x="728791" y="1350046"/>
                </a:lnTo>
                <a:lnTo>
                  <a:pt x="700761" y="1350046"/>
                </a:lnTo>
                <a:lnTo>
                  <a:pt x="672730" y="1345382"/>
                </a:lnTo>
                <a:lnTo>
                  <a:pt x="642364" y="1343051"/>
                </a:lnTo>
                <a:lnTo>
                  <a:pt x="616669" y="1336056"/>
                </a:lnTo>
                <a:lnTo>
                  <a:pt x="511555" y="1450308"/>
                </a:lnTo>
                <a:lnTo>
                  <a:pt x="488197" y="1443313"/>
                </a:lnTo>
                <a:lnTo>
                  <a:pt x="467174" y="1436318"/>
                </a:lnTo>
                <a:lnTo>
                  <a:pt x="422792" y="1417665"/>
                </a:lnTo>
                <a:lnTo>
                  <a:pt x="429800" y="1259110"/>
                </a:lnTo>
                <a:lnTo>
                  <a:pt x="406441" y="1242788"/>
                </a:lnTo>
                <a:lnTo>
                  <a:pt x="383083" y="1226467"/>
                </a:lnTo>
                <a:lnTo>
                  <a:pt x="362060" y="1210145"/>
                </a:lnTo>
                <a:lnTo>
                  <a:pt x="341037" y="1191491"/>
                </a:lnTo>
                <a:lnTo>
                  <a:pt x="184534" y="1238125"/>
                </a:lnTo>
                <a:lnTo>
                  <a:pt x="156503" y="1205481"/>
                </a:lnTo>
                <a:lnTo>
                  <a:pt x="130809" y="1170506"/>
                </a:lnTo>
                <a:lnTo>
                  <a:pt x="219572" y="1032937"/>
                </a:lnTo>
                <a:lnTo>
                  <a:pt x="207893" y="1007288"/>
                </a:lnTo>
                <a:lnTo>
                  <a:pt x="193877" y="981640"/>
                </a:lnTo>
                <a:lnTo>
                  <a:pt x="182198" y="955991"/>
                </a:lnTo>
                <a:lnTo>
                  <a:pt x="172854" y="928011"/>
                </a:lnTo>
                <a:lnTo>
                  <a:pt x="14015" y="893036"/>
                </a:lnTo>
                <a:lnTo>
                  <a:pt x="7008" y="848734"/>
                </a:lnTo>
                <a:lnTo>
                  <a:pt x="0" y="806763"/>
                </a:lnTo>
                <a:lnTo>
                  <a:pt x="147160" y="732149"/>
                </a:lnTo>
                <a:lnTo>
                  <a:pt x="149496" y="701837"/>
                </a:lnTo>
                <a:lnTo>
                  <a:pt x="151832" y="671525"/>
                </a:lnTo>
                <a:lnTo>
                  <a:pt x="156503" y="643545"/>
                </a:lnTo>
                <a:lnTo>
                  <a:pt x="161175" y="615565"/>
                </a:lnTo>
                <a:lnTo>
                  <a:pt x="39710" y="501312"/>
                </a:lnTo>
                <a:lnTo>
                  <a:pt x="53725" y="461674"/>
                </a:lnTo>
                <a:lnTo>
                  <a:pt x="70076" y="424367"/>
                </a:lnTo>
                <a:lnTo>
                  <a:pt x="238259" y="431362"/>
                </a:lnTo>
                <a:lnTo>
                  <a:pt x="254610" y="408045"/>
                </a:lnTo>
                <a:lnTo>
                  <a:pt x="273297" y="384728"/>
                </a:lnTo>
                <a:lnTo>
                  <a:pt x="289648" y="361411"/>
                </a:lnTo>
                <a:lnTo>
                  <a:pt x="310671" y="340426"/>
                </a:lnTo>
                <a:lnTo>
                  <a:pt x="259282" y="177208"/>
                </a:lnTo>
                <a:lnTo>
                  <a:pt x="289648" y="151560"/>
                </a:lnTo>
                <a:lnTo>
                  <a:pt x="322350" y="128243"/>
                </a:lnTo>
                <a:lnTo>
                  <a:pt x="467174" y="219179"/>
                </a:lnTo>
                <a:lnTo>
                  <a:pt x="492868" y="205188"/>
                </a:lnTo>
                <a:lnTo>
                  <a:pt x="518563" y="193530"/>
                </a:lnTo>
                <a:lnTo>
                  <a:pt x="546593" y="184203"/>
                </a:lnTo>
                <a:lnTo>
                  <a:pt x="574624" y="174876"/>
                </a:lnTo>
                <a:lnTo>
                  <a:pt x="609662" y="9327"/>
                </a:lnTo>
                <a:lnTo>
                  <a:pt x="630685" y="6995"/>
                </a:lnTo>
                <a:lnTo>
                  <a:pt x="651707" y="2332"/>
                </a:lnTo>
                <a:close/>
              </a:path>
            </a:pathLst>
          </a:custGeom>
          <a:solidFill>
            <a:srgbClr val="013B6D"/>
          </a:solidFill>
          <a:ln w="3175" cap="flat" cmpd="sng" algn="ctr">
            <a:noFill/>
            <a:prstDash val="solid"/>
          </a:ln>
          <a:effectLst/>
          <a:extLst/>
        </p:spPr>
        <p:txBody>
          <a:bodyPr lIns="0" tIns="34285" rIns="0" bIns="34285" anchor="ctr"/>
          <a:lstStyle/>
          <a:p>
            <a:pPr algn="ctr" defTabSz="685800" fontAlgn="base">
              <a:lnSpc>
                <a:spcPct val="120000"/>
              </a:lnSpc>
              <a:spcBef>
                <a:spcPts val="450"/>
              </a:spcBef>
              <a:spcAft>
                <a:spcPts val="450"/>
              </a:spcAft>
              <a:defRPr/>
            </a:pPr>
            <a:endParaRPr lang="en-US" sz="2100" kern="0" dirty="0">
              <a:solidFill>
                <a:srgbClr val="414455"/>
              </a:solidFill>
              <a:latin typeface="微软雅黑" pitchFamily="34" charset="-122"/>
              <a:ea typeface="微软雅黑" pitchFamily="34" charset="-122"/>
            </a:endParaRPr>
          </a:p>
        </p:txBody>
      </p:sp>
      <p:sp>
        <p:nvSpPr>
          <p:cNvPr id="16" name="Freeform 8"/>
          <p:cNvSpPr>
            <a:spLocks/>
          </p:cNvSpPr>
          <p:nvPr/>
        </p:nvSpPr>
        <p:spPr bwMode="auto">
          <a:xfrm>
            <a:off x="685593" y="3393335"/>
            <a:ext cx="1523907" cy="1480389"/>
          </a:xfrm>
          <a:custGeom>
            <a:avLst/>
            <a:gdLst/>
            <a:ahLst/>
            <a:cxnLst/>
            <a:rect l="l" t="t" r="r" b="b"/>
            <a:pathLst>
              <a:path w="2075647" h="2080525">
                <a:moveTo>
                  <a:pt x="1036488" y="349870"/>
                </a:moveTo>
                <a:cubicBezTo>
                  <a:pt x="655847" y="349870"/>
                  <a:pt x="347277" y="658371"/>
                  <a:pt x="347277" y="1038927"/>
                </a:cubicBezTo>
                <a:cubicBezTo>
                  <a:pt x="347277" y="1419483"/>
                  <a:pt x="655847" y="1727984"/>
                  <a:pt x="1036488" y="1727984"/>
                </a:cubicBezTo>
                <a:cubicBezTo>
                  <a:pt x="1417129" y="1727984"/>
                  <a:pt x="1725699" y="1419483"/>
                  <a:pt x="1725699" y="1038927"/>
                </a:cubicBezTo>
                <a:cubicBezTo>
                  <a:pt x="1725699" y="658371"/>
                  <a:pt x="1417129" y="349870"/>
                  <a:pt x="1036488" y="349870"/>
                </a:cubicBezTo>
                <a:close/>
                <a:moveTo>
                  <a:pt x="1096908" y="0"/>
                </a:moveTo>
                <a:lnTo>
                  <a:pt x="1138010" y="2569"/>
                </a:lnTo>
                <a:lnTo>
                  <a:pt x="1179112" y="7706"/>
                </a:lnTo>
                <a:lnTo>
                  <a:pt x="1230489" y="174661"/>
                </a:lnTo>
                <a:lnTo>
                  <a:pt x="1261315" y="182367"/>
                </a:lnTo>
                <a:lnTo>
                  <a:pt x="1292142" y="192641"/>
                </a:lnTo>
                <a:lnTo>
                  <a:pt x="1322968" y="200347"/>
                </a:lnTo>
                <a:lnTo>
                  <a:pt x="1353795" y="213190"/>
                </a:lnTo>
                <a:lnTo>
                  <a:pt x="1487376" y="100173"/>
                </a:lnTo>
                <a:lnTo>
                  <a:pt x="1523340" y="118153"/>
                </a:lnTo>
                <a:lnTo>
                  <a:pt x="1559304" y="138702"/>
                </a:lnTo>
                <a:lnTo>
                  <a:pt x="1538753" y="313363"/>
                </a:lnTo>
                <a:lnTo>
                  <a:pt x="1569580" y="333912"/>
                </a:lnTo>
                <a:lnTo>
                  <a:pt x="1595269" y="354460"/>
                </a:lnTo>
                <a:lnTo>
                  <a:pt x="1618388" y="375008"/>
                </a:lnTo>
                <a:lnTo>
                  <a:pt x="1644077" y="398125"/>
                </a:lnTo>
                <a:lnTo>
                  <a:pt x="1811054" y="344186"/>
                </a:lnTo>
                <a:lnTo>
                  <a:pt x="1836742" y="375008"/>
                </a:lnTo>
                <a:lnTo>
                  <a:pt x="1862431" y="405831"/>
                </a:lnTo>
                <a:lnTo>
                  <a:pt x="1777658" y="562512"/>
                </a:lnTo>
                <a:lnTo>
                  <a:pt x="1811054" y="619021"/>
                </a:lnTo>
                <a:lnTo>
                  <a:pt x="1823898" y="647275"/>
                </a:lnTo>
                <a:lnTo>
                  <a:pt x="1839311" y="678097"/>
                </a:lnTo>
                <a:lnTo>
                  <a:pt x="2019132" y="693508"/>
                </a:lnTo>
                <a:lnTo>
                  <a:pt x="2031976" y="732037"/>
                </a:lnTo>
                <a:lnTo>
                  <a:pt x="2042252" y="770565"/>
                </a:lnTo>
                <a:lnTo>
                  <a:pt x="1900964" y="881013"/>
                </a:lnTo>
                <a:lnTo>
                  <a:pt x="1906102" y="914404"/>
                </a:lnTo>
                <a:lnTo>
                  <a:pt x="1911240" y="945226"/>
                </a:lnTo>
                <a:lnTo>
                  <a:pt x="1913808" y="981186"/>
                </a:lnTo>
                <a:lnTo>
                  <a:pt x="1913808" y="1014577"/>
                </a:lnTo>
                <a:lnTo>
                  <a:pt x="2075647" y="1096771"/>
                </a:lnTo>
                <a:lnTo>
                  <a:pt x="2073078" y="1135299"/>
                </a:lnTo>
                <a:lnTo>
                  <a:pt x="2067941" y="1173827"/>
                </a:lnTo>
                <a:lnTo>
                  <a:pt x="1893257" y="1225198"/>
                </a:lnTo>
                <a:lnTo>
                  <a:pt x="1885551" y="1258589"/>
                </a:lnTo>
                <a:lnTo>
                  <a:pt x="1875275" y="1289412"/>
                </a:lnTo>
                <a:lnTo>
                  <a:pt x="1865000" y="1320235"/>
                </a:lnTo>
                <a:lnTo>
                  <a:pt x="1854724" y="1351057"/>
                </a:lnTo>
                <a:lnTo>
                  <a:pt x="1975461" y="1494896"/>
                </a:lnTo>
                <a:lnTo>
                  <a:pt x="1957479" y="1528287"/>
                </a:lnTo>
                <a:lnTo>
                  <a:pt x="1942066" y="1559110"/>
                </a:lnTo>
                <a:lnTo>
                  <a:pt x="1754538" y="1538561"/>
                </a:lnTo>
                <a:lnTo>
                  <a:pt x="1736556" y="1564247"/>
                </a:lnTo>
                <a:lnTo>
                  <a:pt x="1716005" y="1592501"/>
                </a:lnTo>
                <a:lnTo>
                  <a:pt x="1692886" y="1615618"/>
                </a:lnTo>
                <a:lnTo>
                  <a:pt x="1672335" y="1641303"/>
                </a:lnTo>
                <a:lnTo>
                  <a:pt x="1728850" y="1821102"/>
                </a:lnTo>
                <a:lnTo>
                  <a:pt x="1700592" y="1844219"/>
                </a:lnTo>
                <a:lnTo>
                  <a:pt x="1672335" y="1864767"/>
                </a:lnTo>
                <a:lnTo>
                  <a:pt x="1507927" y="1774868"/>
                </a:lnTo>
                <a:lnTo>
                  <a:pt x="1451412" y="1808259"/>
                </a:lnTo>
                <a:lnTo>
                  <a:pt x="1420585" y="1823670"/>
                </a:lnTo>
                <a:lnTo>
                  <a:pt x="1392328" y="1839081"/>
                </a:lnTo>
                <a:lnTo>
                  <a:pt x="1374346" y="2026586"/>
                </a:lnTo>
                <a:lnTo>
                  <a:pt x="1340950" y="2039428"/>
                </a:lnTo>
                <a:lnTo>
                  <a:pt x="1307555" y="2047134"/>
                </a:lnTo>
                <a:lnTo>
                  <a:pt x="1186818" y="1898158"/>
                </a:lnTo>
                <a:lnTo>
                  <a:pt x="1155992" y="1903295"/>
                </a:lnTo>
                <a:lnTo>
                  <a:pt x="1122596" y="1908432"/>
                </a:lnTo>
                <a:lnTo>
                  <a:pt x="1091770" y="1911001"/>
                </a:lnTo>
                <a:lnTo>
                  <a:pt x="1058375" y="1911001"/>
                </a:lnTo>
                <a:lnTo>
                  <a:pt x="971033" y="2080525"/>
                </a:lnTo>
                <a:lnTo>
                  <a:pt x="935069" y="2077957"/>
                </a:lnTo>
                <a:lnTo>
                  <a:pt x="901674" y="2072819"/>
                </a:lnTo>
                <a:lnTo>
                  <a:pt x="845158" y="1890452"/>
                </a:lnTo>
                <a:lnTo>
                  <a:pt x="814332" y="1882747"/>
                </a:lnTo>
                <a:lnTo>
                  <a:pt x="780937" y="1875041"/>
                </a:lnTo>
                <a:lnTo>
                  <a:pt x="750110" y="1864767"/>
                </a:lnTo>
                <a:lnTo>
                  <a:pt x="719284" y="1851924"/>
                </a:lnTo>
                <a:lnTo>
                  <a:pt x="577996" y="1975215"/>
                </a:lnTo>
                <a:lnTo>
                  <a:pt x="544601" y="1959803"/>
                </a:lnTo>
                <a:lnTo>
                  <a:pt x="511205" y="1939255"/>
                </a:lnTo>
                <a:lnTo>
                  <a:pt x="531756" y="1754319"/>
                </a:lnTo>
                <a:lnTo>
                  <a:pt x="506068" y="1733771"/>
                </a:lnTo>
                <a:lnTo>
                  <a:pt x="480379" y="1713223"/>
                </a:lnTo>
                <a:lnTo>
                  <a:pt x="454690" y="1690106"/>
                </a:lnTo>
                <a:lnTo>
                  <a:pt x="431570" y="1669557"/>
                </a:lnTo>
                <a:lnTo>
                  <a:pt x="254318" y="1726065"/>
                </a:lnTo>
                <a:lnTo>
                  <a:pt x="231198" y="1697811"/>
                </a:lnTo>
                <a:lnTo>
                  <a:pt x="208079" y="1666989"/>
                </a:lnTo>
                <a:lnTo>
                  <a:pt x="297989" y="1505170"/>
                </a:lnTo>
                <a:lnTo>
                  <a:pt x="264594" y="1446093"/>
                </a:lnTo>
                <a:lnTo>
                  <a:pt x="249181" y="1417839"/>
                </a:lnTo>
                <a:lnTo>
                  <a:pt x="236336" y="1387017"/>
                </a:lnTo>
                <a:lnTo>
                  <a:pt x="51378" y="1371606"/>
                </a:lnTo>
                <a:lnTo>
                  <a:pt x="41102" y="1338214"/>
                </a:lnTo>
                <a:lnTo>
                  <a:pt x="30827" y="1302255"/>
                </a:lnTo>
                <a:lnTo>
                  <a:pt x="172114" y="1184101"/>
                </a:lnTo>
                <a:lnTo>
                  <a:pt x="166977" y="1153279"/>
                </a:lnTo>
                <a:lnTo>
                  <a:pt x="164408" y="1119888"/>
                </a:lnTo>
                <a:lnTo>
                  <a:pt x="161839" y="1086497"/>
                </a:lnTo>
                <a:lnTo>
                  <a:pt x="159270" y="1053105"/>
                </a:lnTo>
                <a:lnTo>
                  <a:pt x="0" y="970912"/>
                </a:lnTo>
                <a:lnTo>
                  <a:pt x="2569" y="929815"/>
                </a:lnTo>
                <a:lnTo>
                  <a:pt x="7707" y="893855"/>
                </a:lnTo>
                <a:lnTo>
                  <a:pt x="179821" y="842484"/>
                </a:lnTo>
                <a:lnTo>
                  <a:pt x="187528" y="811662"/>
                </a:lnTo>
                <a:lnTo>
                  <a:pt x="200372" y="778271"/>
                </a:lnTo>
                <a:lnTo>
                  <a:pt x="210647" y="747448"/>
                </a:lnTo>
                <a:lnTo>
                  <a:pt x="220923" y="714057"/>
                </a:lnTo>
                <a:lnTo>
                  <a:pt x="105324" y="577924"/>
                </a:lnTo>
                <a:lnTo>
                  <a:pt x="123306" y="544533"/>
                </a:lnTo>
                <a:lnTo>
                  <a:pt x="141288" y="511141"/>
                </a:lnTo>
                <a:lnTo>
                  <a:pt x="321109" y="529121"/>
                </a:lnTo>
                <a:lnTo>
                  <a:pt x="339091" y="503436"/>
                </a:lnTo>
                <a:lnTo>
                  <a:pt x="359642" y="477750"/>
                </a:lnTo>
                <a:lnTo>
                  <a:pt x="380193" y="449496"/>
                </a:lnTo>
                <a:lnTo>
                  <a:pt x="403313" y="426379"/>
                </a:lnTo>
                <a:lnTo>
                  <a:pt x="349366" y="259424"/>
                </a:lnTo>
                <a:lnTo>
                  <a:pt x="380193" y="233738"/>
                </a:lnTo>
                <a:lnTo>
                  <a:pt x="411019" y="205484"/>
                </a:lnTo>
                <a:lnTo>
                  <a:pt x="567720" y="292815"/>
                </a:lnTo>
                <a:lnTo>
                  <a:pt x="624236" y="259424"/>
                </a:lnTo>
                <a:lnTo>
                  <a:pt x="655062" y="244012"/>
                </a:lnTo>
                <a:lnTo>
                  <a:pt x="683320" y="231170"/>
                </a:lnTo>
                <a:lnTo>
                  <a:pt x="698733" y="53940"/>
                </a:lnTo>
                <a:lnTo>
                  <a:pt x="737266" y="41097"/>
                </a:lnTo>
                <a:lnTo>
                  <a:pt x="775799" y="30823"/>
                </a:lnTo>
                <a:lnTo>
                  <a:pt x="886260" y="166956"/>
                </a:lnTo>
                <a:lnTo>
                  <a:pt x="919656" y="161819"/>
                </a:lnTo>
                <a:lnTo>
                  <a:pt x="953051" y="159250"/>
                </a:lnTo>
                <a:lnTo>
                  <a:pt x="983877" y="156682"/>
                </a:lnTo>
                <a:lnTo>
                  <a:pt x="1017273" y="154113"/>
                </a:lnTo>
                <a:close/>
              </a:path>
            </a:pathLst>
          </a:custGeom>
          <a:solidFill>
            <a:srgbClr val="013B6D"/>
          </a:solidFill>
          <a:ln w="3175" cap="flat" cmpd="sng" algn="ctr">
            <a:noFill/>
            <a:prstDash val="solid"/>
          </a:ln>
          <a:effectLst/>
          <a:extLst/>
        </p:spPr>
        <p:txBody>
          <a:bodyPr lIns="0" tIns="34285" rIns="0" bIns="34285" anchor="ctr"/>
          <a:lstStyle/>
          <a:p>
            <a:pPr algn="ctr" defTabSz="685800" fontAlgn="base">
              <a:lnSpc>
                <a:spcPct val="120000"/>
              </a:lnSpc>
              <a:spcBef>
                <a:spcPts val="450"/>
              </a:spcBef>
              <a:spcAft>
                <a:spcPts val="450"/>
              </a:spcAft>
              <a:defRPr/>
            </a:pPr>
            <a:endParaRPr lang="en-US" sz="2100" kern="0" dirty="0">
              <a:solidFill>
                <a:sysClr val="window" lastClr="FFFFFF"/>
              </a:solidFill>
              <a:latin typeface="微软雅黑" pitchFamily="34" charset="-122"/>
              <a:ea typeface="微软雅黑" pitchFamily="34" charset="-122"/>
            </a:endParaRPr>
          </a:p>
        </p:txBody>
      </p:sp>
      <p:sp>
        <p:nvSpPr>
          <p:cNvPr id="17" name="Freeform 6"/>
          <p:cNvSpPr>
            <a:spLocks/>
          </p:cNvSpPr>
          <p:nvPr/>
        </p:nvSpPr>
        <p:spPr bwMode="auto">
          <a:xfrm>
            <a:off x="4443769" y="2353444"/>
            <a:ext cx="1667814" cy="1679340"/>
          </a:xfrm>
          <a:custGeom>
            <a:avLst/>
            <a:gdLst/>
            <a:ahLst/>
            <a:cxnLst/>
            <a:rect l="l" t="t" r="r" b="b"/>
            <a:pathLst>
              <a:path w="1487948" h="1487615">
                <a:moveTo>
                  <a:pt x="743975" y="297790"/>
                </a:moveTo>
                <a:cubicBezTo>
                  <a:pt x="496116" y="297790"/>
                  <a:pt x="295186" y="497479"/>
                  <a:pt x="295186" y="743808"/>
                </a:cubicBezTo>
                <a:cubicBezTo>
                  <a:pt x="295186" y="990137"/>
                  <a:pt x="496116" y="1189826"/>
                  <a:pt x="743975" y="1189826"/>
                </a:cubicBezTo>
                <a:cubicBezTo>
                  <a:pt x="991834" y="1189826"/>
                  <a:pt x="1192764" y="990137"/>
                  <a:pt x="1192764" y="743808"/>
                </a:cubicBezTo>
                <a:cubicBezTo>
                  <a:pt x="1192764" y="497479"/>
                  <a:pt x="991834" y="297790"/>
                  <a:pt x="743975" y="297790"/>
                </a:cubicBezTo>
                <a:close/>
                <a:moveTo>
                  <a:pt x="693753" y="0"/>
                </a:moveTo>
                <a:lnTo>
                  <a:pt x="770837" y="149228"/>
                </a:lnTo>
                <a:lnTo>
                  <a:pt x="801203" y="151560"/>
                </a:lnTo>
                <a:lnTo>
                  <a:pt x="829233" y="153891"/>
                </a:lnTo>
                <a:lnTo>
                  <a:pt x="857264" y="158555"/>
                </a:lnTo>
                <a:lnTo>
                  <a:pt x="885294" y="163218"/>
                </a:lnTo>
                <a:lnTo>
                  <a:pt x="997416" y="41970"/>
                </a:lnTo>
                <a:lnTo>
                  <a:pt x="1018439" y="48965"/>
                </a:lnTo>
                <a:lnTo>
                  <a:pt x="1037126" y="58292"/>
                </a:lnTo>
                <a:lnTo>
                  <a:pt x="1076835" y="74614"/>
                </a:lnTo>
                <a:lnTo>
                  <a:pt x="1069828" y="240164"/>
                </a:lnTo>
                <a:lnTo>
                  <a:pt x="1093186" y="256485"/>
                </a:lnTo>
                <a:lnTo>
                  <a:pt x="1116545" y="272807"/>
                </a:lnTo>
                <a:lnTo>
                  <a:pt x="1139904" y="291461"/>
                </a:lnTo>
                <a:lnTo>
                  <a:pt x="1160927" y="312446"/>
                </a:lnTo>
                <a:lnTo>
                  <a:pt x="1312758" y="261149"/>
                </a:lnTo>
                <a:lnTo>
                  <a:pt x="1340789" y="298456"/>
                </a:lnTo>
                <a:lnTo>
                  <a:pt x="1352468" y="317109"/>
                </a:lnTo>
                <a:lnTo>
                  <a:pt x="1368819" y="335763"/>
                </a:lnTo>
                <a:lnTo>
                  <a:pt x="1280056" y="468669"/>
                </a:lnTo>
                <a:lnTo>
                  <a:pt x="1287064" y="480327"/>
                </a:lnTo>
                <a:lnTo>
                  <a:pt x="1294071" y="496649"/>
                </a:lnTo>
                <a:lnTo>
                  <a:pt x="1305750" y="522298"/>
                </a:lnTo>
                <a:lnTo>
                  <a:pt x="1315094" y="547946"/>
                </a:lnTo>
                <a:lnTo>
                  <a:pt x="1324437" y="575926"/>
                </a:lnTo>
                <a:lnTo>
                  <a:pt x="1476269" y="608570"/>
                </a:lnTo>
                <a:lnTo>
                  <a:pt x="1483276" y="652872"/>
                </a:lnTo>
                <a:lnTo>
                  <a:pt x="1487948" y="701837"/>
                </a:lnTo>
                <a:lnTo>
                  <a:pt x="1350132" y="774120"/>
                </a:lnTo>
                <a:lnTo>
                  <a:pt x="1347796" y="802100"/>
                </a:lnTo>
                <a:lnTo>
                  <a:pt x="1345460" y="830080"/>
                </a:lnTo>
                <a:lnTo>
                  <a:pt x="1340789" y="855729"/>
                </a:lnTo>
                <a:lnTo>
                  <a:pt x="1333781" y="886040"/>
                </a:lnTo>
                <a:lnTo>
                  <a:pt x="1448238" y="988635"/>
                </a:lnTo>
                <a:lnTo>
                  <a:pt x="1431887" y="1032937"/>
                </a:lnTo>
                <a:lnTo>
                  <a:pt x="1410865" y="1077239"/>
                </a:lnTo>
                <a:lnTo>
                  <a:pt x="1259033" y="1067912"/>
                </a:lnTo>
                <a:lnTo>
                  <a:pt x="1242682" y="1093560"/>
                </a:lnTo>
                <a:lnTo>
                  <a:pt x="1226331" y="1116877"/>
                </a:lnTo>
                <a:lnTo>
                  <a:pt x="1209980" y="1137862"/>
                </a:lnTo>
                <a:lnTo>
                  <a:pt x="1191293" y="1158848"/>
                </a:lnTo>
                <a:lnTo>
                  <a:pt x="1235674" y="1303412"/>
                </a:lnTo>
                <a:lnTo>
                  <a:pt x="1198301" y="1336056"/>
                </a:lnTo>
                <a:lnTo>
                  <a:pt x="1179614" y="1350046"/>
                </a:lnTo>
                <a:lnTo>
                  <a:pt x="1158591" y="1364036"/>
                </a:lnTo>
                <a:lnTo>
                  <a:pt x="1030118" y="1282427"/>
                </a:lnTo>
                <a:lnTo>
                  <a:pt x="1006759" y="1294085"/>
                </a:lnTo>
                <a:lnTo>
                  <a:pt x="981065" y="1305744"/>
                </a:lnTo>
                <a:lnTo>
                  <a:pt x="955370" y="1315071"/>
                </a:lnTo>
                <a:lnTo>
                  <a:pt x="927340" y="1324397"/>
                </a:lnTo>
                <a:lnTo>
                  <a:pt x="892302" y="1475957"/>
                </a:lnTo>
                <a:lnTo>
                  <a:pt x="845584" y="1482952"/>
                </a:lnTo>
                <a:lnTo>
                  <a:pt x="798867" y="1487615"/>
                </a:lnTo>
                <a:lnTo>
                  <a:pt x="728791" y="1350046"/>
                </a:lnTo>
                <a:lnTo>
                  <a:pt x="700761" y="1350046"/>
                </a:lnTo>
                <a:lnTo>
                  <a:pt x="672730" y="1345382"/>
                </a:lnTo>
                <a:lnTo>
                  <a:pt x="642364" y="1343051"/>
                </a:lnTo>
                <a:lnTo>
                  <a:pt x="616669" y="1336056"/>
                </a:lnTo>
                <a:lnTo>
                  <a:pt x="511555" y="1450308"/>
                </a:lnTo>
                <a:lnTo>
                  <a:pt x="488197" y="1443313"/>
                </a:lnTo>
                <a:lnTo>
                  <a:pt x="467174" y="1436318"/>
                </a:lnTo>
                <a:lnTo>
                  <a:pt x="422792" y="1417665"/>
                </a:lnTo>
                <a:lnTo>
                  <a:pt x="429800" y="1259110"/>
                </a:lnTo>
                <a:lnTo>
                  <a:pt x="406441" y="1242788"/>
                </a:lnTo>
                <a:lnTo>
                  <a:pt x="383083" y="1226467"/>
                </a:lnTo>
                <a:lnTo>
                  <a:pt x="362060" y="1210145"/>
                </a:lnTo>
                <a:lnTo>
                  <a:pt x="341037" y="1191491"/>
                </a:lnTo>
                <a:lnTo>
                  <a:pt x="184534" y="1238125"/>
                </a:lnTo>
                <a:lnTo>
                  <a:pt x="156503" y="1205481"/>
                </a:lnTo>
                <a:lnTo>
                  <a:pt x="130809" y="1170506"/>
                </a:lnTo>
                <a:lnTo>
                  <a:pt x="219572" y="1032937"/>
                </a:lnTo>
                <a:lnTo>
                  <a:pt x="207893" y="1007288"/>
                </a:lnTo>
                <a:lnTo>
                  <a:pt x="193877" y="981640"/>
                </a:lnTo>
                <a:lnTo>
                  <a:pt x="182198" y="955991"/>
                </a:lnTo>
                <a:lnTo>
                  <a:pt x="172854" y="928011"/>
                </a:lnTo>
                <a:lnTo>
                  <a:pt x="14015" y="893036"/>
                </a:lnTo>
                <a:lnTo>
                  <a:pt x="7008" y="848734"/>
                </a:lnTo>
                <a:lnTo>
                  <a:pt x="0" y="806763"/>
                </a:lnTo>
                <a:lnTo>
                  <a:pt x="147160" y="732149"/>
                </a:lnTo>
                <a:lnTo>
                  <a:pt x="149496" y="701837"/>
                </a:lnTo>
                <a:lnTo>
                  <a:pt x="151832" y="671525"/>
                </a:lnTo>
                <a:lnTo>
                  <a:pt x="156503" y="643545"/>
                </a:lnTo>
                <a:lnTo>
                  <a:pt x="161175" y="615565"/>
                </a:lnTo>
                <a:lnTo>
                  <a:pt x="39710" y="501312"/>
                </a:lnTo>
                <a:lnTo>
                  <a:pt x="53725" y="461674"/>
                </a:lnTo>
                <a:lnTo>
                  <a:pt x="70076" y="424367"/>
                </a:lnTo>
                <a:lnTo>
                  <a:pt x="238259" y="431362"/>
                </a:lnTo>
                <a:lnTo>
                  <a:pt x="254610" y="408045"/>
                </a:lnTo>
                <a:lnTo>
                  <a:pt x="273297" y="384728"/>
                </a:lnTo>
                <a:lnTo>
                  <a:pt x="289648" y="361411"/>
                </a:lnTo>
                <a:lnTo>
                  <a:pt x="310671" y="340426"/>
                </a:lnTo>
                <a:lnTo>
                  <a:pt x="259282" y="177208"/>
                </a:lnTo>
                <a:lnTo>
                  <a:pt x="289648" y="151560"/>
                </a:lnTo>
                <a:lnTo>
                  <a:pt x="322350" y="128243"/>
                </a:lnTo>
                <a:lnTo>
                  <a:pt x="467174" y="219179"/>
                </a:lnTo>
                <a:lnTo>
                  <a:pt x="492868" y="205188"/>
                </a:lnTo>
                <a:lnTo>
                  <a:pt x="518563" y="193530"/>
                </a:lnTo>
                <a:lnTo>
                  <a:pt x="546593" y="184203"/>
                </a:lnTo>
                <a:lnTo>
                  <a:pt x="574624" y="174876"/>
                </a:lnTo>
                <a:lnTo>
                  <a:pt x="609662" y="9327"/>
                </a:lnTo>
                <a:lnTo>
                  <a:pt x="630685" y="6995"/>
                </a:lnTo>
                <a:lnTo>
                  <a:pt x="651707" y="2332"/>
                </a:lnTo>
                <a:close/>
              </a:path>
            </a:pathLst>
          </a:custGeom>
          <a:solidFill>
            <a:schemeClr val="bg1">
              <a:lumMod val="65000"/>
            </a:schemeClr>
          </a:solidFill>
          <a:ln w="3175" cap="flat" cmpd="sng" algn="ctr">
            <a:noFill/>
            <a:prstDash val="solid"/>
          </a:ln>
          <a:effectLst/>
          <a:extLst/>
        </p:spPr>
        <p:txBody>
          <a:bodyPr lIns="0" tIns="34285" rIns="0" bIns="34285" anchor="ctr"/>
          <a:lstStyle/>
          <a:p>
            <a:pPr algn="ctr" defTabSz="685800" fontAlgn="base">
              <a:lnSpc>
                <a:spcPct val="120000"/>
              </a:lnSpc>
              <a:spcBef>
                <a:spcPts val="450"/>
              </a:spcBef>
              <a:spcAft>
                <a:spcPts val="450"/>
              </a:spcAft>
            </a:pPr>
            <a:endParaRPr lang="en-US" sz="2100" kern="0" dirty="0">
              <a:solidFill>
                <a:sysClr val="window" lastClr="FFFFFF"/>
              </a:solidFill>
              <a:latin typeface="微软雅黑" pitchFamily="34" charset="-122"/>
              <a:ea typeface="微软雅黑" pitchFamily="34" charset="-122"/>
            </a:endParaRPr>
          </a:p>
        </p:txBody>
      </p:sp>
      <p:sp>
        <p:nvSpPr>
          <p:cNvPr id="18" name="矩形 17"/>
          <p:cNvSpPr/>
          <p:nvPr/>
        </p:nvSpPr>
        <p:spPr>
          <a:xfrm>
            <a:off x="3114599" y="1297688"/>
            <a:ext cx="2880301" cy="386292"/>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lIns="68595" tIns="34297" rIns="68595" bIns="34297" rtlCol="0" anchor="ctr"/>
          <a:lstStyle/>
          <a:p>
            <a:pPr algn="ctr"/>
            <a:r>
              <a:rPr lang="zh-CN" altLang="en-US" dirty="0" smtClean="0">
                <a:latin typeface="微软雅黑" pitchFamily="34" charset="-122"/>
                <a:ea typeface="微软雅黑" pitchFamily="34" charset="-122"/>
              </a:rPr>
              <a:t>点击添加小标题</a:t>
            </a:r>
            <a:endParaRPr lang="zh-CN" altLang="en-US" dirty="0">
              <a:latin typeface="微软雅黑" pitchFamily="34" charset="-122"/>
              <a:ea typeface="微软雅黑" pitchFamily="34" charset="-122"/>
            </a:endParaRPr>
          </a:p>
        </p:txBody>
      </p:sp>
    </p:spTree>
    <p:extLst>
      <p:ext uri="{BB962C8B-B14F-4D97-AF65-F5344CB8AC3E}">
        <p14:creationId xmlns:p14="http://schemas.microsoft.com/office/powerpoint/2010/main" val="1868378768"/>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outVertical)">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8" presetClass="emph" presetSubtype="0" repeatCount="indefinite" fill="hold" grpId="1" nodeType="withEffect">
                                  <p:stCondLst>
                                    <p:cond delay="0"/>
                                  </p:stCondLst>
                                  <p:childTnLst>
                                    <p:animRot by="-86400000">
                                      <p:cBhvr>
                                        <p:cTn id="17" dur="8000" fill="hold"/>
                                        <p:tgtEl>
                                          <p:spTgt spid="16"/>
                                        </p:tgtEl>
                                        <p:attrNameLst>
                                          <p:attrName>r</p:attrName>
                                        </p:attrNameLst>
                                      </p:cBhvr>
                                    </p:animRot>
                                  </p:childTnLst>
                                </p:cTn>
                              </p:par>
                              <p:par>
                                <p:cTn id="18" presetID="53" presetClass="entr" presetSubtype="16" fill="hold" grpId="0" nodeType="withEffect">
                                  <p:stCondLst>
                                    <p:cond delay="50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8" presetClass="emph" presetSubtype="0" repeatCount="indefinite" fill="hold" grpId="1" nodeType="withEffect">
                                  <p:stCondLst>
                                    <p:cond delay="1500"/>
                                  </p:stCondLst>
                                  <p:childTnLst>
                                    <p:animRot by="64800000">
                                      <p:cBhvr>
                                        <p:cTn id="27" dur="7500" fill="hold"/>
                                        <p:tgtEl>
                                          <p:spTgt spid="14"/>
                                        </p:tgtEl>
                                        <p:attrNameLst>
                                          <p:attrName>r</p:attrName>
                                        </p:attrNameLst>
                                      </p:cBhvr>
                                    </p:animRot>
                                  </p:childTnLst>
                                </p:cTn>
                              </p:par>
                              <p:par>
                                <p:cTn id="28" presetID="53" presetClass="entr" presetSubtype="16" fill="hold" grpId="0" nodeType="withEffect">
                                  <p:stCondLst>
                                    <p:cond delay="200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par>
                                <p:cTn id="33" presetID="10" presetClass="entr" presetSubtype="0" fill="hold" grpId="0" nodeType="withEffect">
                                  <p:stCondLst>
                                    <p:cond delay="300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8" presetClass="emph" presetSubtype="0" repeatCount="indefinite" fill="hold" grpId="1" nodeType="withEffect">
                                  <p:stCondLst>
                                    <p:cond delay="3000"/>
                                  </p:stCondLst>
                                  <p:childTnLst>
                                    <p:animRot by="-108000000">
                                      <p:cBhvr>
                                        <p:cTn id="37" dur="7500" fill="hold"/>
                                        <p:tgtEl>
                                          <p:spTgt spid="15"/>
                                        </p:tgtEl>
                                        <p:attrNameLst>
                                          <p:attrName>r</p:attrName>
                                        </p:attrNameLst>
                                      </p:cBhvr>
                                    </p:animRot>
                                  </p:childTnLst>
                                </p:cTn>
                              </p:par>
                              <p:par>
                                <p:cTn id="38" presetID="53" presetClass="entr" presetSubtype="16" fill="hold" grpId="0" nodeType="withEffect">
                                  <p:stCondLst>
                                    <p:cond delay="400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par>
                                <p:cTn id="43" presetID="10" presetClass="entr" presetSubtype="0" fill="hold" grpId="0" nodeType="withEffect">
                                  <p:stCondLst>
                                    <p:cond delay="450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8" presetClass="emph" presetSubtype="0" repeatCount="indefinite" fill="hold" grpId="1" nodeType="withEffect">
                                  <p:stCondLst>
                                    <p:cond delay="4500"/>
                                  </p:stCondLst>
                                  <p:childTnLst>
                                    <p:animRot by="86400000">
                                      <p:cBhvr>
                                        <p:cTn id="47" dur="7000" fill="hold"/>
                                        <p:tgtEl>
                                          <p:spTgt spid="17"/>
                                        </p:tgtEl>
                                        <p:attrNameLst>
                                          <p:attrName>r</p:attrName>
                                        </p:attrNameLst>
                                      </p:cBhvr>
                                    </p:animRot>
                                  </p:childTnLst>
                                </p:cTn>
                              </p:par>
                              <p:par>
                                <p:cTn id="48" presetID="53" presetClass="entr" presetSubtype="16" fill="hold" grpId="0" nodeType="withEffect">
                                  <p:stCondLst>
                                    <p:cond delay="500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par>
                                <p:cTn id="53" presetID="22" presetClass="entr" presetSubtype="8" fill="hold" grpId="0" nodeType="withEffect">
                                  <p:stCondLst>
                                    <p:cond delay="650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animBg="1"/>
      <p:bldP spid="14" grpId="1" animBg="1"/>
      <p:bldP spid="15" grpId="0" animBg="1"/>
      <p:bldP spid="15" grpId="1" animBg="1"/>
      <p:bldP spid="16" grpId="0" animBg="1"/>
      <p:bldP spid="16" grpId="1" animBg="1"/>
      <p:bldP spid="17" grpId="0" animBg="1"/>
      <p:bldP spid="17" grpId="1"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2206" y="58657"/>
            <a:ext cx="3937746" cy="435930"/>
            <a:chOff x="274214" y="217809"/>
            <a:chExt cx="3937746" cy="435930"/>
          </a:xfrm>
        </p:grpSpPr>
        <p:grpSp>
          <p:nvGrpSpPr>
            <p:cNvPr id="3" name="组合 2"/>
            <p:cNvGrpSpPr/>
            <p:nvPr/>
          </p:nvGrpSpPr>
          <p:grpSpPr>
            <a:xfrm>
              <a:off x="274214" y="217809"/>
              <a:ext cx="454527" cy="435930"/>
              <a:chOff x="683568" y="1489348"/>
              <a:chExt cx="2638425" cy="2530475"/>
            </a:xfrm>
          </p:grpSpPr>
          <p:sp>
            <p:nvSpPr>
              <p:cNvPr id="5"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 name="TextBox 3"/>
            <p:cNvSpPr txBox="1"/>
            <p:nvPr/>
          </p:nvSpPr>
          <p:spPr>
            <a:xfrm>
              <a:off x="728742" y="235719"/>
              <a:ext cx="3483218"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rPr>
                <a:t>备用图表</a:t>
              </a:r>
              <a:endParaRPr lang="zh-CN" altLang="en-US" sz="2000" b="1" dirty="0">
                <a:solidFill>
                  <a:schemeClr val="bg1"/>
                </a:solidFill>
                <a:latin typeface="微软雅黑" pitchFamily="34" charset="-122"/>
                <a:ea typeface="微软雅黑" pitchFamily="34" charset="-122"/>
              </a:endParaRPr>
            </a:p>
          </p:txBody>
        </p:sp>
      </p:grpSp>
      <p:sp>
        <p:nvSpPr>
          <p:cNvPr id="9" name="Freeform 6"/>
          <p:cNvSpPr>
            <a:spLocks/>
          </p:cNvSpPr>
          <p:nvPr/>
        </p:nvSpPr>
        <p:spPr bwMode="auto">
          <a:xfrm>
            <a:off x="1610282" y="1058574"/>
            <a:ext cx="234888" cy="160769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10" name="Freeform 7"/>
          <p:cNvSpPr>
            <a:spLocks/>
          </p:cNvSpPr>
          <p:nvPr/>
        </p:nvSpPr>
        <p:spPr bwMode="auto">
          <a:xfrm>
            <a:off x="1610282" y="2173001"/>
            <a:ext cx="234888" cy="493270"/>
          </a:xfrm>
          <a:custGeom>
            <a:avLst/>
            <a:gdLst>
              <a:gd name="T0" fmla="*/ 11 w 68"/>
              <a:gd name="T1" fmla="*/ 0 h 128"/>
              <a:gd name="T2" fmla="*/ 57 w 68"/>
              <a:gd name="T3" fmla="*/ 0 h 128"/>
              <a:gd name="T4" fmla="*/ 68 w 68"/>
              <a:gd name="T5" fmla="*/ 11 h 128"/>
              <a:gd name="T6" fmla="*/ 68 w 68"/>
              <a:gd name="T7" fmla="*/ 128 h 128"/>
              <a:gd name="T8" fmla="*/ 0 w 68"/>
              <a:gd name="T9" fmla="*/ 128 h 128"/>
              <a:gd name="T10" fmla="*/ 0 w 68"/>
              <a:gd name="T11" fmla="*/ 11 h 128"/>
              <a:gd name="T12" fmla="*/ 11 w 68"/>
              <a:gd name="T13" fmla="*/ 0 h 128"/>
            </a:gdLst>
            <a:ahLst/>
            <a:cxnLst>
              <a:cxn ang="0">
                <a:pos x="T0" y="T1"/>
              </a:cxn>
              <a:cxn ang="0">
                <a:pos x="T2" y="T3"/>
              </a:cxn>
              <a:cxn ang="0">
                <a:pos x="T4" y="T5"/>
              </a:cxn>
              <a:cxn ang="0">
                <a:pos x="T6" y="T7"/>
              </a:cxn>
              <a:cxn ang="0">
                <a:pos x="T8" y="T9"/>
              </a:cxn>
              <a:cxn ang="0">
                <a:pos x="T10" y="T11"/>
              </a:cxn>
              <a:cxn ang="0">
                <a:pos x="T12" y="T13"/>
              </a:cxn>
            </a:cxnLst>
            <a:rect l="0" t="0" r="r" b="b"/>
            <a:pathLst>
              <a:path w="68" h="128">
                <a:moveTo>
                  <a:pt x="11" y="0"/>
                </a:moveTo>
                <a:cubicBezTo>
                  <a:pt x="57" y="0"/>
                  <a:pt x="57" y="0"/>
                  <a:pt x="57" y="0"/>
                </a:cubicBezTo>
                <a:cubicBezTo>
                  <a:pt x="63" y="0"/>
                  <a:pt x="68" y="5"/>
                  <a:pt x="68" y="11"/>
                </a:cubicBezTo>
                <a:cubicBezTo>
                  <a:pt x="68" y="128"/>
                  <a:pt x="68" y="128"/>
                  <a:pt x="68" y="128"/>
                </a:cubicBezTo>
                <a:cubicBezTo>
                  <a:pt x="0" y="128"/>
                  <a:pt x="0" y="128"/>
                  <a:pt x="0" y="128"/>
                </a:cubicBezTo>
                <a:cubicBezTo>
                  <a:pt x="0" y="11"/>
                  <a:pt x="0" y="11"/>
                  <a:pt x="0" y="11"/>
                </a:cubicBezTo>
                <a:cubicBezTo>
                  <a:pt x="0" y="5"/>
                  <a:pt x="5" y="0"/>
                  <a:pt x="11" y="0"/>
                </a:cubicBezTo>
                <a:close/>
              </a:path>
            </a:pathLst>
          </a:custGeom>
          <a:solidFill>
            <a:srgbClr val="013B6D"/>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11" name="Freeform 8"/>
          <p:cNvSpPr>
            <a:spLocks/>
          </p:cNvSpPr>
          <p:nvPr/>
        </p:nvSpPr>
        <p:spPr bwMode="auto">
          <a:xfrm>
            <a:off x="1912099" y="1058574"/>
            <a:ext cx="234888" cy="160769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12" name="Freeform 9"/>
          <p:cNvSpPr>
            <a:spLocks/>
          </p:cNvSpPr>
          <p:nvPr/>
        </p:nvSpPr>
        <p:spPr bwMode="auto">
          <a:xfrm>
            <a:off x="2212656" y="1058574"/>
            <a:ext cx="236149" cy="160769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13" name="Freeform 10"/>
          <p:cNvSpPr>
            <a:spLocks/>
          </p:cNvSpPr>
          <p:nvPr/>
        </p:nvSpPr>
        <p:spPr bwMode="auto">
          <a:xfrm>
            <a:off x="2510685" y="1058574"/>
            <a:ext cx="236149" cy="1607696"/>
          </a:xfrm>
          <a:custGeom>
            <a:avLst/>
            <a:gdLst>
              <a:gd name="T0" fmla="*/ 12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2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2"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2"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14" name="Freeform 11"/>
          <p:cNvSpPr>
            <a:spLocks/>
          </p:cNvSpPr>
          <p:nvPr/>
        </p:nvSpPr>
        <p:spPr bwMode="auto">
          <a:xfrm>
            <a:off x="1912099" y="1837129"/>
            <a:ext cx="234888" cy="829143"/>
          </a:xfrm>
          <a:custGeom>
            <a:avLst/>
            <a:gdLst>
              <a:gd name="T0" fmla="*/ 11 w 68"/>
              <a:gd name="T1" fmla="*/ 0 h 215"/>
              <a:gd name="T2" fmla="*/ 57 w 68"/>
              <a:gd name="T3" fmla="*/ 0 h 215"/>
              <a:gd name="T4" fmla="*/ 68 w 68"/>
              <a:gd name="T5" fmla="*/ 11 h 215"/>
              <a:gd name="T6" fmla="*/ 68 w 68"/>
              <a:gd name="T7" fmla="*/ 215 h 215"/>
              <a:gd name="T8" fmla="*/ 0 w 68"/>
              <a:gd name="T9" fmla="*/ 215 h 215"/>
              <a:gd name="T10" fmla="*/ 0 w 68"/>
              <a:gd name="T11" fmla="*/ 11 h 215"/>
              <a:gd name="T12" fmla="*/ 11 w 68"/>
              <a:gd name="T13" fmla="*/ 0 h 215"/>
            </a:gdLst>
            <a:ahLst/>
            <a:cxnLst>
              <a:cxn ang="0">
                <a:pos x="T0" y="T1"/>
              </a:cxn>
              <a:cxn ang="0">
                <a:pos x="T2" y="T3"/>
              </a:cxn>
              <a:cxn ang="0">
                <a:pos x="T4" y="T5"/>
              </a:cxn>
              <a:cxn ang="0">
                <a:pos x="T6" y="T7"/>
              </a:cxn>
              <a:cxn ang="0">
                <a:pos x="T8" y="T9"/>
              </a:cxn>
              <a:cxn ang="0">
                <a:pos x="T10" y="T11"/>
              </a:cxn>
              <a:cxn ang="0">
                <a:pos x="T12" y="T13"/>
              </a:cxn>
            </a:cxnLst>
            <a:rect l="0" t="0" r="r" b="b"/>
            <a:pathLst>
              <a:path w="68" h="215">
                <a:moveTo>
                  <a:pt x="11" y="0"/>
                </a:moveTo>
                <a:cubicBezTo>
                  <a:pt x="57" y="0"/>
                  <a:pt x="57" y="0"/>
                  <a:pt x="57" y="0"/>
                </a:cubicBezTo>
                <a:cubicBezTo>
                  <a:pt x="63" y="0"/>
                  <a:pt x="68" y="5"/>
                  <a:pt x="68" y="11"/>
                </a:cubicBezTo>
                <a:cubicBezTo>
                  <a:pt x="68" y="215"/>
                  <a:pt x="68" y="215"/>
                  <a:pt x="68" y="215"/>
                </a:cubicBezTo>
                <a:cubicBezTo>
                  <a:pt x="0" y="215"/>
                  <a:pt x="0" y="215"/>
                  <a:pt x="0" y="215"/>
                </a:cubicBezTo>
                <a:cubicBezTo>
                  <a:pt x="0" y="11"/>
                  <a:pt x="0" y="11"/>
                  <a:pt x="0" y="11"/>
                </a:cubicBezTo>
                <a:cubicBezTo>
                  <a:pt x="0" y="5"/>
                  <a:pt x="5" y="0"/>
                  <a:pt x="11" y="0"/>
                </a:cubicBezTo>
                <a:close/>
              </a:path>
            </a:pathLst>
          </a:custGeom>
          <a:solidFill>
            <a:srgbClr val="013B6D"/>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15" name="Freeform 12"/>
          <p:cNvSpPr>
            <a:spLocks/>
          </p:cNvSpPr>
          <p:nvPr/>
        </p:nvSpPr>
        <p:spPr bwMode="auto">
          <a:xfrm>
            <a:off x="2212656" y="1490009"/>
            <a:ext cx="236149" cy="1176260"/>
          </a:xfrm>
          <a:custGeom>
            <a:avLst/>
            <a:gdLst>
              <a:gd name="T0" fmla="*/ 11 w 68"/>
              <a:gd name="T1" fmla="*/ 0 h 305"/>
              <a:gd name="T2" fmla="*/ 57 w 68"/>
              <a:gd name="T3" fmla="*/ 0 h 305"/>
              <a:gd name="T4" fmla="*/ 68 w 68"/>
              <a:gd name="T5" fmla="*/ 11 h 305"/>
              <a:gd name="T6" fmla="*/ 68 w 68"/>
              <a:gd name="T7" fmla="*/ 238 h 305"/>
              <a:gd name="T8" fmla="*/ 68 w 68"/>
              <a:gd name="T9" fmla="*/ 305 h 305"/>
              <a:gd name="T10" fmla="*/ 0 w 68"/>
              <a:gd name="T11" fmla="*/ 305 h 305"/>
              <a:gd name="T12" fmla="*/ 0 w 68"/>
              <a:gd name="T13" fmla="*/ 238 h 305"/>
              <a:gd name="T14" fmla="*/ 0 w 68"/>
              <a:gd name="T15" fmla="*/ 11 h 305"/>
              <a:gd name="T16" fmla="*/ 11 w 68"/>
              <a:gd name="T17"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05">
                <a:moveTo>
                  <a:pt x="11" y="0"/>
                </a:moveTo>
                <a:cubicBezTo>
                  <a:pt x="57" y="0"/>
                  <a:pt x="57" y="0"/>
                  <a:pt x="57" y="0"/>
                </a:cubicBezTo>
                <a:cubicBezTo>
                  <a:pt x="63" y="0"/>
                  <a:pt x="68" y="5"/>
                  <a:pt x="68" y="11"/>
                </a:cubicBezTo>
                <a:cubicBezTo>
                  <a:pt x="68" y="238"/>
                  <a:pt x="68" y="238"/>
                  <a:pt x="68" y="238"/>
                </a:cubicBezTo>
                <a:cubicBezTo>
                  <a:pt x="68" y="305"/>
                  <a:pt x="68" y="305"/>
                  <a:pt x="68" y="305"/>
                </a:cubicBezTo>
                <a:cubicBezTo>
                  <a:pt x="0" y="305"/>
                  <a:pt x="0" y="305"/>
                  <a:pt x="0" y="305"/>
                </a:cubicBezTo>
                <a:cubicBezTo>
                  <a:pt x="0" y="238"/>
                  <a:pt x="0" y="238"/>
                  <a:pt x="0" y="238"/>
                </a:cubicBezTo>
                <a:cubicBezTo>
                  <a:pt x="0" y="11"/>
                  <a:pt x="0" y="11"/>
                  <a:pt x="0" y="11"/>
                </a:cubicBezTo>
                <a:cubicBezTo>
                  <a:pt x="0" y="5"/>
                  <a:pt x="5" y="0"/>
                  <a:pt x="11" y="0"/>
                </a:cubicBezTo>
                <a:close/>
              </a:path>
            </a:pathLst>
          </a:custGeom>
          <a:solidFill>
            <a:srgbClr val="013B6D"/>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16" name="Freeform 13"/>
          <p:cNvSpPr>
            <a:spLocks/>
          </p:cNvSpPr>
          <p:nvPr/>
        </p:nvSpPr>
        <p:spPr bwMode="auto">
          <a:xfrm>
            <a:off x="2510685" y="1262349"/>
            <a:ext cx="236149" cy="1403923"/>
          </a:xfrm>
          <a:custGeom>
            <a:avLst/>
            <a:gdLst>
              <a:gd name="T0" fmla="*/ 12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2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2"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2" y="0"/>
                </a:cubicBezTo>
                <a:close/>
              </a:path>
            </a:pathLst>
          </a:custGeom>
          <a:solidFill>
            <a:srgbClr val="013B6D"/>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17" name="Freeform 14"/>
          <p:cNvSpPr>
            <a:spLocks/>
          </p:cNvSpPr>
          <p:nvPr/>
        </p:nvSpPr>
        <p:spPr bwMode="auto">
          <a:xfrm>
            <a:off x="3229235" y="1058574"/>
            <a:ext cx="234888" cy="160769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18" name="Freeform 15"/>
          <p:cNvSpPr>
            <a:spLocks/>
          </p:cNvSpPr>
          <p:nvPr/>
        </p:nvSpPr>
        <p:spPr bwMode="auto">
          <a:xfrm>
            <a:off x="3529792" y="1058574"/>
            <a:ext cx="236149" cy="160769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19" name="Freeform 16"/>
          <p:cNvSpPr>
            <a:spLocks/>
          </p:cNvSpPr>
          <p:nvPr/>
        </p:nvSpPr>
        <p:spPr bwMode="auto">
          <a:xfrm>
            <a:off x="3831610" y="1058574"/>
            <a:ext cx="236149" cy="160769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20" name="Freeform 17"/>
          <p:cNvSpPr>
            <a:spLocks/>
          </p:cNvSpPr>
          <p:nvPr/>
        </p:nvSpPr>
        <p:spPr bwMode="auto">
          <a:xfrm>
            <a:off x="4133428" y="1058574"/>
            <a:ext cx="236149" cy="160769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21" name="Freeform 18"/>
          <p:cNvSpPr>
            <a:spLocks/>
          </p:cNvSpPr>
          <p:nvPr/>
        </p:nvSpPr>
        <p:spPr bwMode="auto">
          <a:xfrm>
            <a:off x="3229235" y="2427365"/>
            <a:ext cx="234888" cy="238906"/>
          </a:xfrm>
          <a:custGeom>
            <a:avLst/>
            <a:gdLst>
              <a:gd name="T0" fmla="*/ 11 w 68"/>
              <a:gd name="T1" fmla="*/ 0 h 62"/>
              <a:gd name="T2" fmla="*/ 57 w 68"/>
              <a:gd name="T3" fmla="*/ 0 h 62"/>
              <a:gd name="T4" fmla="*/ 68 w 68"/>
              <a:gd name="T5" fmla="*/ 11 h 62"/>
              <a:gd name="T6" fmla="*/ 68 w 68"/>
              <a:gd name="T7" fmla="*/ 62 h 62"/>
              <a:gd name="T8" fmla="*/ 0 w 68"/>
              <a:gd name="T9" fmla="*/ 62 h 62"/>
              <a:gd name="T10" fmla="*/ 0 w 68"/>
              <a:gd name="T11" fmla="*/ 11 h 62"/>
              <a:gd name="T12" fmla="*/ 11 w 68"/>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68" h="62">
                <a:moveTo>
                  <a:pt x="11" y="0"/>
                </a:moveTo>
                <a:cubicBezTo>
                  <a:pt x="57" y="0"/>
                  <a:pt x="57" y="0"/>
                  <a:pt x="57" y="0"/>
                </a:cubicBezTo>
                <a:cubicBezTo>
                  <a:pt x="63" y="0"/>
                  <a:pt x="68" y="5"/>
                  <a:pt x="68" y="11"/>
                </a:cubicBezTo>
                <a:cubicBezTo>
                  <a:pt x="68" y="62"/>
                  <a:pt x="68" y="62"/>
                  <a:pt x="68" y="62"/>
                </a:cubicBezTo>
                <a:cubicBezTo>
                  <a:pt x="0" y="62"/>
                  <a:pt x="0" y="62"/>
                  <a:pt x="0" y="62"/>
                </a:cubicBezTo>
                <a:cubicBezTo>
                  <a:pt x="0" y="11"/>
                  <a:pt x="0" y="11"/>
                  <a:pt x="0" y="11"/>
                </a:cubicBezTo>
                <a:cubicBezTo>
                  <a:pt x="0" y="5"/>
                  <a:pt x="5" y="0"/>
                  <a:pt x="11" y="0"/>
                </a:cubicBezTo>
                <a:close/>
              </a:path>
            </a:pathLst>
          </a:custGeom>
          <a:solidFill>
            <a:srgbClr val="013B6D"/>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22" name="Freeform 19"/>
          <p:cNvSpPr>
            <a:spLocks/>
          </p:cNvSpPr>
          <p:nvPr/>
        </p:nvSpPr>
        <p:spPr bwMode="auto">
          <a:xfrm>
            <a:off x="3529792" y="1844151"/>
            <a:ext cx="236149" cy="822118"/>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rgbClr val="013B6D"/>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23" name="Freeform 20"/>
          <p:cNvSpPr>
            <a:spLocks/>
          </p:cNvSpPr>
          <p:nvPr/>
        </p:nvSpPr>
        <p:spPr bwMode="auto">
          <a:xfrm>
            <a:off x="3831610" y="1262349"/>
            <a:ext cx="236149" cy="1403923"/>
          </a:xfrm>
          <a:custGeom>
            <a:avLst/>
            <a:gdLst>
              <a:gd name="T0" fmla="*/ 11 w 68"/>
              <a:gd name="T1" fmla="*/ 0 h 364"/>
              <a:gd name="T2" fmla="*/ 57 w 68"/>
              <a:gd name="T3" fmla="*/ 0 h 364"/>
              <a:gd name="T4" fmla="*/ 68 w 68"/>
              <a:gd name="T5" fmla="*/ 11 h 364"/>
              <a:gd name="T6" fmla="*/ 68 w 68"/>
              <a:gd name="T7" fmla="*/ 238 h 364"/>
              <a:gd name="T8" fmla="*/ 68 w 68"/>
              <a:gd name="T9" fmla="*/ 364 h 364"/>
              <a:gd name="T10" fmla="*/ 0 w 68"/>
              <a:gd name="T11" fmla="*/ 364 h 364"/>
              <a:gd name="T12" fmla="*/ 0 w 68"/>
              <a:gd name="T13" fmla="*/ 238 h 364"/>
              <a:gd name="T14" fmla="*/ 0 w 68"/>
              <a:gd name="T15" fmla="*/ 11 h 364"/>
              <a:gd name="T16" fmla="*/ 11 w 68"/>
              <a:gd name="T1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4">
                <a:moveTo>
                  <a:pt x="11" y="0"/>
                </a:moveTo>
                <a:cubicBezTo>
                  <a:pt x="57" y="0"/>
                  <a:pt x="57" y="0"/>
                  <a:pt x="57" y="0"/>
                </a:cubicBezTo>
                <a:cubicBezTo>
                  <a:pt x="63" y="0"/>
                  <a:pt x="68" y="5"/>
                  <a:pt x="68" y="11"/>
                </a:cubicBezTo>
                <a:cubicBezTo>
                  <a:pt x="68" y="238"/>
                  <a:pt x="68" y="238"/>
                  <a:pt x="68" y="238"/>
                </a:cubicBezTo>
                <a:cubicBezTo>
                  <a:pt x="68" y="364"/>
                  <a:pt x="68" y="364"/>
                  <a:pt x="68" y="364"/>
                </a:cubicBezTo>
                <a:cubicBezTo>
                  <a:pt x="0" y="364"/>
                  <a:pt x="0" y="364"/>
                  <a:pt x="0" y="364"/>
                </a:cubicBezTo>
                <a:cubicBezTo>
                  <a:pt x="0" y="238"/>
                  <a:pt x="0" y="238"/>
                  <a:pt x="0" y="238"/>
                </a:cubicBezTo>
                <a:cubicBezTo>
                  <a:pt x="0" y="11"/>
                  <a:pt x="0" y="11"/>
                  <a:pt x="0" y="11"/>
                </a:cubicBezTo>
                <a:cubicBezTo>
                  <a:pt x="0" y="5"/>
                  <a:pt x="5" y="0"/>
                  <a:pt x="11" y="0"/>
                </a:cubicBezTo>
                <a:close/>
              </a:path>
            </a:pathLst>
          </a:custGeom>
          <a:solidFill>
            <a:srgbClr val="013B6D"/>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24" name="Freeform 21"/>
          <p:cNvSpPr>
            <a:spLocks/>
          </p:cNvSpPr>
          <p:nvPr/>
        </p:nvSpPr>
        <p:spPr bwMode="auto">
          <a:xfrm>
            <a:off x="4133428" y="2049333"/>
            <a:ext cx="236149" cy="616939"/>
          </a:xfrm>
          <a:custGeom>
            <a:avLst/>
            <a:gdLst>
              <a:gd name="T0" fmla="*/ 11 w 68"/>
              <a:gd name="T1" fmla="*/ 0 h 160"/>
              <a:gd name="T2" fmla="*/ 57 w 68"/>
              <a:gd name="T3" fmla="*/ 0 h 160"/>
              <a:gd name="T4" fmla="*/ 68 w 68"/>
              <a:gd name="T5" fmla="*/ 11 h 160"/>
              <a:gd name="T6" fmla="*/ 68 w 68"/>
              <a:gd name="T7" fmla="*/ 160 h 160"/>
              <a:gd name="T8" fmla="*/ 0 w 68"/>
              <a:gd name="T9" fmla="*/ 160 h 160"/>
              <a:gd name="T10" fmla="*/ 0 w 68"/>
              <a:gd name="T11" fmla="*/ 11 h 160"/>
              <a:gd name="T12" fmla="*/ 11 w 68"/>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68" h="160">
                <a:moveTo>
                  <a:pt x="11" y="0"/>
                </a:moveTo>
                <a:cubicBezTo>
                  <a:pt x="57" y="0"/>
                  <a:pt x="57" y="0"/>
                  <a:pt x="57" y="0"/>
                </a:cubicBezTo>
                <a:cubicBezTo>
                  <a:pt x="63" y="0"/>
                  <a:pt x="68" y="5"/>
                  <a:pt x="68" y="11"/>
                </a:cubicBezTo>
                <a:cubicBezTo>
                  <a:pt x="68" y="160"/>
                  <a:pt x="68" y="160"/>
                  <a:pt x="68" y="160"/>
                </a:cubicBezTo>
                <a:cubicBezTo>
                  <a:pt x="0" y="160"/>
                  <a:pt x="0" y="160"/>
                  <a:pt x="0" y="160"/>
                </a:cubicBezTo>
                <a:cubicBezTo>
                  <a:pt x="0" y="11"/>
                  <a:pt x="0" y="11"/>
                  <a:pt x="0" y="11"/>
                </a:cubicBezTo>
                <a:cubicBezTo>
                  <a:pt x="0" y="5"/>
                  <a:pt x="5" y="0"/>
                  <a:pt x="11" y="0"/>
                </a:cubicBezTo>
                <a:close/>
              </a:path>
            </a:pathLst>
          </a:custGeom>
          <a:solidFill>
            <a:srgbClr val="013B6D"/>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25" name="Freeform 22"/>
          <p:cNvSpPr>
            <a:spLocks/>
          </p:cNvSpPr>
          <p:nvPr/>
        </p:nvSpPr>
        <p:spPr bwMode="auto">
          <a:xfrm>
            <a:off x="4840614" y="1058574"/>
            <a:ext cx="236149" cy="160769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26" name="Freeform 23"/>
          <p:cNvSpPr>
            <a:spLocks/>
          </p:cNvSpPr>
          <p:nvPr/>
        </p:nvSpPr>
        <p:spPr bwMode="auto">
          <a:xfrm>
            <a:off x="5142431" y="1058574"/>
            <a:ext cx="234888" cy="160769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27" name="Freeform 24"/>
          <p:cNvSpPr>
            <a:spLocks/>
          </p:cNvSpPr>
          <p:nvPr/>
        </p:nvSpPr>
        <p:spPr bwMode="auto">
          <a:xfrm>
            <a:off x="5444246" y="1058574"/>
            <a:ext cx="234888" cy="160769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28" name="Freeform 25"/>
          <p:cNvSpPr>
            <a:spLocks/>
          </p:cNvSpPr>
          <p:nvPr/>
        </p:nvSpPr>
        <p:spPr bwMode="auto">
          <a:xfrm>
            <a:off x="5744804" y="1058574"/>
            <a:ext cx="236149" cy="160769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29" name="Freeform 26"/>
          <p:cNvSpPr>
            <a:spLocks/>
          </p:cNvSpPr>
          <p:nvPr/>
        </p:nvSpPr>
        <p:spPr bwMode="auto">
          <a:xfrm>
            <a:off x="5744804" y="1255318"/>
            <a:ext cx="236149" cy="1410950"/>
          </a:xfrm>
          <a:custGeom>
            <a:avLst/>
            <a:gdLst>
              <a:gd name="T0" fmla="*/ 11 w 68"/>
              <a:gd name="T1" fmla="*/ 0 h 366"/>
              <a:gd name="T2" fmla="*/ 57 w 68"/>
              <a:gd name="T3" fmla="*/ 0 h 366"/>
              <a:gd name="T4" fmla="*/ 68 w 68"/>
              <a:gd name="T5" fmla="*/ 11 h 366"/>
              <a:gd name="T6" fmla="*/ 68 w 68"/>
              <a:gd name="T7" fmla="*/ 238 h 366"/>
              <a:gd name="T8" fmla="*/ 68 w 68"/>
              <a:gd name="T9" fmla="*/ 366 h 366"/>
              <a:gd name="T10" fmla="*/ 0 w 68"/>
              <a:gd name="T11" fmla="*/ 366 h 366"/>
              <a:gd name="T12" fmla="*/ 0 w 68"/>
              <a:gd name="T13" fmla="*/ 238 h 366"/>
              <a:gd name="T14" fmla="*/ 0 w 68"/>
              <a:gd name="T15" fmla="*/ 11 h 366"/>
              <a:gd name="T16" fmla="*/ 11 w 68"/>
              <a:gd name="T17"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6">
                <a:moveTo>
                  <a:pt x="11" y="0"/>
                </a:moveTo>
                <a:cubicBezTo>
                  <a:pt x="57" y="0"/>
                  <a:pt x="57" y="0"/>
                  <a:pt x="57" y="0"/>
                </a:cubicBezTo>
                <a:cubicBezTo>
                  <a:pt x="63" y="0"/>
                  <a:pt x="68" y="5"/>
                  <a:pt x="68" y="11"/>
                </a:cubicBezTo>
                <a:cubicBezTo>
                  <a:pt x="68" y="238"/>
                  <a:pt x="68" y="238"/>
                  <a:pt x="68" y="238"/>
                </a:cubicBezTo>
                <a:cubicBezTo>
                  <a:pt x="68" y="366"/>
                  <a:pt x="68" y="366"/>
                  <a:pt x="68" y="366"/>
                </a:cubicBezTo>
                <a:cubicBezTo>
                  <a:pt x="0" y="366"/>
                  <a:pt x="0" y="366"/>
                  <a:pt x="0" y="366"/>
                </a:cubicBezTo>
                <a:cubicBezTo>
                  <a:pt x="0" y="238"/>
                  <a:pt x="0" y="238"/>
                  <a:pt x="0" y="238"/>
                </a:cubicBezTo>
                <a:cubicBezTo>
                  <a:pt x="0" y="11"/>
                  <a:pt x="0" y="11"/>
                  <a:pt x="0" y="11"/>
                </a:cubicBezTo>
                <a:cubicBezTo>
                  <a:pt x="0" y="5"/>
                  <a:pt x="5" y="0"/>
                  <a:pt x="11" y="0"/>
                </a:cubicBezTo>
                <a:close/>
              </a:path>
            </a:pathLst>
          </a:custGeom>
          <a:solidFill>
            <a:srgbClr val="013B6D"/>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30" name="Freeform 27"/>
          <p:cNvSpPr>
            <a:spLocks/>
          </p:cNvSpPr>
          <p:nvPr/>
        </p:nvSpPr>
        <p:spPr bwMode="auto">
          <a:xfrm>
            <a:off x="5444246" y="1516713"/>
            <a:ext cx="234888" cy="1149559"/>
          </a:xfrm>
          <a:custGeom>
            <a:avLst/>
            <a:gdLst>
              <a:gd name="T0" fmla="*/ 11 w 68"/>
              <a:gd name="T1" fmla="*/ 0 h 298"/>
              <a:gd name="T2" fmla="*/ 57 w 68"/>
              <a:gd name="T3" fmla="*/ 0 h 298"/>
              <a:gd name="T4" fmla="*/ 68 w 68"/>
              <a:gd name="T5" fmla="*/ 11 h 298"/>
              <a:gd name="T6" fmla="*/ 68 w 68"/>
              <a:gd name="T7" fmla="*/ 238 h 298"/>
              <a:gd name="T8" fmla="*/ 68 w 68"/>
              <a:gd name="T9" fmla="*/ 298 h 298"/>
              <a:gd name="T10" fmla="*/ 0 w 68"/>
              <a:gd name="T11" fmla="*/ 298 h 298"/>
              <a:gd name="T12" fmla="*/ 0 w 68"/>
              <a:gd name="T13" fmla="*/ 238 h 298"/>
              <a:gd name="T14" fmla="*/ 0 w 68"/>
              <a:gd name="T15" fmla="*/ 11 h 298"/>
              <a:gd name="T16" fmla="*/ 11 w 68"/>
              <a:gd name="T17"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98">
                <a:moveTo>
                  <a:pt x="11" y="0"/>
                </a:moveTo>
                <a:cubicBezTo>
                  <a:pt x="57" y="0"/>
                  <a:pt x="57" y="0"/>
                  <a:pt x="57" y="0"/>
                </a:cubicBezTo>
                <a:cubicBezTo>
                  <a:pt x="63" y="0"/>
                  <a:pt x="68" y="5"/>
                  <a:pt x="68" y="11"/>
                </a:cubicBezTo>
                <a:cubicBezTo>
                  <a:pt x="68" y="238"/>
                  <a:pt x="68" y="238"/>
                  <a:pt x="68" y="238"/>
                </a:cubicBezTo>
                <a:cubicBezTo>
                  <a:pt x="68" y="298"/>
                  <a:pt x="68" y="298"/>
                  <a:pt x="68" y="298"/>
                </a:cubicBezTo>
                <a:cubicBezTo>
                  <a:pt x="0" y="298"/>
                  <a:pt x="0" y="298"/>
                  <a:pt x="0" y="298"/>
                </a:cubicBezTo>
                <a:cubicBezTo>
                  <a:pt x="0" y="238"/>
                  <a:pt x="0" y="238"/>
                  <a:pt x="0" y="238"/>
                </a:cubicBezTo>
                <a:cubicBezTo>
                  <a:pt x="0" y="11"/>
                  <a:pt x="0" y="11"/>
                  <a:pt x="0" y="11"/>
                </a:cubicBezTo>
                <a:cubicBezTo>
                  <a:pt x="0" y="5"/>
                  <a:pt x="5" y="0"/>
                  <a:pt x="11" y="0"/>
                </a:cubicBezTo>
                <a:close/>
              </a:path>
            </a:pathLst>
          </a:custGeom>
          <a:solidFill>
            <a:srgbClr val="013B6D"/>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31" name="Freeform 28"/>
          <p:cNvSpPr>
            <a:spLocks/>
          </p:cNvSpPr>
          <p:nvPr/>
        </p:nvSpPr>
        <p:spPr bwMode="auto">
          <a:xfrm>
            <a:off x="5142431" y="1844151"/>
            <a:ext cx="234888" cy="822118"/>
          </a:xfrm>
          <a:custGeom>
            <a:avLst/>
            <a:gdLst>
              <a:gd name="T0" fmla="*/ 11 w 68"/>
              <a:gd name="T1" fmla="*/ 0 h 213"/>
              <a:gd name="T2" fmla="*/ 57 w 68"/>
              <a:gd name="T3" fmla="*/ 0 h 213"/>
              <a:gd name="T4" fmla="*/ 68 w 68"/>
              <a:gd name="T5" fmla="*/ 11 h 213"/>
              <a:gd name="T6" fmla="*/ 68 w 68"/>
              <a:gd name="T7" fmla="*/ 213 h 213"/>
              <a:gd name="T8" fmla="*/ 0 w 68"/>
              <a:gd name="T9" fmla="*/ 213 h 213"/>
              <a:gd name="T10" fmla="*/ 0 w 68"/>
              <a:gd name="T11" fmla="*/ 11 h 213"/>
              <a:gd name="T12" fmla="*/ 11 w 68"/>
              <a:gd name="T13" fmla="*/ 0 h 213"/>
            </a:gdLst>
            <a:ahLst/>
            <a:cxnLst>
              <a:cxn ang="0">
                <a:pos x="T0" y="T1"/>
              </a:cxn>
              <a:cxn ang="0">
                <a:pos x="T2" y="T3"/>
              </a:cxn>
              <a:cxn ang="0">
                <a:pos x="T4" y="T5"/>
              </a:cxn>
              <a:cxn ang="0">
                <a:pos x="T6" y="T7"/>
              </a:cxn>
              <a:cxn ang="0">
                <a:pos x="T8" y="T9"/>
              </a:cxn>
              <a:cxn ang="0">
                <a:pos x="T10" y="T11"/>
              </a:cxn>
              <a:cxn ang="0">
                <a:pos x="T12" y="T13"/>
              </a:cxn>
            </a:cxnLst>
            <a:rect l="0" t="0" r="r" b="b"/>
            <a:pathLst>
              <a:path w="68" h="213">
                <a:moveTo>
                  <a:pt x="11" y="0"/>
                </a:moveTo>
                <a:cubicBezTo>
                  <a:pt x="57" y="0"/>
                  <a:pt x="57" y="0"/>
                  <a:pt x="57" y="0"/>
                </a:cubicBezTo>
                <a:cubicBezTo>
                  <a:pt x="63" y="0"/>
                  <a:pt x="68" y="5"/>
                  <a:pt x="68" y="11"/>
                </a:cubicBezTo>
                <a:cubicBezTo>
                  <a:pt x="68" y="213"/>
                  <a:pt x="68" y="213"/>
                  <a:pt x="68" y="213"/>
                </a:cubicBezTo>
                <a:cubicBezTo>
                  <a:pt x="0" y="213"/>
                  <a:pt x="0" y="213"/>
                  <a:pt x="0" y="213"/>
                </a:cubicBezTo>
                <a:cubicBezTo>
                  <a:pt x="0" y="11"/>
                  <a:pt x="0" y="11"/>
                  <a:pt x="0" y="11"/>
                </a:cubicBezTo>
                <a:cubicBezTo>
                  <a:pt x="0" y="5"/>
                  <a:pt x="5" y="0"/>
                  <a:pt x="11" y="0"/>
                </a:cubicBezTo>
                <a:close/>
              </a:path>
            </a:pathLst>
          </a:custGeom>
          <a:solidFill>
            <a:srgbClr val="013B6D"/>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32" name="Freeform 29"/>
          <p:cNvSpPr>
            <a:spLocks/>
          </p:cNvSpPr>
          <p:nvPr/>
        </p:nvSpPr>
        <p:spPr bwMode="auto">
          <a:xfrm>
            <a:off x="4840614" y="2184244"/>
            <a:ext cx="236149" cy="482028"/>
          </a:xfrm>
          <a:custGeom>
            <a:avLst/>
            <a:gdLst>
              <a:gd name="T0" fmla="*/ 11 w 68"/>
              <a:gd name="T1" fmla="*/ 0 h 125"/>
              <a:gd name="T2" fmla="*/ 57 w 68"/>
              <a:gd name="T3" fmla="*/ 0 h 125"/>
              <a:gd name="T4" fmla="*/ 68 w 68"/>
              <a:gd name="T5" fmla="*/ 11 h 125"/>
              <a:gd name="T6" fmla="*/ 68 w 68"/>
              <a:gd name="T7" fmla="*/ 125 h 125"/>
              <a:gd name="T8" fmla="*/ 0 w 68"/>
              <a:gd name="T9" fmla="*/ 125 h 125"/>
              <a:gd name="T10" fmla="*/ 0 w 68"/>
              <a:gd name="T11" fmla="*/ 11 h 125"/>
              <a:gd name="T12" fmla="*/ 11 w 68"/>
              <a:gd name="T13" fmla="*/ 0 h 125"/>
            </a:gdLst>
            <a:ahLst/>
            <a:cxnLst>
              <a:cxn ang="0">
                <a:pos x="T0" y="T1"/>
              </a:cxn>
              <a:cxn ang="0">
                <a:pos x="T2" y="T3"/>
              </a:cxn>
              <a:cxn ang="0">
                <a:pos x="T4" y="T5"/>
              </a:cxn>
              <a:cxn ang="0">
                <a:pos x="T6" y="T7"/>
              </a:cxn>
              <a:cxn ang="0">
                <a:pos x="T8" y="T9"/>
              </a:cxn>
              <a:cxn ang="0">
                <a:pos x="T10" y="T11"/>
              </a:cxn>
              <a:cxn ang="0">
                <a:pos x="T12" y="T13"/>
              </a:cxn>
            </a:cxnLst>
            <a:rect l="0" t="0" r="r" b="b"/>
            <a:pathLst>
              <a:path w="68" h="125">
                <a:moveTo>
                  <a:pt x="11" y="0"/>
                </a:moveTo>
                <a:cubicBezTo>
                  <a:pt x="57" y="0"/>
                  <a:pt x="57" y="0"/>
                  <a:pt x="57" y="0"/>
                </a:cubicBezTo>
                <a:cubicBezTo>
                  <a:pt x="63" y="0"/>
                  <a:pt x="68" y="5"/>
                  <a:pt x="68" y="11"/>
                </a:cubicBezTo>
                <a:cubicBezTo>
                  <a:pt x="68" y="125"/>
                  <a:pt x="68" y="125"/>
                  <a:pt x="68" y="125"/>
                </a:cubicBezTo>
                <a:cubicBezTo>
                  <a:pt x="0" y="125"/>
                  <a:pt x="0" y="125"/>
                  <a:pt x="0" y="125"/>
                </a:cubicBezTo>
                <a:cubicBezTo>
                  <a:pt x="0" y="11"/>
                  <a:pt x="0" y="11"/>
                  <a:pt x="0" y="11"/>
                </a:cubicBezTo>
                <a:cubicBezTo>
                  <a:pt x="0" y="5"/>
                  <a:pt x="5" y="0"/>
                  <a:pt x="11" y="0"/>
                </a:cubicBezTo>
                <a:close/>
              </a:path>
            </a:pathLst>
          </a:custGeom>
          <a:solidFill>
            <a:srgbClr val="013B6D"/>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33" name="Freeform 30"/>
          <p:cNvSpPr>
            <a:spLocks/>
          </p:cNvSpPr>
          <p:nvPr/>
        </p:nvSpPr>
        <p:spPr bwMode="auto">
          <a:xfrm>
            <a:off x="6539127" y="1058574"/>
            <a:ext cx="236149" cy="1607696"/>
          </a:xfrm>
          <a:custGeom>
            <a:avLst/>
            <a:gdLst>
              <a:gd name="T0" fmla="*/ 11 w 68"/>
              <a:gd name="T1" fmla="*/ 0 h 417"/>
              <a:gd name="T2" fmla="*/ 56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6" y="0"/>
                  <a:pt x="56" y="0"/>
                  <a:pt x="56"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34" name="Freeform 31"/>
          <p:cNvSpPr>
            <a:spLocks/>
          </p:cNvSpPr>
          <p:nvPr/>
        </p:nvSpPr>
        <p:spPr bwMode="auto">
          <a:xfrm>
            <a:off x="6837157" y="1058574"/>
            <a:ext cx="236149" cy="160769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35" name="Freeform 32"/>
          <p:cNvSpPr>
            <a:spLocks/>
          </p:cNvSpPr>
          <p:nvPr/>
        </p:nvSpPr>
        <p:spPr bwMode="auto">
          <a:xfrm>
            <a:off x="7138972" y="1058574"/>
            <a:ext cx="234888" cy="160769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36" name="Freeform 33"/>
          <p:cNvSpPr>
            <a:spLocks/>
          </p:cNvSpPr>
          <p:nvPr/>
        </p:nvSpPr>
        <p:spPr bwMode="auto">
          <a:xfrm>
            <a:off x="7440789" y="1058574"/>
            <a:ext cx="234888" cy="1607696"/>
          </a:xfrm>
          <a:custGeom>
            <a:avLst/>
            <a:gdLst>
              <a:gd name="T0" fmla="*/ 11 w 68"/>
              <a:gd name="T1" fmla="*/ 0 h 417"/>
              <a:gd name="T2" fmla="*/ 57 w 68"/>
              <a:gd name="T3" fmla="*/ 0 h 417"/>
              <a:gd name="T4" fmla="*/ 68 w 68"/>
              <a:gd name="T5" fmla="*/ 11 h 417"/>
              <a:gd name="T6" fmla="*/ 68 w 68"/>
              <a:gd name="T7" fmla="*/ 238 h 417"/>
              <a:gd name="T8" fmla="*/ 68 w 68"/>
              <a:gd name="T9" fmla="*/ 417 h 417"/>
              <a:gd name="T10" fmla="*/ 0 w 68"/>
              <a:gd name="T11" fmla="*/ 417 h 417"/>
              <a:gd name="T12" fmla="*/ 0 w 68"/>
              <a:gd name="T13" fmla="*/ 238 h 417"/>
              <a:gd name="T14" fmla="*/ 0 w 68"/>
              <a:gd name="T15" fmla="*/ 11 h 417"/>
              <a:gd name="T16" fmla="*/ 11 w 68"/>
              <a:gd name="T17"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417">
                <a:moveTo>
                  <a:pt x="11" y="0"/>
                </a:moveTo>
                <a:cubicBezTo>
                  <a:pt x="57" y="0"/>
                  <a:pt x="57" y="0"/>
                  <a:pt x="57" y="0"/>
                </a:cubicBezTo>
                <a:cubicBezTo>
                  <a:pt x="63" y="0"/>
                  <a:pt x="68" y="5"/>
                  <a:pt x="68" y="11"/>
                </a:cubicBezTo>
                <a:cubicBezTo>
                  <a:pt x="68" y="238"/>
                  <a:pt x="68" y="238"/>
                  <a:pt x="68" y="238"/>
                </a:cubicBezTo>
                <a:cubicBezTo>
                  <a:pt x="68" y="417"/>
                  <a:pt x="68" y="417"/>
                  <a:pt x="68" y="417"/>
                </a:cubicBezTo>
                <a:cubicBezTo>
                  <a:pt x="0" y="417"/>
                  <a:pt x="0" y="417"/>
                  <a:pt x="0" y="417"/>
                </a:cubicBezTo>
                <a:cubicBezTo>
                  <a:pt x="0" y="238"/>
                  <a:pt x="0" y="238"/>
                  <a:pt x="0" y="238"/>
                </a:cubicBezTo>
                <a:cubicBezTo>
                  <a:pt x="0" y="11"/>
                  <a:pt x="0" y="11"/>
                  <a:pt x="0" y="11"/>
                </a:cubicBezTo>
                <a:cubicBezTo>
                  <a:pt x="0" y="5"/>
                  <a:pt x="5" y="0"/>
                  <a:pt x="11" y="0"/>
                </a:cubicBezTo>
                <a:close/>
              </a:path>
            </a:pathLst>
          </a:custGeom>
          <a:solidFill>
            <a:schemeClr val="bg1">
              <a:lumMod val="75000"/>
            </a:schemeClr>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37" name="Freeform 34"/>
          <p:cNvSpPr>
            <a:spLocks/>
          </p:cNvSpPr>
          <p:nvPr/>
        </p:nvSpPr>
        <p:spPr bwMode="auto">
          <a:xfrm>
            <a:off x="7440789" y="1270780"/>
            <a:ext cx="234888" cy="1395492"/>
          </a:xfrm>
          <a:custGeom>
            <a:avLst/>
            <a:gdLst>
              <a:gd name="T0" fmla="*/ 11 w 68"/>
              <a:gd name="T1" fmla="*/ 0 h 362"/>
              <a:gd name="T2" fmla="*/ 57 w 68"/>
              <a:gd name="T3" fmla="*/ 0 h 362"/>
              <a:gd name="T4" fmla="*/ 68 w 68"/>
              <a:gd name="T5" fmla="*/ 11 h 362"/>
              <a:gd name="T6" fmla="*/ 68 w 68"/>
              <a:gd name="T7" fmla="*/ 238 h 362"/>
              <a:gd name="T8" fmla="*/ 68 w 68"/>
              <a:gd name="T9" fmla="*/ 362 h 362"/>
              <a:gd name="T10" fmla="*/ 0 w 68"/>
              <a:gd name="T11" fmla="*/ 362 h 362"/>
              <a:gd name="T12" fmla="*/ 0 w 68"/>
              <a:gd name="T13" fmla="*/ 238 h 362"/>
              <a:gd name="T14" fmla="*/ 0 w 68"/>
              <a:gd name="T15" fmla="*/ 11 h 362"/>
              <a:gd name="T16" fmla="*/ 11 w 68"/>
              <a:gd name="T17"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62">
                <a:moveTo>
                  <a:pt x="11" y="0"/>
                </a:moveTo>
                <a:cubicBezTo>
                  <a:pt x="57" y="0"/>
                  <a:pt x="57" y="0"/>
                  <a:pt x="57" y="0"/>
                </a:cubicBezTo>
                <a:cubicBezTo>
                  <a:pt x="63" y="0"/>
                  <a:pt x="68" y="5"/>
                  <a:pt x="68" y="11"/>
                </a:cubicBezTo>
                <a:cubicBezTo>
                  <a:pt x="68" y="238"/>
                  <a:pt x="68" y="238"/>
                  <a:pt x="68" y="238"/>
                </a:cubicBezTo>
                <a:cubicBezTo>
                  <a:pt x="68" y="362"/>
                  <a:pt x="68" y="362"/>
                  <a:pt x="68" y="362"/>
                </a:cubicBezTo>
                <a:cubicBezTo>
                  <a:pt x="0" y="362"/>
                  <a:pt x="0" y="362"/>
                  <a:pt x="0" y="362"/>
                </a:cubicBezTo>
                <a:cubicBezTo>
                  <a:pt x="0" y="238"/>
                  <a:pt x="0" y="238"/>
                  <a:pt x="0" y="238"/>
                </a:cubicBezTo>
                <a:cubicBezTo>
                  <a:pt x="0" y="11"/>
                  <a:pt x="0" y="11"/>
                  <a:pt x="0" y="11"/>
                </a:cubicBezTo>
                <a:cubicBezTo>
                  <a:pt x="0" y="5"/>
                  <a:pt x="5" y="0"/>
                  <a:pt x="11" y="0"/>
                </a:cubicBezTo>
                <a:close/>
              </a:path>
            </a:pathLst>
          </a:custGeom>
          <a:solidFill>
            <a:srgbClr val="013B6D"/>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38" name="Freeform 35"/>
          <p:cNvSpPr>
            <a:spLocks/>
          </p:cNvSpPr>
          <p:nvPr/>
        </p:nvSpPr>
        <p:spPr bwMode="auto">
          <a:xfrm>
            <a:off x="7138972" y="1393042"/>
            <a:ext cx="234888" cy="1273227"/>
          </a:xfrm>
          <a:custGeom>
            <a:avLst/>
            <a:gdLst>
              <a:gd name="T0" fmla="*/ 11 w 68"/>
              <a:gd name="T1" fmla="*/ 0 h 330"/>
              <a:gd name="T2" fmla="*/ 57 w 68"/>
              <a:gd name="T3" fmla="*/ 0 h 330"/>
              <a:gd name="T4" fmla="*/ 68 w 68"/>
              <a:gd name="T5" fmla="*/ 11 h 330"/>
              <a:gd name="T6" fmla="*/ 68 w 68"/>
              <a:gd name="T7" fmla="*/ 238 h 330"/>
              <a:gd name="T8" fmla="*/ 68 w 68"/>
              <a:gd name="T9" fmla="*/ 330 h 330"/>
              <a:gd name="T10" fmla="*/ 0 w 68"/>
              <a:gd name="T11" fmla="*/ 330 h 330"/>
              <a:gd name="T12" fmla="*/ 0 w 68"/>
              <a:gd name="T13" fmla="*/ 238 h 330"/>
              <a:gd name="T14" fmla="*/ 0 w 68"/>
              <a:gd name="T15" fmla="*/ 11 h 330"/>
              <a:gd name="T16" fmla="*/ 11 w 68"/>
              <a:gd name="T17"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30">
                <a:moveTo>
                  <a:pt x="11" y="0"/>
                </a:moveTo>
                <a:cubicBezTo>
                  <a:pt x="57" y="0"/>
                  <a:pt x="57" y="0"/>
                  <a:pt x="57" y="0"/>
                </a:cubicBezTo>
                <a:cubicBezTo>
                  <a:pt x="63" y="0"/>
                  <a:pt x="68" y="5"/>
                  <a:pt x="68" y="11"/>
                </a:cubicBezTo>
                <a:cubicBezTo>
                  <a:pt x="68" y="238"/>
                  <a:pt x="68" y="238"/>
                  <a:pt x="68" y="238"/>
                </a:cubicBezTo>
                <a:cubicBezTo>
                  <a:pt x="68" y="330"/>
                  <a:pt x="68" y="330"/>
                  <a:pt x="68" y="330"/>
                </a:cubicBezTo>
                <a:cubicBezTo>
                  <a:pt x="0" y="330"/>
                  <a:pt x="0" y="330"/>
                  <a:pt x="0" y="330"/>
                </a:cubicBezTo>
                <a:cubicBezTo>
                  <a:pt x="0" y="238"/>
                  <a:pt x="0" y="238"/>
                  <a:pt x="0" y="238"/>
                </a:cubicBezTo>
                <a:cubicBezTo>
                  <a:pt x="0" y="11"/>
                  <a:pt x="0" y="11"/>
                  <a:pt x="0" y="11"/>
                </a:cubicBezTo>
                <a:cubicBezTo>
                  <a:pt x="0" y="5"/>
                  <a:pt x="5" y="0"/>
                  <a:pt x="11" y="0"/>
                </a:cubicBezTo>
                <a:close/>
              </a:path>
            </a:pathLst>
          </a:custGeom>
          <a:solidFill>
            <a:srgbClr val="013B6D"/>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39" name="Freeform 36"/>
          <p:cNvSpPr>
            <a:spLocks/>
          </p:cNvSpPr>
          <p:nvPr/>
        </p:nvSpPr>
        <p:spPr bwMode="auto">
          <a:xfrm>
            <a:off x="6837157" y="2323369"/>
            <a:ext cx="236149" cy="342900"/>
          </a:xfrm>
          <a:custGeom>
            <a:avLst/>
            <a:gdLst>
              <a:gd name="T0" fmla="*/ 11 w 68"/>
              <a:gd name="T1" fmla="*/ 0 h 89"/>
              <a:gd name="T2" fmla="*/ 57 w 68"/>
              <a:gd name="T3" fmla="*/ 0 h 89"/>
              <a:gd name="T4" fmla="*/ 68 w 68"/>
              <a:gd name="T5" fmla="*/ 11 h 89"/>
              <a:gd name="T6" fmla="*/ 68 w 68"/>
              <a:gd name="T7" fmla="*/ 89 h 89"/>
              <a:gd name="T8" fmla="*/ 0 w 68"/>
              <a:gd name="T9" fmla="*/ 89 h 89"/>
              <a:gd name="T10" fmla="*/ 0 w 68"/>
              <a:gd name="T11" fmla="*/ 11 h 89"/>
              <a:gd name="T12" fmla="*/ 11 w 68"/>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68" h="89">
                <a:moveTo>
                  <a:pt x="11" y="0"/>
                </a:moveTo>
                <a:cubicBezTo>
                  <a:pt x="57" y="0"/>
                  <a:pt x="57" y="0"/>
                  <a:pt x="57" y="0"/>
                </a:cubicBezTo>
                <a:cubicBezTo>
                  <a:pt x="63" y="0"/>
                  <a:pt x="68" y="5"/>
                  <a:pt x="68" y="11"/>
                </a:cubicBezTo>
                <a:cubicBezTo>
                  <a:pt x="68" y="89"/>
                  <a:pt x="68" y="89"/>
                  <a:pt x="68" y="89"/>
                </a:cubicBezTo>
                <a:cubicBezTo>
                  <a:pt x="0" y="89"/>
                  <a:pt x="0" y="89"/>
                  <a:pt x="0" y="89"/>
                </a:cubicBezTo>
                <a:cubicBezTo>
                  <a:pt x="0" y="11"/>
                  <a:pt x="0" y="11"/>
                  <a:pt x="0" y="11"/>
                </a:cubicBezTo>
                <a:cubicBezTo>
                  <a:pt x="0" y="5"/>
                  <a:pt x="5" y="0"/>
                  <a:pt x="11" y="0"/>
                </a:cubicBezTo>
                <a:close/>
              </a:path>
            </a:pathLst>
          </a:custGeom>
          <a:solidFill>
            <a:srgbClr val="013B6D"/>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40" name="Freeform 37"/>
          <p:cNvSpPr>
            <a:spLocks/>
          </p:cNvSpPr>
          <p:nvPr/>
        </p:nvSpPr>
        <p:spPr bwMode="auto">
          <a:xfrm>
            <a:off x="6539127" y="1686755"/>
            <a:ext cx="236149" cy="979514"/>
          </a:xfrm>
          <a:custGeom>
            <a:avLst/>
            <a:gdLst>
              <a:gd name="T0" fmla="*/ 11 w 68"/>
              <a:gd name="T1" fmla="*/ 0 h 254"/>
              <a:gd name="T2" fmla="*/ 56 w 68"/>
              <a:gd name="T3" fmla="*/ 0 h 254"/>
              <a:gd name="T4" fmla="*/ 68 w 68"/>
              <a:gd name="T5" fmla="*/ 11 h 254"/>
              <a:gd name="T6" fmla="*/ 68 w 68"/>
              <a:gd name="T7" fmla="*/ 238 h 254"/>
              <a:gd name="T8" fmla="*/ 68 w 68"/>
              <a:gd name="T9" fmla="*/ 254 h 254"/>
              <a:gd name="T10" fmla="*/ 0 w 68"/>
              <a:gd name="T11" fmla="*/ 254 h 254"/>
              <a:gd name="T12" fmla="*/ 0 w 68"/>
              <a:gd name="T13" fmla="*/ 238 h 254"/>
              <a:gd name="T14" fmla="*/ 0 w 68"/>
              <a:gd name="T15" fmla="*/ 11 h 254"/>
              <a:gd name="T16" fmla="*/ 11 w 68"/>
              <a:gd name="T1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54">
                <a:moveTo>
                  <a:pt x="11" y="0"/>
                </a:moveTo>
                <a:cubicBezTo>
                  <a:pt x="56" y="0"/>
                  <a:pt x="56" y="0"/>
                  <a:pt x="56" y="0"/>
                </a:cubicBezTo>
                <a:cubicBezTo>
                  <a:pt x="63" y="0"/>
                  <a:pt x="68" y="5"/>
                  <a:pt x="68" y="11"/>
                </a:cubicBezTo>
                <a:cubicBezTo>
                  <a:pt x="68" y="238"/>
                  <a:pt x="68" y="238"/>
                  <a:pt x="68" y="238"/>
                </a:cubicBezTo>
                <a:cubicBezTo>
                  <a:pt x="68" y="254"/>
                  <a:pt x="68" y="254"/>
                  <a:pt x="68" y="254"/>
                </a:cubicBezTo>
                <a:cubicBezTo>
                  <a:pt x="0" y="254"/>
                  <a:pt x="0" y="254"/>
                  <a:pt x="0" y="254"/>
                </a:cubicBezTo>
                <a:cubicBezTo>
                  <a:pt x="0" y="238"/>
                  <a:pt x="0" y="238"/>
                  <a:pt x="0" y="238"/>
                </a:cubicBezTo>
                <a:cubicBezTo>
                  <a:pt x="0" y="11"/>
                  <a:pt x="0" y="11"/>
                  <a:pt x="0" y="11"/>
                </a:cubicBezTo>
                <a:cubicBezTo>
                  <a:pt x="0" y="5"/>
                  <a:pt x="5" y="0"/>
                  <a:pt x="11" y="0"/>
                </a:cubicBezTo>
                <a:close/>
              </a:path>
            </a:pathLst>
          </a:custGeom>
          <a:solidFill>
            <a:srgbClr val="013B6D"/>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41" name="Oval 38"/>
          <p:cNvSpPr>
            <a:spLocks noChangeArrowheads="1"/>
          </p:cNvSpPr>
          <p:nvPr/>
        </p:nvSpPr>
        <p:spPr bwMode="auto">
          <a:xfrm>
            <a:off x="1832540" y="2934269"/>
            <a:ext cx="636469" cy="665556"/>
          </a:xfrm>
          <a:prstGeom prst="ellipse">
            <a:avLst/>
          </a:prstGeom>
          <a:solidFill>
            <a:schemeClr val="bg1"/>
          </a:solidFill>
          <a:ln w="12700" cap="flat">
            <a:solidFill>
              <a:srgbClr val="013B6D"/>
            </a:solidFill>
            <a:prstDash val="solid"/>
            <a:miter lim="800000"/>
            <a:headEnd/>
            <a:tailEnd/>
          </a:ln>
          <a:extLst/>
        </p:spPr>
        <p:txBody>
          <a:bodyPr vert="horz" wrap="square" lIns="72727" tIns="36363" rIns="72727" bIns="36363" numCol="1" anchor="t" anchorCtr="0" compatLnSpc="1">
            <a:prstTxWarp prst="textNoShape">
              <a:avLst/>
            </a:prstTxWarp>
          </a:bodyPr>
          <a:lstStyle/>
          <a:p>
            <a:endParaRPr lang="zh-CN" altLang="en-US"/>
          </a:p>
        </p:txBody>
      </p:sp>
      <p:sp>
        <p:nvSpPr>
          <p:cNvPr id="42" name="Freeform 39"/>
          <p:cNvSpPr>
            <a:spLocks noEditPoints="1"/>
          </p:cNvSpPr>
          <p:nvPr/>
        </p:nvSpPr>
        <p:spPr bwMode="auto">
          <a:xfrm>
            <a:off x="2014799" y="3088895"/>
            <a:ext cx="316152" cy="356308"/>
          </a:xfrm>
          <a:custGeom>
            <a:avLst/>
            <a:gdLst>
              <a:gd name="T0" fmla="*/ 43 w 57"/>
              <a:gd name="T1" fmla="*/ 9 h 58"/>
              <a:gd name="T2" fmla="*/ 4 w 57"/>
              <a:gd name="T3" fmla="*/ 22 h 58"/>
              <a:gd name="T4" fmla="*/ 5 w 57"/>
              <a:gd name="T5" fmla="*/ 25 h 58"/>
              <a:gd name="T6" fmla="*/ 6 w 57"/>
              <a:gd name="T7" fmla="*/ 30 h 58"/>
              <a:gd name="T8" fmla="*/ 7 w 57"/>
              <a:gd name="T9" fmla="*/ 35 h 58"/>
              <a:gd name="T10" fmla="*/ 10 w 57"/>
              <a:gd name="T11" fmla="*/ 39 h 58"/>
              <a:gd name="T12" fmla="*/ 12 w 57"/>
              <a:gd name="T13" fmla="*/ 41 h 58"/>
              <a:gd name="T14" fmla="*/ 13 w 57"/>
              <a:gd name="T15" fmla="*/ 49 h 58"/>
              <a:gd name="T16" fmla="*/ 16 w 57"/>
              <a:gd name="T17" fmla="*/ 52 h 58"/>
              <a:gd name="T18" fmla="*/ 17 w 57"/>
              <a:gd name="T19" fmla="*/ 51 h 58"/>
              <a:gd name="T20" fmla="*/ 18 w 57"/>
              <a:gd name="T21" fmla="*/ 47 h 58"/>
              <a:gd name="T22" fmla="*/ 20 w 57"/>
              <a:gd name="T23" fmla="*/ 41 h 58"/>
              <a:gd name="T24" fmla="*/ 24 w 57"/>
              <a:gd name="T25" fmla="*/ 36 h 58"/>
              <a:gd name="T26" fmla="*/ 26 w 57"/>
              <a:gd name="T27" fmla="*/ 33 h 58"/>
              <a:gd name="T28" fmla="*/ 22 w 57"/>
              <a:gd name="T29" fmla="*/ 30 h 58"/>
              <a:gd name="T30" fmla="*/ 19 w 57"/>
              <a:gd name="T31" fmla="*/ 29 h 58"/>
              <a:gd name="T32" fmla="*/ 16 w 57"/>
              <a:gd name="T33" fmla="*/ 26 h 58"/>
              <a:gd name="T34" fmla="*/ 12 w 57"/>
              <a:gd name="T35" fmla="*/ 24 h 58"/>
              <a:gd name="T36" fmla="*/ 8 w 57"/>
              <a:gd name="T37" fmla="*/ 24 h 58"/>
              <a:gd name="T38" fmla="*/ 6 w 57"/>
              <a:gd name="T39" fmla="*/ 22 h 58"/>
              <a:gd name="T40" fmla="*/ 6 w 57"/>
              <a:gd name="T41" fmla="*/ 18 h 58"/>
              <a:gd name="T42" fmla="*/ 4 w 57"/>
              <a:gd name="T43" fmla="*/ 19 h 58"/>
              <a:gd name="T44" fmla="*/ 6 w 57"/>
              <a:gd name="T45" fmla="*/ 15 h 58"/>
              <a:gd name="T46" fmla="*/ 9 w 57"/>
              <a:gd name="T47" fmla="*/ 15 h 58"/>
              <a:gd name="T48" fmla="*/ 11 w 57"/>
              <a:gd name="T49" fmla="*/ 13 h 58"/>
              <a:gd name="T50" fmla="*/ 15 w 57"/>
              <a:gd name="T51" fmla="*/ 9 h 58"/>
              <a:gd name="T52" fmla="*/ 16 w 57"/>
              <a:gd name="T53" fmla="*/ 8 h 58"/>
              <a:gd name="T54" fmla="*/ 21 w 57"/>
              <a:gd name="T55" fmla="*/ 6 h 58"/>
              <a:gd name="T56" fmla="*/ 17 w 57"/>
              <a:gd name="T57" fmla="*/ 4 h 58"/>
              <a:gd name="T58" fmla="*/ 16 w 57"/>
              <a:gd name="T59" fmla="*/ 4 h 58"/>
              <a:gd name="T60" fmla="*/ 24 w 57"/>
              <a:gd name="T61" fmla="*/ 1 h 58"/>
              <a:gd name="T62" fmla="*/ 27 w 57"/>
              <a:gd name="T63" fmla="*/ 3 h 58"/>
              <a:gd name="T64" fmla="*/ 41 w 57"/>
              <a:gd name="T65" fmla="*/ 3 h 58"/>
              <a:gd name="T66" fmla="*/ 39 w 57"/>
              <a:gd name="T67" fmla="*/ 6 h 58"/>
              <a:gd name="T68" fmla="*/ 42 w 57"/>
              <a:gd name="T69" fmla="*/ 10 h 58"/>
              <a:gd name="T70" fmla="*/ 44 w 57"/>
              <a:gd name="T71" fmla="*/ 10 h 58"/>
              <a:gd name="T72" fmla="*/ 46 w 57"/>
              <a:gd name="T73" fmla="*/ 9 h 58"/>
              <a:gd name="T74" fmla="*/ 48 w 57"/>
              <a:gd name="T75" fmla="*/ 12 h 58"/>
              <a:gd name="T76" fmla="*/ 50 w 57"/>
              <a:gd name="T77" fmla="*/ 13 h 58"/>
              <a:gd name="T78" fmla="*/ 47 w 57"/>
              <a:gd name="T79" fmla="*/ 14 h 58"/>
              <a:gd name="T80" fmla="*/ 44 w 57"/>
              <a:gd name="T81" fmla="*/ 12 h 58"/>
              <a:gd name="T82" fmla="*/ 40 w 57"/>
              <a:gd name="T83" fmla="*/ 12 h 58"/>
              <a:gd name="T84" fmla="*/ 36 w 57"/>
              <a:gd name="T85" fmla="*/ 15 h 58"/>
              <a:gd name="T86" fmla="*/ 34 w 57"/>
              <a:gd name="T87" fmla="*/ 20 h 58"/>
              <a:gd name="T88" fmla="*/ 36 w 57"/>
              <a:gd name="T89" fmla="*/ 25 h 58"/>
              <a:gd name="T90" fmla="*/ 40 w 57"/>
              <a:gd name="T91" fmla="*/ 27 h 58"/>
              <a:gd name="T92" fmla="*/ 45 w 57"/>
              <a:gd name="T93" fmla="*/ 27 h 58"/>
              <a:gd name="T94" fmla="*/ 47 w 57"/>
              <a:gd name="T95" fmla="*/ 30 h 58"/>
              <a:gd name="T96" fmla="*/ 47 w 57"/>
              <a:gd name="T97" fmla="*/ 35 h 58"/>
              <a:gd name="T98" fmla="*/ 47 w 57"/>
              <a:gd name="T99" fmla="*/ 40 h 58"/>
              <a:gd name="T100" fmla="*/ 50 w 57"/>
              <a:gd name="T101" fmla="*/ 45 h 58"/>
              <a:gd name="T102" fmla="*/ 53 w 57"/>
              <a:gd name="T103" fmla="*/ 41 h 58"/>
              <a:gd name="T104" fmla="*/ 56 w 57"/>
              <a:gd name="T105" fmla="*/ 34 h 58"/>
              <a:gd name="T106" fmla="*/ 56 w 57"/>
              <a:gd name="T107" fmla="*/ 26 h 58"/>
              <a:gd name="T108" fmla="*/ 54 w 57"/>
              <a:gd name="T109" fmla="*/ 19 h 58"/>
              <a:gd name="T110" fmla="*/ 52 w 57"/>
              <a:gd name="T111" fmla="*/ 16 h 58"/>
              <a:gd name="T112" fmla="*/ 55 w 57"/>
              <a:gd name="T113" fmla="*/ 20 h 58"/>
              <a:gd name="T114" fmla="*/ 39 w 57"/>
              <a:gd name="T115" fmla="*/ 5 h 58"/>
              <a:gd name="T116" fmla="*/ 37 w 57"/>
              <a:gd name="T117" fmla="*/ 3 h 58"/>
              <a:gd name="T118" fmla="*/ 38 w 57"/>
              <a:gd name="T119" fmla="*/ 5 h 58"/>
              <a:gd name="T120" fmla="*/ 36 w 57"/>
              <a:gd name="T121" fmla="*/ 2 h 58"/>
              <a:gd name="T122" fmla="*/ 54 w 57"/>
              <a:gd name="T123"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 h="58">
                <a:moveTo>
                  <a:pt x="3" y="17"/>
                </a:moveTo>
                <a:cubicBezTo>
                  <a:pt x="3" y="17"/>
                  <a:pt x="3" y="17"/>
                  <a:pt x="3" y="17"/>
                </a:cubicBezTo>
                <a:cubicBezTo>
                  <a:pt x="3" y="17"/>
                  <a:pt x="2" y="17"/>
                  <a:pt x="2" y="17"/>
                </a:cubicBezTo>
                <a:cubicBezTo>
                  <a:pt x="3" y="17"/>
                  <a:pt x="3" y="17"/>
                  <a:pt x="3" y="17"/>
                </a:cubicBezTo>
                <a:cubicBezTo>
                  <a:pt x="3" y="17"/>
                  <a:pt x="3" y="17"/>
                  <a:pt x="3" y="17"/>
                </a:cubicBezTo>
                <a:cubicBezTo>
                  <a:pt x="3" y="17"/>
                  <a:pt x="3" y="17"/>
                  <a:pt x="3" y="17"/>
                </a:cubicBezTo>
                <a:close/>
                <a:moveTo>
                  <a:pt x="2" y="17"/>
                </a:moveTo>
                <a:cubicBezTo>
                  <a:pt x="2" y="17"/>
                  <a:pt x="2" y="17"/>
                  <a:pt x="2" y="17"/>
                </a:cubicBezTo>
                <a:cubicBezTo>
                  <a:pt x="2" y="17"/>
                  <a:pt x="2" y="17"/>
                  <a:pt x="2" y="17"/>
                </a:cubicBezTo>
                <a:cubicBezTo>
                  <a:pt x="2" y="17"/>
                  <a:pt x="2" y="17"/>
                  <a:pt x="2" y="17"/>
                </a:cubicBezTo>
                <a:cubicBezTo>
                  <a:pt x="2" y="17"/>
                  <a:pt x="2" y="17"/>
                  <a:pt x="2" y="17"/>
                </a:cubicBezTo>
                <a:cubicBezTo>
                  <a:pt x="2" y="17"/>
                  <a:pt x="2" y="17"/>
                  <a:pt x="2" y="17"/>
                </a:cubicBezTo>
                <a:close/>
                <a:moveTo>
                  <a:pt x="43" y="9"/>
                </a:move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2" y="9"/>
                  <a:pt x="42" y="9"/>
                  <a:pt x="42" y="9"/>
                </a:cubicBezTo>
                <a:cubicBezTo>
                  <a:pt x="42" y="8"/>
                  <a:pt x="42" y="8"/>
                  <a:pt x="42" y="8"/>
                </a:cubicBezTo>
                <a:cubicBezTo>
                  <a:pt x="42" y="8"/>
                  <a:pt x="42" y="8"/>
                  <a:pt x="42" y="8"/>
                </a:cubicBezTo>
                <a:cubicBezTo>
                  <a:pt x="42" y="8"/>
                  <a:pt x="42" y="8"/>
                  <a:pt x="42" y="8"/>
                </a:cubicBezTo>
                <a:cubicBezTo>
                  <a:pt x="42" y="8"/>
                  <a:pt x="42" y="8"/>
                  <a:pt x="42" y="8"/>
                </a:cubicBezTo>
                <a:cubicBezTo>
                  <a:pt x="42" y="8"/>
                  <a:pt x="42" y="8"/>
                  <a:pt x="42" y="8"/>
                </a:cubicBezTo>
                <a:cubicBezTo>
                  <a:pt x="42" y="9"/>
                  <a:pt x="42"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ubicBezTo>
                  <a:pt x="43" y="9"/>
                  <a:pt x="43" y="9"/>
                  <a:pt x="43" y="9"/>
                </a:cubicBezTo>
                <a:close/>
                <a:moveTo>
                  <a:pt x="55" y="19"/>
                </a:moveTo>
                <a:cubicBezTo>
                  <a:pt x="56" y="22"/>
                  <a:pt x="57" y="25"/>
                  <a:pt x="57" y="29"/>
                </a:cubicBezTo>
                <a:cubicBezTo>
                  <a:pt x="57" y="45"/>
                  <a:pt x="44" y="58"/>
                  <a:pt x="28" y="58"/>
                </a:cubicBezTo>
                <a:cubicBezTo>
                  <a:pt x="13" y="58"/>
                  <a:pt x="0" y="45"/>
                  <a:pt x="0" y="29"/>
                </a:cubicBezTo>
                <a:cubicBezTo>
                  <a:pt x="0" y="25"/>
                  <a:pt x="1" y="21"/>
                  <a:pt x="2" y="18"/>
                </a:cubicBezTo>
                <a:cubicBezTo>
                  <a:pt x="2" y="21"/>
                  <a:pt x="2" y="21"/>
                  <a:pt x="2" y="21"/>
                </a:cubicBezTo>
                <a:cubicBezTo>
                  <a:pt x="2" y="21"/>
                  <a:pt x="2" y="21"/>
                  <a:pt x="2" y="21"/>
                </a:cubicBezTo>
                <a:cubicBezTo>
                  <a:pt x="2" y="21"/>
                  <a:pt x="2" y="21"/>
                  <a:pt x="2" y="21"/>
                </a:cubicBezTo>
                <a:cubicBezTo>
                  <a:pt x="2" y="21"/>
                  <a:pt x="2" y="21"/>
                  <a:pt x="2" y="21"/>
                </a:cubicBezTo>
                <a:cubicBezTo>
                  <a:pt x="2" y="21"/>
                  <a:pt x="2" y="21"/>
                  <a:pt x="3" y="21"/>
                </a:cubicBezTo>
                <a:cubicBezTo>
                  <a:pt x="3" y="21"/>
                  <a:pt x="3" y="21"/>
                  <a:pt x="3" y="21"/>
                </a:cubicBezTo>
                <a:cubicBezTo>
                  <a:pt x="3" y="21"/>
                  <a:pt x="3" y="21"/>
                  <a:pt x="3" y="21"/>
                </a:cubicBezTo>
                <a:cubicBezTo>
                  <a:pt x="3" y="21"/>
                  <a:pt x="3" y="21"/>
                  <a:pt x="3" y="21"/>
                </a:cubicBezTo>
                <a:cubicBezTo>
                  <a:pt x="3" y="22"/>
                  <a:pt x="3" y="22"/>
                  <a:pt x="3" y="22"/>
                </a:cubicBezTo>
                <a:cubicBezTo>
                  <a:pt x="3" y="22"/>
                  <a:pt x="3" y="22"/>
                  <a:pt x="3" y="22"/>
                </a:cubicBezTo>
                <a:cubicBezTo>
                  <a:pt x="3" y="22"/>
                  <a:pt x="3" y="22"/>
                  <a:pt x="3" y="22"/>
                </a:cubicBezTo>
                <a:cubicBezTo>
                  <a:pt x="3" y="22"/>
                  <a:pt x="3" y="22"/>
                  <a:pt x="3" y="22"/>
                </a:cubicBezTo>
                <a:cubicBezTo>
                  <a:pt x="3"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4" y="23"/>
                  <a:pt x="4" y="23"/>
                  <a:pt x="4" y="23"/>
                </a:cubicBezTo>
                <a:cubicBezTo>
                  <a:pt x="4" y="23"/>
                  <a:pt x="4" y="23"/>
                  <a:pt x="4" y="23"/>
                </a:cubicBezTo>
                <a:cubicBezTo>
                  <a:pt x="4" y="23"/>
                  <a:pt x="4" y="23"/>
                  <a:pt x="4" y="23"/>
                </a:cubicBezTo>
                <a:cubicBezTo>
                  <a:pt x="4" y="23"/>
                  <a:pt x="4" y="23"/>
                  <a:pt x="4" y="23"/>
                </a:cubicBezTo>
                <a:cubicBezTo>
                  <a:pt x="4" y="23"/>
                  <a:pt x="4" y="23"/>
                  <a:pt x="4" y="23"/>
                </a:cubicBezTo>
                <a:cubicBezTo>
                  <a:pt x="5" y="23"/>
                  <a:pt x="5" y="23"/>
                  <a:pt x="5" y="23"/>
                </a:cubicBezTo>
                <a:cubicBezTo>
                  <a:pt x="5" y="23"/>
                  <a:pt x="5" y="23"/>
                  <a:pt x="5" y="23"/>
                </a:cubicBezTo>
                <a:cubicBezTo>
                  <a:pt x="5" y="23"/>
                  <a:pt x="5" y="23"/>
                  <a:pt x="5" y="23"/>
                </a:cubicBezTo>
                <a:cubicBezTo>
                  <a:pt x="5" y="23"/>
                  <a:pt x="5" y="23"/>
                  <a:pt x="5" y="23"/>
                </a:cubicBezTo>
                <a:cubicBezTo>
                  <a:pt x="5" y="23"/>
                  <a:pt x="5" y="23"/>
                  <a:pt x="5" y="23"/>
                </a:cubicBezTo>
                <a:cubicBezTo>
                  <a:pt x="5" y="23"/>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6" y="25"/>
                  <a:pt x="6" y="25"/>
                  <a:pt x="6" y="25"/>
                </a:cubicBezTo>
                <a:cubicBezTo>
                  <a:pt x="6" y="25"/>
                  <a:pt x="6" y="25"/>
                  <a:pt x="6" y="25"/>
                </a:cubicBezTo>
                <a:cubicBezTo>
                  <a:pt x="6" y="25"/>
                  <a:pt x="6" y="25"/>
                  <a:pt x="6" y="25"/>
                </a:cubicBezTo>
                <a:cubicBezTo>
                  <a:pt x="6" y="25"/>
                  <a:pt x="6" y="25"/>
                  <a:pt x="6" y="25"/>
                </a:cubicBezTo>
                <a:cubicBezTo>
                  <a:pt x="6" y="25"/>
                  <a:pt x="6" y="25"/>
                  <a:pt x="6" y="25"/>
                </a:cubicBezTo>
                <a:cubicBezTo>
                  <a:pt x="6" y="26"/>
                  <a:pt x="7" y="26"/>
                  <a:pt x="7" y="26"/>
                </a:cubicBezTo>
                <a:cubicBezTo>
                  <a:pt x="7" y="26"/>
                  <a:pt x="7" y="26"/>
                  <a:pt x="7" y="26"/>
                </a:cubicBezTo>
                <a:cubicBezTo>
                  <a:pt x="7" y="26"/>
                  <a:pt x="7" y="26"/>
                  <a:pt x="7" y="26"/>
                </a:cubicBezTo>
                <a:cubicBezTo>
                  <a:pt x="7" y="26"/>
                  <a:pt x="7" y="26"/>
                  <a:pt x="7" y="26"/>
                </a:cubicBezTo>
                <a:cubicBezTo>
                  <a:pt x="7" y="27"/>
                  <a:pt x="7" y="27"/>
                  <a:pt x="7" y="27"/>
                </a:cubicBezTo>
                <a:cubicBezTo>
                  <a:pt x="7" y="26"/>
                  <a:pt x="7" y="26"/>
                  <a:pt x="7" y="26"/>
                </a:cubicBezTo>
                <a:cubicBezTo>
                  <a:pt x="7" y="26"/>
                  <a:pt x="7" y="27"/>
                  <a:pt x="7" y="27"/>
                </a:cubicBezTo>
                <a:cubicBezTo>
                  <a:pt x="7" y="27"/>
                  <a:pt x="7" y="27"/>
                  <a:pt x="7" y="27"/>
                </a:cubicBezTo>
                <a:cubicBezTo>
                  <a:pt x="7" y="27"/>
                  <a:pt x="7" y="27"/>
                  <a:pt x="7" y="27"/>
                </a:cubicBezTo>
                <a:cubicBezTo>
                  <a:pt x="7" y="28"/>
                  <a:pt x="7" y="28"/>
                  <a:pt x="7" y="28"/>
                </a:cubicBezTo>
                <a:cubicBezTo>
                  <a:pt x="7" y="28"/>
                  <a:pt x="7" y="28"/>
                  <a:pt x="7" y="28"/>
                </a:cubicBezTo>
                <a:cubicBezTo>
                  <a:pt x="7" y="28"/>
                  <a:pt x="7" y="28"/>
                  <a:pt x="7" y="28"/>
                </a:cubicBezTo>
                <a:cubicBezTo>
                  <a:pt x="6" y="28"/>
                  <a:pt x="6" y="28"/>
                  <a:pt x="6" y="28"/>
                </a:cubicBezTo>
                <a:cubicBezTo>
                  <a:pt x="6" y="28"/>
                  <a:pt x="6" y="28"/>
                  <a:pt x="6" y="28"/>
                </a:cubicBezTo>
                <a:cubicBezTo>
                  <a:pt x="6" y="28"/>
                  <a:pt x="6" y="28"/>
                  <a:pt x="6" y="29"/>
                </a:cubicBezTo>
                <a:cubicBezTo>
                  <a:pt x="6" y="29"/>
                  <a:pt x="6" y="29"/>
                  <a:pt x="6" y="29"/>
                </a:cubicBezTo>
                <a:cubicBezTo>
                  <a:pt x="6" y="29"/>
                  <a:pt x="6" y="29"/>
                  <a:pt x="6" y="29"/>
                </a:cubicBezTo>
                <a:cubicBezTo>
                  <a:pt x="6" y="29"/>
                  <a:pt x="6" y="29"/>
                  <a:pt x="6" y="29"/>
                </a:cubicBezTo>
                <a:cubicBezTo>
                  <a:pt x="6" y="29"/>
                  <a:pt x="6" y="29"/>
                  <a:pt x="6" y="29"/>
                </a:cubicBezTo>
                <a:cubicBezTo>
                  <a:pt x="6" y="29"/>
                  <a:pt x="6" y="29"/>
                  <a:pt x="6" y="29"/>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0"/>
                </a:cubicBezTo>
                <a:cubicBezTo>
                  <a:pt x="6" y="30"/>
                  <a:pt x="6" y="30"/>
                  <a:pt x="6" y="31"/>
                </a:cubicBezTo>
                <a:cubicBezTo>
                  <a:pt x="6" y="31"/>
                  <a:pt x="6" y="31"/>
                  <a:pt x="6" y="31"/>
                </a:cubicBezTo>
                <a:cubicBezTo>
                  <a:pt x="6" y="31"/>
                  <a:pt x="6" y="31"/>
                  <a:pt x="6" y="31"/>
                </a:cubicBezTo>
                <a:cubicBezTo>
                  <a:pt x="6" y="31"/>
                  <a:pt x="6" y="31"/>
                  <a:pt x="6" y="31"/>
                </a:cubicBezTo>
                <a:cubicBezTo>
                  <a:pt x="6" y="31"/>
                  <a:pt x="6" y="31"/>
                  <a:pt x="6" y="31"/>
                </a:cubicBezTo>
                <a:cubicBezTo>
                  <a:pt x="6" y="32"/>
                  <a:pt x="6" y="32"/>
                  <a:pt x="6" y="32"/>
                </a:cubicBezTo>
                <a:cubicBezTo>
                  <a:pt x="6" y="32"/>
                  <a:pt x="6" y="32"/>
                  <a:pt x="6" y="32"/>
                </a:cubicBezTo>
                <a:cubicBezTo>
                  <a:pt x="6" y="32"/>
                  <a:pt x="6" y="32"/>
                  <a:pt x="6" y="32"/>
                </a:cubicBezTo>
                <a:cubicBezTo>
                  <a:pt x="6" y="32"/>
                  <a:pt x="6" y="32"/>
                  <a:pt x="6" y="32"/>
                </a:cubicBezTo>
                <a:cubicBezTo>
                  <a:pt x="6" y="32"/>
                  <a:pt x="6" y="33"/>
                  <a:pt x="6" y="33"/>
                </a:cubicBezTo>
                <a:cubicBezTo>
                  <a:pt x="7" y="33"/>
                  <a:pt x="7" y="33"/>
                  <a:pt x="7" y="33"/>
                </a:cubicBezTo>
                <a:cubicBezTo>
                  <a:pt x="7" y="33"/>
                  <a:pt x="7" y="33"/>
                  <a:pt x="7" y="33"/>
                </a:cubicBezTo>
                <a:cubicBezTo>
                  <a:pt x="7" y="33"/>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4"/>
                  <a:pt x="7" y="34"/>
                  <a:pt x="7" y="34"/>
                </a:cubicBezTo>
                <a:cubicBezTo>
                  <a:pt x="7" y="35"/>
                  <a:pt x="7" y="35"/>
                  <a:pt x="7" y="35"/>
                </a:cubicBezTo>
                <a:cubicBezTo>
                  <a:pt x="7" y="35"/>
                  <a:pt x="7" y="35"/>
                  <a:pt x="7" y="35"/>
                </a:cubicBezTo>
                <a:cubicBezTo>
                  <a:pt x="7" y="35"/>
                  <a:pt x="7" y="35"/>
                  <a:pt x="7" y="35"/>
                </a:cubicBezTo>
                <a:cubicBezTo>
                  <a:pt x="8" y="35"/>
                  <a:pt x="8" y="35"/>
                  <a:pt x="8" y="35"/>
                </a:cubicBezTo>
                <a:cubicBezTo>
                  <a:pt x="8" y="35"/>
                  <a:pt x="8" y="35"/>
                  <a:pt x="8" y="35"/>
                </a:cubicBezTo>
                <a:cubicBezTo>
                  <a:pt x="8" y="35"/>
                  <a:pt x="8" y="35"/>
                  <a:pt x="8" y="35"/>
                </a:cubicBezTo>
                <a:cubicBezTo>
                  <a:pt x="8" y="35"/>
                  <a:pt x="8" y="35"/>
                  <a:pt x="8" y="36"/>
                </a:cubicBezTo>
                <a:cubicBezTo>
                  <a:pt x="8" y="36"/>
                  <a:pt x="8" y="36"/>
                  <a:pt x="8" y="36"/>
                </a:cubicBezTo>
                <a:cubicBezTo>
                  <a:pt x="8" y="36"/>
                  <a:pt x="8" y="36"/>
                  <a:pt x="8" y="36"/>
                </a:cubicBezTo>
                <a:cubicBezTo>
                  <a:pt x="8" y="36"/>
                  <a:pt x="8" y="36"/>
                  <a:pt x="8" y="36"/>
                </a:cubicBezTo>
                <a:cubicBezTo>
                  <a:pt x="8" y="36"/>
                  <a:pt x="8" y="36"/>
                  <a:pt x="8" y="36"/>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8" y="37"/>
                  <a:pt x="8" y="37"/>
                  <a:pt x="8" y="37"/>
                </a:cubicBezTo>
                <a:cubicBezTo>
                  <a:pt x="9" y="37"/>
                  <a:pt x="9" y="38"/>
                  <a:pt x="9" y="38"/>
                </a:cubicBezTo>
                <a:cubicBezTo>
                  <a:pt x="8" y="38"/>
                  <a:pt x="8" y="38"/>
                  <a:pt x="8" y="38"/>
                </a:cubicBezTo>
                <a:cubicBezTo>
                  <a:pt x="9" y="38"/>
                  <a:pt x="9" y="38"/>
                  <a:pt x="9" y="38"/>
                </a:cubicBezTo>
                <a:cubicBezTo>
                  <a:pt x="9" y="38"/>
                  <a:pt x="10" y="38"/>
                  <a:pt x="10" y="38"/>
                </a:cubicBezTo>
                <a:cubicBezTo>
                  <a:pt x="10" y="38"/>
                  <a:pt x="10" y="38"/>
                  <a:pt x="10" y="38"/>
                </a:cubicBezTo>
                <a:cubicBezTo>
                  <a:pt x="10" y="38"/>
                  <a:pt x="10" y="38"/>
                  <a:pt x="10" y="38"/>
                </a:cubicBezTo>
                <a:cubicBezTo>
                  <a:pt x="10" y="38"/>
                  <a:pt x="10" y="38"/>
                  <a:pt x="10" y="38"/>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0" y="39"/>
                </a:cubicBezTo>
                <a:cubicBezTo>
                  <a:pt x="10" y="39"/>
                  <a:pt x="10"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39"/>
                  <a:pt x="11" y="39"/>
                </a:cubicBezTo>
                <a:cubicBezTo>
                  <a:pt x="11" y="39"/>
                  <a:pt x="11" y="40"/>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1"/>
                </a:cubicBezTo>
                <a:cubicBezTo>
                  <a:pt x="12" y="41"/>
                  <a:pt x="12" y="41"/>
                  <a:pt x="12" y="41"/>
                </a:cubicBezTo>
                <a:cubicBezTo>
                  <a:pt x="12" y="41"/>
                  <a:pt x="12" y="42"/>
                  <a:pt x="12" y="42"/>
                </a:cubicBezTo>
                <a:cubicBezTo>
                  <a:pt x="12" y="42"/>
                  <a:pt x="12" y="42"/>
                  <a:pt x="12" y="42"/>
                </a:cubicBezTo>
                <a:cubicBezTo>
                  <a:pt x="12" y="42"/>
                  <a:pt x="12" y="42"/>
                  <a:pt x="12" y="42"/>
                </a:cubicBezTo>
                <a:cubicBezTo>
                  <a:pt x="12" y="44"/>
                  <a:pt x="12" y="44"/>
                  <a:pt x="12" y="44"/>
                </a:cubicBezTo>
                <a:cubicBezTo>
                  <a:pt x="12" y="44"/>
                  <a:pt x="12" y="44"/>
                  <a:pt x="12" y="44"/>
                </a:cubicBezTo>
                <a:cubicBezTo>
                  <a:pt x="12" y="44"/>
                  <a:pt x="12" y="44"/>
                  <a:pt x="12" y="44"/>
                </a:cubicBezTo>
                <a:cubicBezTo>
                  <a:pt x="12" y="44"/>
                  <a:pt x="12" y="44"/>
                  <a:pt x="12" y="44"/>
                </a:cubicBezTo>
                <a:cubicBezTo>
                  <a:pt x="12" y="44"/>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5"/>
                  <a:pt x="12" y="45"/>
                </a:cubicBezTo>
                <a:cubicBezTo>
                  <a:pt x="12" y="45"/>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6"/>
                </a:cubicBezTo>
                <a:cubicBezTo>
                  <a:pt x="12" y="46"/>
                  <a:pt x="12" y="46"/>
                  <a:pt x="12" y="47"/>
                </a:cubicBezTo>
                <a:cubicBezTo>
                  <a:pt x="12" y="47"/>
                  <a:pt x="12" y="47"/>
                  <a:pt x="12" y="47"/>
                </a:cubicBezTo>
                <a:cubicBezTo>
                  <a:pt x="12" y="47"/>
                  <a:pt x="12" y="47"/>
                  <a:pt x="12" y="47"/>
                </a:cubicBezTo>
                <a:cubicBezTo>
                  <a:pt x="12" y="47"/>
                  <a:pt x="12" y="47"/>
                  <a:pt x="12" y="47"/>
                </a:cubicBezTo>
                <a:cubicBezTo>
                  <a:pt x="12" y="47"/>
                  <a:pt x="12" y="47"/>
                  <a:pt x="12" y="47"/>
                </a:cubicBezTo>
                <a:cubicBezTo>
                  <a:pt x="12" y="48"/>
                  <a:pt x="12" y="48"/>
                  <a:pt x="13" y="48"/>
                </a:cubicBezTo>
                <a:cubicBezTo>
                  <a:pt x="13" y="48"/>
                  <a:pt x="13" y="48"/>
                  <a:pt x="13" y="48"/>
                </a:cubicBezTo>
                <a:cubicBezTo>
                  <a:pt x="13" y="48"/>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3" y="49"/>
                </a:cubicBezTo>
                <a:cubicBezTo>
                  <a:pt x="13" y="49"/>
                  <a:pt x="13" y="49"/>
                  <a:pt x="14" y="49"/>
                </a:cubicBezTo>
                <a:cubicBezTo>
                  <a:pt x="14" y="49"/>
                  <a:pt x="14" y="49"/>
                  <a:pt x="14" y="49"/>
                </a:cubicBezTo>
                <a:cubicBezTo>
                  <a:pt x="14" y="50"/>
                  <a:pt x="14" y="50"/>
                  <a:pt x="14" y="50"/>
                </a:cubicBezTo>
                <a:cubicBezTo>
                  <a:pt x="14" y="50"/>
                  <a:pt x="14" y="50"/>
                  <a:pt x="14" y="50"/>
                </a:cubicBezTo>
                <a:cubicBezTo>
                  <a:pt x="14" y="50"/>
                  <a:pt x="14" y="50"/>
                  <a:pt x="14" y="50"/>
                </a:cubicBezTo>
                <a:cubicBezTo>
                  <a:pt x="14" y="50"/>
                  <a:pt x="14" y="50"/>
                  <a:pt x="14" y="50"/>
                </a:cubicBezTo>
                <a:cubicBezTo>
                  <a:pt x="14" y="50"/>
                  <a:pt x="14" y="50"/>
                  <a:pt x="14" y="50"/>
                </a:cubicBezTo>
                <a:cubicBezTo>
                  <a:pt x="15" y="50"/>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1"/>
                  <a:pt x="15" y="51"/>
                  <a:pt x="15" y="51"/>
                </a:cubicBezTo>
                <a:cubicBezTo>
                  <a:pt x="15" y="52"/>
                  <a:pt x="15" y="52"/>
                  <a:pt x="15" y="52"/>
                </a:cubicBezTo>
                <a:cubicBezTo>
                  <a:pt x="15" y="52"/>
                  <a:pt x="15" y="52"/>
                  <a:pt x="15" y="52"/>
                </a:cubicBezTo>
                <a:cubicBezTo>
                  <a:pt x="15" y="52"/>
                  <a:pt x="15" y="52"/>
                  <a:pt x="15" y="52"/>
                </a:cubicBezTo>
                <a:cubicBezTo>
                  <a:pt x="15" y="52"/>
                  <a:pt x="15" y="52"/>
                  <a:pt x="15"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2"/>
                  <a:pt x="16" y="52"/>
                  <a:pt x="16" y="52"/>
                </a:cubicBezTo>
                <a:cubicBezTo>
                  <a:pt x="16" y="53"/>
                  <a:pt x="16" y="53"/>
                  <a:pt x="16" y="53"/>
                </a:cubicBezTo>
                <a:cubicBezTo>
                  <a:pt x="17" y="53"/>
                  <a:pt x="17" y="53"/>
                  <a:pt x="17" y="53"/>
                </a:cubicBezTo>
                <a:cubicBezTo>
                  <a:pt x="17" y="53"/>
                  <a:pt x="17" y="53"/>
                  <a:pt x="17" y="53"/>
                </a:cubicBezTo>
                <a:cubicBezTo>
                  <a:pt x="17" y="53"/>
                  <a:pt x="17" y="53"/>
                  <a:pt x="17" y="53"/>
                </a:cubicBezTo>
                <a:cubicBezTo>
                  <a:pt x="17" y="53"/>
                  <a:pt x="17" y="53"/>
                  <a:pt x="17" y="53"/>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2"/>
                  <a:pt x="17" y="52"/>
                  <a:pt x="17" y="52"/>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1"/>
                  <a:pt x="17" y="51"/>
                </a:cubicBezTo>
                <a:cubicBezTo>
                  <a:pt x="17" y="51"/>
                  <a:pt x="17" y="50"/>
                  <a:pt x="17" y="50"/>
                </a:cubicBezTo>
                <a:cubicBezTo>
                  <a:pt x="17" y="50"/>
                  <a:pt x="17" y="50"/>
                  <a:pt x="17" y="50"/>
                </a:cubicBezTo>
                <a:cubicBezTo>
                  <a:pt x="17" y="50"/>
                  <a:pt x="17" y="50"/>
                  <a:pt x="17" y="50"/>
                </a:cubicBezTo>
                <a:cubicBezTo>
                  <a:pt x="17" y="50"/>
                  <a:pt x="17" y="50"/>
                  <a:pt x="17" y="50"/>
                </a:cubicBezTo>
                <a:cubicBezTo>
                  <a:pt x="17" y="50"/>
                  <a:pt x="17" y="50"/>
                  <a:pt x="17" y="49"/>
                </a:cubicBezTo>
                <a:cubicBezTo>
                  <a:pt x="17"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7" y="48"/>
                </a:cubicBezTo>
                <a:cubicBezTo>
                  <a:pt x="17" y="48"/>
                  <a:pt x="17" y="48"/>
                  <a:pt x="18" y="48"/>
                </a:cubicBezTo>
                <a:cubicBezTo>
                  <a:pt x="18" y="48"/>
                  <a:pt x="18" y="47"/>
                  <a:pt x="18" y="47"/>
                </a:cubicBezTo>
                <a:cubicBezTo>
                  <a:pt x="18" y="47"/>
                  <a:pt x="18" y="47"/>
                  <a:pt x="18" y="47"/>
                </a:cubicBezTo>
                <a:cubicBezTo>
                  <a:pt x="18" y="47"/>
                  <a:pt x="18" y="46"/>
                  <a:pt x="18" y="46"/>
                </a:cubicBezTo>
                <a:cubicBezTo>
                  <a:pt x="18" y="46"/>
                  <a:pt x="18" y="46"/>
                  <a:pt x="18" y="46"/>
                </a:cubicBezTo>
                <a:cubicBezTo>
                  <a:pt x="18" y="46"/>
                  <a:pt x="18" y="46"/>
                  <a:pt x="18" y="46"/>
                </a:cubicBezTo>
                <a:cubicBezTo>
                  <a:pt x="18" y="46"/>
                  <a:pt x="18" y="46"/>
                  <a:pt x="18" y="46"/>
                </a:cubicBezTo>
                <a:cubicBezTo>
                  <a:pt x="17" y="46"/>
                  <a:pt x="17" y="46"/>
                  <a:pt x="17" y="46"/>
                </a:cubicBezTo>
                <a:cubicBezTo>
                  <a:pt x="17" y="46"/>
                  <a:pt x="17" y="46"/>
                  <a:pt x="17" y="46"/>
                </a:cubicBezTo>
                <a:cubicBezTo>
                  <a:pt x="18" y="46"/>
                  <a:pt x="18" y="46"/>
                  <a:pt x="18" y="46"/>
                </a:cubicBezTo>
                <a:cubicBezTo>
                  <a:pt x="18" y="46"/>
                  <a:pt x="18" y="46"/>
                  <a:pt x="18" y="46"/>
                </a:cubicBezTo>
                <a:cubicBezTo>
                  <a:pt x="18" y="46"/>
                  <a:pt x="18" y="46"/>
                  <a:pt x="18" y="46"/>
                </a:cubicBezTo>
                <a:cubicBezTo>
                  <a:pt x="18" y="46"/>
                  <a:pt x="18" y="46"/>
                  <a:pt x="18" y="46"/>
                </a:cubicBezTo>
                <a:cubicBezTo>
                  <a:pt x="19" y="46"/>
                  <a:pt x="19" y="46"/>
                  <a:pt x="19" y="46"/>
                </a:cubicBezTo>
                <a:cubicBezTo>
                  <a:pt x="19" y="46"/>
                  <a:pt x="19" y="46"/>
                  <a:pt x="19" y="46"/>
                </a:cubicBezTo>
                <a:cubicBezTo>
                  <a:pt x="19" y="46"/>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5"/>
                  <a:pt x="19" y="45"/>
                  <a:pt x="20" y="44"/>
                </a:cubicBezTo>
                <a:cubicBezTo>
                  <a:pt x="20" y="44"/>
                  <a:pt x="20" y="44"/>
                  <a:pt x="20" y="44"/>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2"/>
                </a:cubicBezTo>
                <a:cubicBezTo>
                  <a:pt x="20" y="42"/>
                  <a:pt x="20" y="42"/>
                  <a:pt x="20" y="41"/>
                </a:cubicBezTo>
                <a:cubicBezTo>
                  <a:pt x="20" y="41"/>
                  <a:pt x="20" y="41"/>
                  <a:pt x="20" y="41"/>
                </a:cubicBezTo>
                <a:cubicBezTo>
                  <a:pt x="20" y="41"/>
                  <a:pt x="20" y="41"/>
                  <a:pt x="20" y="41"/>
                </a:cubicBezTo>
                <a:cubicBezTo>
                  <a:pt x="21" y="41"/>
                  <a:pt x="21" y="41"/>
                  <a:pt x="21" y="41"/>
                </a:cubicBezTo>
                <a:cubicBezTo>
                  <a:pt x="21" y="41"/>
                  <a:pt x="21" y="41"/>
                  <a:pt x="21" y="41"/>
                </a:cubicBezTo>
                <a:cubicBezTo>
                  <a:pt x="21" y="41"/>
                  <a:pt x="21" y="41"/>
                  <a:pt x="21"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1"/>
                  <a:pt x="22" y="41"/>
                </a:cubicBezTo>
                <a:cubicBezTo>
                  <a:pt x="22" y="41"/>
                  <a:pt x="22" y="40"/>
                  <a:pt x="22" y="40"/>
                </a:cubicBezTo>
                <a:cubicBezTo>
                  <a:pt x="22" y="40"/>
                  <a:pt x="22" y="40"/>
                  <a:pt x="22" y="40"/>
                </a:cubicBezTo>
                <a:cubicBezTo>
                  <a:pt x="22" y="40"/>
                  <a:pt x="22"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40"/>
                  <a:pt x="23" y="40"/>
                  <a:pt x="23" y="40"/>
                </a:cubicBezTo>
                <a:cubicBezTo>
                  <a:pt x="23" y="39"/>
                  <a:pt x="24" y="39"/>
                  <a:pt x="24" y="39"/>
                </a:cubicBezTo>
                <a:cubicBezTo>
                  <a:pt x="24" y="39"/>
                  <a:pt x="24" y="39"/>
                  <a:pt x="24" y="39"/>
                </a:cubicBezTo>
                <a:cubicBezTo>
                  <a:pt x="24" y="39"/>
                  <a:pt x="24" y="39"/>
                  <a:pt x="24" y="39"/>
                </a:cubicBezTo>
                <a:cubicBezTo>
                  <a:pt x="24" y="38"/>
                  <a:pt x="24" y="38"/>
                  <a:pt x="24" y="38"/>
                </a:cubicBezTo>
                <a:cubicBezTo>
                  <a:pt x="24" y="38"/>
                  <a:pt x="24" y="38"/>
                  <a:pt x="24" y="37"/>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4" y="36"/>
                  <a:pt x="24" y="36"/>
                  <a:pt x="24" y="36"/>
                </a:cubicBezTo>
                <a:cubicBezTo>
                  <a:pt x="25" y="36"/>
                  <a:pt x="25" y="36"/>
                  <a:pt x="25" y="36"/>
                </a:cubicBezTo>
                <a:cubicBezTo>
                  <a:pt x="25" y="36"/>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5" y="35"/>
                  <a:pt x="25" y="35"/>
                  <a:pt x="25" y="35"/>
                </a:cubicBezTo>
                <a:cubicBezTo>
                  <a:pt x="26" y="34"/>
                  <a:pt x="26" y="34"/>
                  <a:pt x="26" y="34"/>
                </a:cubicBezTo>
                <a:cubicBezTo>
                  <a:pt x="26" y="34"/>
                  <a:pt x="26" y="34"/>
                  <a:pt x="26" y="34"/>
                </a:cubicBezTo>
                <a:cubicBezTo>
                  <a:pt x="26" y="34"/>
                  <a:pt x="26" y="34"/>
                  <a:pt x="26" y="34"/>
                </a:cubicBezTo>
                <a:cubicBezTo>
                  <a:pt x="26" y="34"/>
                  <a:pt x="26" y="34"/>
                  <a:pt x="26" y="34"/>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3"/>
                  <a:pt x="26" y="33"/>
                  <a:pt x="26" y="33"/>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6" y="32"/>
                </a:cubicBezTo>
                <a:cubicBezTo>
                  <a:pt x="26" y="32"/>
                  <a:pt x="26" y="32"/>
                  <a:pt x="25" y="32"/>
                </a:cubicBezTo>
                <a:cubicBezTo>
                  <a:pt x="25" y="32"/>
                  <a:pt x="25" y="32"/>
                  <a:pt x="25" y="31"/>
                </a:cubicBezTo>
                <a:cubicBezTo>
                  <a:pt x="25" y="31"/>
                  <a:pt x="25" y="31"/>
                  <a:pt x="25" y="31"/>
                </a:cubicBezTo>
                <a:cubicBezTo>
                  <a:pt x="25" y="31"/>
                  <a:pt x="25" y="31"/>
                  <a:pt x="25" y="31"/>
                </a:cubicBezTo>
                <a:cubicBezTo>
                  <a:pt x="25" y="31"/>
                  <a:pt x="25" y="31"/>
                  <a:pt x="25"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4" y="31"/>
                  <a:pt x="24" y="31"/>
                  <a:pt x="24" y="31"/>
                </a:cubicBezTo>
                <a:cubicBezTo>
                  <a:pt x="23" y="31"/>
                  <a:pt x="23" y="31"/>
                  <a:pt x="23" y="31"/>
                </a:cubicBezTo>
                <a:cubicBezTo>
                  <a:pt x="23" y="31"/>
                  <a:pt x="23" y="31"/>
                  <a:pt x="23" y="31"/>
                </a:cubicBezTo>
                <a:cubicBezTo>
                  <a:pt x="23" y="31"/>
                  <a:pt x="23" y="31"/>
                  <a:pt x="23" y="31"/>
                </a:cubicBezTo>
                <a:cubicBezTo>
                  <a:pt x="23" y="31"/>
                  <a:pt x="23" y="31"/>
                  <a:pt x="23" y="31"/>
                </a:cubicBezTo>
                <a:cubicBezTo>
                  <a:pt x="23" y="30"/>
                  <a:pt x="23" y="30"/>
                  <a:pt x="23" y="30"/>
                </a:cubicBezTo>
                <a:cubicBezTo>
                  <a:pt x="23" y="30"/>
                  <a:pt x="22" y="30"/>
                  <a:pt x="22" y="30"/>
                </a:cubicBezTo>
                <a:cubicBezTo>
                  <a:pt x="22" y="30"/>
                  <a:pt x="22" y="30"/>
                  <a:pt x="22" y="30"/>
                </a:cubicBezTo>
                <a:cubicBezTo>
                  <a:pt x="22" y="30"/>
                  <a:pt x="22" y="30"/>
                  <a:pt x="22" y="30"/>
                </a:cubicBezTo>
                <a:cubicBezTo>
                  <a:pt x="22" y="30"/>
                  <a:pt x="22" y="30"/>
                  <a:pt x="22"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1" y="30"/>
                </a:cubicBezTo>
                <a:cubicBezTo>
                  <a:pt x="21" y="30"/>
                  <a:pt x="21" y="30"/>
                  <a:pt x="20" y="30"/>
                </a:cubicBezTo>
                <a:cubicBezTo>
                  <a:pt x="20" y="30"/>
                  <a:pt x="20" y="30"/>
                  <a:pt x="20" y="30"/>
                </a:cubicBezTo>
                <a:cubicBezTo>
                  <a:pt x="20" y="30"/>
                  <a:pt x="20" y="30"/>
                  <a:pt x="20" y="30"/>
                </a:cubicBezTo>
                <a:cubicBezTo>
                  <a:pt x="20" y="30"/>
                  <a:pt x="20" y="30"/>
                  <a:pt x="20" y="30"/>
                </a:cubicBezTo>
                <a:cubicBezTo>
                  <a:pt x="20" y="30"/>
                  <a:pt x="20" y="29"/>
                  <a:pt x="20" y="29"/>
                </a:cubicBezTo>
                <a:cubicBezTo>
                  <a:pt x="20" y="29"/>
                  <a:pt x="20" y="29"/>
                  <a:pt x="20" y="29"/>
                </a:cubicBezTo>
                <a:cubicBezTo>
                  <a:pt x="20" y="29"/>
                  <a:pt x="20" y="29"/>
                  <a:pt x="20" y="29"/>
                </a:cubicBezTo>
                <a:cubicBezTo>
                  <a:pt x="19" y="29"/>
                  <a:pt x="19" y="29"/>
                  <a:pt x="19" y="29"/>
                </a:cubicBezTo>
                <a:cubicBezTo>
                  <a:pt x="19" y="29"/>
                  <a:pt x="19" y="29"/>
                  <a:pt x="19" y="29"/>
                </a:cubicBezTo>
                <a:cubicBezTo>
                  <a:pt x="19" y="29"/>
                  <a:pt x="19" y="29"/>
                  <a:pt x="19" y="30"/>
                </a:cubicBezTo>
                <a:cubicBezTo>
                  <a:pt x="19" y="30"/>
                  <a:pt x="19" y="30"/>
                  <a:pt x="19" y="30"/>
                </a:cubicBezTo>
                <a:cubicBezTo>
                  <a:pt x="19" y="30"/>
                  <a:pt x="18" y="30"/>
                  <a:pt x="18" y="30"/>
                </a:cubicBezTo>
                <a:cubicBezTo>
                  <a:pt x="18" y="30"/>
                  <a:pt x="18" y="30"/>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8"/>
                  <a:pt x="19" y="28"/>
                </a:cubicBezTo>
                <a:cubicBezTo>
                  <a:pt x="19" y="28"/>
                  <a:pt x="19" y="28"/>
                  <a:pt x="19" y="28"/>
                </a:cubicBezTo>
                <a:cubicBezTo>
                  <a:pt x="19" y="28"/>
                  <a:pt x="19" y="28"/>
                  <a:pt x="19" y="28"/>
                </a:cubicBezTo>
                <a:cubicBezTo>
                  <a:pt x="18" y="28"/>
                  <a:pt x="18" y="28"/>
                  <a:pt x="18" y="28"/>
                </a:cubicBezTo>
                <a:cubicBezTo>
                  <a:pt x="18" y="28"/>
                  <a:pt x="18" y="28"/>
                  <a:pt x="18" y="28"/>
                </a:cubicBezTo>
                <a:cubicBezTo>
                  <a:pt x="18" y="28"/>
                  <a:pt x="18" y="28"/>
                  <a:pt x="18" y="28"/>
                </a:cubicBezTo>
                <a:cubicBezTo>
                  <a:pt x="18" y="28"/>
                  <a:pt x="18" y="28"/>
                  <a:pt x="18" y="28"/>
                </a:cubicBezTo>
                <a:cubicBezTo>
                  <a:pt x="18" y="28"/>
                  <a:pt x="18" y="28"/>
                  <a:pt x="18" y="28"/>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18" y="27"/>
                  <a:pt x="17" y="27"/>
                  <a:pt x="17" y="26"/>
                </a:cubicBezTo>
                <a:cubicBezTo>
                  <a:pt x="17" y="26"/>
                  <a:pt x="17" y="26"/>
                  <a:pt x="17" y="26"/>
                </a:cubicBezTo>
                <a:cubicBezTo>
                  <a:pt x="17" y="26"/>
                  <a:pt x="17" y="26"/>
                  <a:pt x="17" y="26"/>
                </a:cubicBezTo>
                <a:cubicBezTo>
                  <a:pt x="17" y="26"/>
                  <a:pt x="17" y="26"/>
                  <a:pt x="17" y="26"/>
                </a:cubicBezTo>
                <a:cubicBezTo>
                  <a:pt x="17" y="26"/>
                  <a:pt x="17" y="26"/>
                  <a:pt x="17" y="26"/>
                </a:cubicBezTo>
                <a:cubicBezTo>
                  <a:pt x="16" y="26"/>
                  <a:pt x="16" y="26"/>
                  <a:pt x="16" y="26"/>
                </a:cubicBezTo>
                <a:cubicBezTo>
                  <a:pt x="16" y="26"/>
                  <a:pt x="16" y="26"/>
                  <a:pt x="16" y="26"/>
                </a:cubicBezTo>
                <a:cubicBezTo>
                  <a:pt x="16" y="26"/>
                  <a:pt x="16" y="26"/>
                  <a:pt x="16" y="26"/>
                </a:cubicBezTo>
                <a:cubicBezTo>
                  <a:pt x="16" y="26"/>
                  <a:pt x="16" y="26"/>
                  <a:pt x="16" y="26"/>
                </a:cubicBezTo>
                <a:cubicBezTo>
                  <a:pt x="16" y="26"/>
                  <a:pt x="16" y="26"/>
                  <a:pt x="16" y="26"/>
                </a:cubicBezTo>
                <a:cubicBezTo>
                  <a:pt x="15" y="26"/>
                  <a:pt x="15" y="26"/>
                  <a:pt x="15" y="26"/>
                </a:cubicBezTo>
                <a:cubicBezTo>
                  <a:pt x="15" y="26"/>
                  <a:pt x="15" y="26"/>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5" y="25"/>
                  <a:pt x="15" y="25"/>
                </a:cubicBezTo>
                <a:cubicBezTo>
                  <a:pt x="15" y="25"/>
                  <a:pt x="14" y="25"/>
                  <a:pt x="14" y="25"/>
                </a:cubicBezTo>
                <a:cubicBezTo>
                  <a:pt x="14" y="25"/>
                  <a:pt x="14" y="25"/>
                  <a:pt x="14" y="25"/>
                </a:cubicBezTo>
                <a:cubicBezTo>
                  <a:pt x="14" y="25"/>
                  <a:pt x="14" y="25"/>
                  <a:pt x="14" y="25"/>
                </a:cubicBezTo>
                <a:cubicBezTo>
                  <a:pt x="14" y="25"/>
                  <a:pt x="14" y="25"/>
                  <a:pt x="13" y="25"/>
                </a:cubicBezTo>
                <a:cubicBezTo>
                  <a:pt x="14" y="25"/>
                  <a:pt x="14" y="24"/>
                  <a:pt x="14" y="24"/>
                </a:cubicBezTo>
                <a:cubicBezTo>
                  <a:pt x="14" y="24"/>
                  <a:pt x="14" y="24"/>
                  <a:pt x="14" y="24"/>
                </a:cubicBezTo>
                <a:cubicBezTo>
                  <a:pt x="14" y="24"/>
                  <a:pt x="14" y="24"/>
                  <a:pt x="14"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3" y="24"/>
                  <a:pt x="13" y="24"/>
                </a:cubicBezTo>
                <a:cubicBezTo>
                  <a:pt x="13" y="24"/>
                  <a:pt x="12" y="24"/>
                  <a:pt x="12" y="24"/>
                </a:cubicBezTo>
                <a:cubicBezTo>
                  <a:pt x="12" y="24"/>
                  <a:pt x="12" y="24"/>
                  <a:pt x="12" y="24"/>
                </a:cubicBezTo>
                <a:cubicBezTo>
                  <a:pt x="12" y="24"/>
                  <a:pt x="12" y="24"/>
                  <a:pt x="12" y="24"/>
                </a:cubicBezTo>
                <a:cubicBezTo>
                  <a:pt x="12" y="24"/>
                  <a:pt x="12" y="24"/>
                  <a:pt x="12" y="24"/>
                </a:cubicBezTo>
                <a:cubicBezTo>
                  <a:pt x="12" y="24"/>
                  <a:pt x="11" y="24"/>
                  <a:pt x="11" y="24"/>
                </a:cubicBezTo>
                <a:cubicBezTo>
                  <a:pt x="11" y="24"/>
                  <a:pt x="11" y="23"/>
                  <a:pt x="11" y="23"/>
                </a:cubicBezTo>
                <a:cubicBezTo>
                  <a:pt x="11" y="23"/>
                  <a:pt x="11" y="23"/>
                  <a:pt x="11" y="23"/>
                </a:cubicBezTo>
                <a:cubicBezTo>
                  <a:pt x="11"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10" y="23"/>
                  <a:pt x="10" y="23"/>
                </a:cubicBezTo>
                <a:cubicBezTo>
                  <a:pt x="10"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8" y="25"/>
                </a:cubicBezTo>
                <a:cubicBezTo>
                  <a:pt x="8" y="25"/>
                  <a:pt x="8" y="25"/>
                  <a:pt x="7" y="25"/>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7" y="24"/>
                  <a:pt x="7" y="24"/>
                  <a:pt x="7"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3"/>
                </a:cubicBezTo>
                <a:cubicBezTo>
                  <a:pt x="6" y="23"/>
                  <a:pt x="6" y="23"/>
                  <a:pt x="6" y="23"/>
                </a:cubicBezTo>
                <a:cubicBezTo>
                  <a:pt x="6" y="23"/>
                  <a:pt x="6" y="23"/>
                  <a:pt x="5" y="23"/>
                </a:cubicBezTo>
                <a:cubicBezTo>
                  <a:pt x="6" y="23"/>
                  <a:pt x="6" y="23"/>
                  <a:pt x="6" y="23"/>
                </a:cubicBezTo>
                <a:cubicBezTo>
                  <a:pt x="6" y="23"/>
                  <a:pt x="6" y="23"/>
                  <a:pt x="6" y="23"/>
                </a:cubicBezTo>
                <a:cubicBezTo>
                  <a:pt x="6" y="23"/>
                  <a:pt x="6" y="23"/>
                  <a:pt x="6" y="23"/>
                </a:cubicBezTo>
                <a:cubicBezTo>
                  <a:pt x="6" y="23"/>
                  <a:pt x="6" y="22"/>
                  <a:pt x="6" y="22"/>
                </a:cubicBezTo>
                <a:cubicBezTo>
                  <a:pt x="6" y="22"/>
                  <a:pt x="6" y="22"/>
                  <a:pt x="6" y="22"/>
                </a:cubicBezTo>
                <a:cubicBezTo>
                  <a:pt x="6" y="22"/>
                  <a:pt x="6" y="22"/>
                  <a:pt x="6" y="22"/>
                </a:cubicBezTo>
                <a:cubicBezTo>
                  <a:pt x="6" y="22"/>
                  <a:pt x="6" y="22"/>
                  <a:pt x="6" y="22"/>
                </a:cubicBezTo>
                <a:cubicBezTo>
                  <a:pt x="6" y="22"/>
                  <a:pt x="6" y="22"/>
                  <a:pt x="6" y="22"/>
                </a:cubicBezTo>
                <a:cubicBezTo>
                  <a:pt x="6" y="21"/>
                  <a:pt x="6" y="21"/>
                  <a:pt x="6" y="21"/>
                </a:cubicBezTo>
                <a:cubicBezTo>
                  <a:pt x="6" y="21"/>
                  <a:pt x="6" y="21"/>
                  <a:pt x="6" y="21"/>
                </a:cubicBezTo>
                <a:cubicBezTo>
                  <a:pt x="6" y="21"/>
                  <a:pt x="6" y="21"/>
                  <a:pt x="6" y="21"/>
                </a:cubicBezTo>
                <a:cubicBezTo>
                  <a:pt x="6" y="21"/>
                  <a:pt x="6" y="21"/>
                  <a:pt x="6" y="21"/>
                </a:cubicBezTo>
                <a:cubicBezTo>
                  <a:pt x="6" y="21"/>
                  <a:pt x="6" y="21"/>
                  <a:pt x="6"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1"/>
                  <a:pt x="5" y="21"/>
                  <a:pt x="5" y="21"/>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5" y="20"/>
                  <a:pt x="5" y="20"/>
                  <a:pt x="5" y="20"/>
                </a:cubicBezTo>
                <a:cubicBezTo>
                  <a:pt x="6" y="20"/>
                  <a:pt x="6" y="20"/>
                  <a:pt x="6" y="19"/>
                </a:cubicBezTo>
                <a:cubicBezTo>
                  <a:pt x="6" y="19"/>
                  <a:pt x="6" y="19"/>
                  <a:pt x="6" y="19"/>
                </a:cubicBezTo>
                <a:cubicBezTo>
                  <a:pt x="6" y="19"/>
                  <a:pt x="6" y="19"/>
                  <a:pt x="6" y="19"/>
                </a:cubicBezTo>
                <a:cubicBezTo>
                  <a:pt x="6" y="18"/>
                  <a:pt x="6" y="18"/>
                  <a:pt x="6" y="18"/>
                </a:cubicBezTo>
                <a:cubicBezTo>
                  <a:pt x="6" y="18"/>
                  <a:pt x="6" y="18"/>
                  <a:pt x="6" y="18"/>
                </a:cubicBezTo>
                <a:cubicBezTo>
                  <a:pt x="6" y="18"/>
                  <a:pt x="6" y="18"/>
                  <a:pt x="6" y="18"/>
                </a:cubicBezTo>
                <a:cubicBezTo>
                  <a:pt x="5" y="18"/>
                  <a:pt x="5" y="18"/>
                  <a:pt x="5" y="18"/>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cubicBezTo>
                  <a:pt x="4" y="19"/>
                  <a:pt x="4" y="19"/>
                  <a:pt x="4" y="19"/>
                </a:cubicBezTo>
                <a:cubicBezTo>
                  <a:pt x="4" y="19"/>
                  <a:pt x="4" y="19"/>
                  <a:pt x="4" y="19"/>
                </a:cubicBezTo>
                <a:cubicBezTo>
                  <a:pt x="4" y="19"/>
                  <a:pt x="4" y="19"/>
                  <a:pt x="4" y="19"/>
                </a:cubicBezTo>
                <a:cubicBezTo>
                  <a:pt x="4" y="20"/>
                  <a:pt x="4" y="20"/>
                  <a:pt x="4" y="20"/>
                </a:cubicBezTo>
                <a:cubicBezTo>
                  <a:pt x="4" y="20"/>
                  <a:pt x="4" y="20"/>
                  <a:pt x="4" y="20"/>
                </a:cubicBezTo>
                <a:cubicBezTo>
                  <a:pt x="4" y="20"/>
                  <a:pt x="4" y="20"/>
                  <a:pt x="4" y="20"/>
                </a:cubicBezTo>
                <a:cubicBezTo>
                  <a:pt x="4" y="20"/>
                  <a:pt x="4" y="20"/>
                  <a:pt x="4" y="20"/>
                </a:cubicBezTo>
                <a:cubicBezTo>
                  <a:pt x="4" y="19"/>
                  <a:pt x="4" y="19"/>
                  <a:pt x="4" y="19"/>
                </a:cubicBezTo>
                <a:cubicBezTo>
                  <a:pt x="4" y="19"/>
                  <a:pt x="4"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3" y="19"/>
                </a:cubicBezTo>
                <a:cubicBezTo>
                  <a:pt x="3" y="19"/>
                  <a:pt x="3"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8"/>
                  <a:pt x="4" y="18"/>
                  <a:pt x="4" y="18"/>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4" y="17"/>
                  <a:pt x="5" y="17"/>
                  <a:pt x="5" y="17"/>
                </a:cubicBezTo>
                <a:cubicBezTo>
                  <a:pt x="5" y="17"/>
                  <a:pt x="5" y="17"/>
                  <a:pt x="5" y="17"/>
                </a:cubicBezTo>
                <a:cubicBezTo>
                  <a:pt x="5" y="17"/>
                  <a:pt x="5" y="17"/>
                  <a:pt x="5" y="17"/>
                </a:cubicBezTo>
                <a:cubicBezTo>
                  <a:pt x="5" y="17"/>
                  <a:pt x="5" y="17"/>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5" y="16"/>
                  <a:pt x="5" y="16"/>
                </a:cubicBezTo>
                <a:cubicBezTo>
                  <a:pt x="5" y="16"/>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6" y="15"/>
                  <a:pt x="6" y="15"/>
                  <a:pt x="6" y="15"/>
                </a:cubicBezTo>
                <a:cubicBezTo>
                  <a:pt x="7" y="15"/>
                  <a:pt x="7" y="15"/>
                  <a:pt x="7" y="15"/>
                </a:cubicBezTo>
                <a:cubicBezTo>
                  <a:pt x="7" y="15"/>
                  <a:pt x="7" y="15"/>
                  <a:pt x="7" y="15"/>
                </a:cubicBezTo>
                <a:cubicBezTo>
                  <a:pt x="7" y="15"/>
                  <a:pt x="7" y="15"/>
                  <a:pt x="7" y="15"/>
                </a:cubicBezTo>
                <a:cubicBezTo>
                  <a:pt x="7" y="15"/>
                  <a:pt x="8" y="15"/>
                  <a:pt x="8" y="15"/>
                </a:cubicBezTo>
                <a:cubicBezTo>
                  <a:pt x="8" y="15"/>
                  <a:pt x="8" y="15"/>
                  <a:pt x="8" y="15"/>
                </a:cubicBezTo>
                <a:cubicBezTo>
                  <a:pt x="8" y="15"/>
                  <a:pt x="8" y="15"/>
                  <a:pt x="8" y="15"/>
                </a:cubicBezTo>
                <a:cubicBezTo>
                  <a:pt x="8" y="15"/>
                  <a:pt x="8" y="15"/>
                  <a:pt x="8" y="15"/>
                </a:cubicBezTo>
                <a:cubicBezTo>
                  <a:pt x="8" y="15"/>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6"/>
                  <a:pt x="8" y="16"/>
                </a:cubicBezTo>
                <a:cubicBezTo>
                  <a:pt x="8" y="16"/>
                  <a:pt x="8" y="17"/>
                  <a:pt x="8" y="17"/>
                </a:cubicBezTo>
                <a:cubicBezTo>
                  <a:pt x="8" y="17"/>
                  <a:pt x="8" y="17"/>
                  <a:pt x="8" y="17"/>
                </a:cubicBezTo>
                <a:cubicBezTo>
                  <a:pt x="8" y="17"/>
                  <a:pt x="8" y="17"/>
                  <a:pt x="8" y="17"/>
                </a:cubicBezTo>
                <a:cubicBezTo>
                  <a:pt x="8" y="17"/>
                  <a:pt x="8" y="17"/>
                  <a:pt x="8" y="17"/>
                </a:cubicBezTo>
                <a:cubicBezTo>
                  <a:pt x="9" y="17"/>
                  <a:pt x="9" y="16"/>
                  <a:pt x="9" y="16"/>
                </a:cubicBezTo>
                <a:cubicBezTo>
                  <a:pt x="9" y="16"/>
                  <a:pt x="9" y="16"/>
                  <a:pt x="9" y="16"/>
                </a:cubicBezTo>
                <a:cubicBezTo>
                  <a:pt x="9" y="16"/>
                  <a:pt x="9" y="16"/>
                  <a:pt x="9" y="16"/>
                </a:cubicBezTo>
                <a:cubicBezTo>
                  <a:pt x="9" y="16"/>
                  <a:pt x="9" y="16"/>
                  <a:pt x="9" y="16"/>
                </a:cubicBezTo>
                <a:cubicBezTo>
                  <a:pt x="9" y="16"/>
                  <a:pt x="9" y="16"/>
                  <a:pt x="9" y="16"/>
                </a:cubicBezTo>
                <a:cubicBezTo>
                  <a:pt x="9" y="16"/>
                  <a:pt x="9" y="16"/>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5"/>
                  <a:pt x="9" y="15"/>
                </a:cubicBezTo>
                <a:cubicBezTo>
                  <a:pt x="9" y="15"/>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9" y="14"/>
                  <a:pt x="9" y="14"/>
                  <a:pt x="9"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4"/>
                  <a:pt x="10" y="14"/>
                  <a:pt x="10" y="14"/>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0" y="13"/>
                  <a:pt x="10" y="13"/>
                </a:cubicBezTo>
                <a:cubicBezTo>
                  <a:pt x="10" y="13"/>
                  <a:pt x="11" y="13"/>
                  <a:pt x="11" y="13"/>
                </a:cubicBezTo>
                <a:cubicBezTo>
                  <a:pt x="11" y="13"/>
                  <a:pt x="11" y="13"/>
                  <a:pt x="11" y="13"/>
                </a:cubicBezTo>
                <a:cubicBezTo>
                  <a:pt x="11" y="13"/>
                  <a:pt x="11" y="13"/>
                  <a:pt x="11" y="13"/>
                </a:cubicBezTo>
                <a:cubicBezTo>
                  <a:pt x="11" y="13"/>
                  <a:pt x="11" y="13"/>
                  <a:pt x="11" y="13"/>
                </a:cubicBezTo>
                <a:cubicBezTo>
                  <a:pt x="12" y="13"/>
                  <a:pt x="12" y="13"/>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ubicBezTo>
                  <a:pt x="12" y="11"/>
                  <a:pt x="12" y="11"/>
                  <a:pt x="12" y="11"/>
                </a:cubicBezTo>
                <a:cubicBezTo>
                  <a:pt x="12" y="11"/>
                  <a:pt x="12" y="11"/>
                  <a:pt x="12" y="11"/>
                </a:cubicBezTo>
                <a:cubicBezTo>
                  <a:pt x="12" y="11"/>
                  <a:pt x="13" y="11"/>
                  <a:pt x="13" y="11"/>
                </a:cubicBezTo>
                <a:cubicBezTo>
                  <a:pt x="13" y="11"/>
                  <a:pt x="13" y="11"/>
                  <a:pt x="13" y="11"/>
                </a:cubicBezTo>
                <a:cubicBezTo>
                  <a:pt x="13" y="11"/>
                  <a:pt x="13" y="10"/>
                  <a:pt x="13" y="10"/>
                </a:cubicBezTo>
                <a:cubicBezTo>
                  <a:pt x="13" y="10"/>
                  <a:pt x="13" y="10"/>
                  <a:pt x="13" y="10"/>
                </a:cubicBezTo>
                <a:cubicBezTo>
                  <a:pt x="13"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4" y="10"/>
                  <a:pt x="15" y="10"/>
                  <a:pt x="15" y="10"/>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5" y="9"/>
                  <a:pt x="15" y="9"/>
                  <a:pt x="15" y="9"/>
                </a:cubicBezTo>
                <a:cubicBezTo>
                  <a:pt x="16" y="9"/>
                  <a:pt x="16" y="9"/>
                  <a:pt x="16" y="9"/>
                </a:cubicBezTo>
                <a:cubicBezTo>
                  <a:pt x="16" y="9"/>
                  <a:pt x="16" y="9"/>
                  <a:pt x="16" y="9"/>
                </a:cubicBezTo>
                <a:cubicBezTo>
                  <a:pt x="16" y="9"/>
                  <a:pt x="16" y="9"/>
                  <a:pt x="16" y="9"/>
                </a:cubicBezTo>
                <a:cubicBezTo>
                  <a:pt x="16" y="9"/>
                  <a:pt x="16" y="9"/>
                  <a:pt x="16" y="9"/>
                </a:cubicBezTo>
                <a:cubicBezTo>
                  <a:pt x="16" y="9"/>
                  <a:pt x="16" y="9"/>
                  <a:pt x="16" y="9"/>
                </a:cubicBezTo>
                <a:cubicBezTo>
                  <a:pt x="16" y="9"/>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7" y="8"/>
                  <a:pt x="17" y="8"/>
                  <a:pt x="17" y="8"/>
                </a:cubicBezTo>
                <a:cubicBezTo>
                  <a:pt x="17" y="8"/>
                  <a:pt x="17" y="8"/>
                  <a:pt x="17" y="8"/>
                </a:cubicBezTo>
                <a:cubicBezTo>
                  <a:pt x="17" y="8"/>
                  <a:pt x="17" y="8"/>
                  <a:pt x="17" y="8"/>
                </a:cubicBezTo>
                <a:cubicBezTo>
                  <a:pt x="17" y="8"/>
                  <a:pt x="17" y="8"/>
                  <a:pt x="17" y="8"/>
                </a:cubicBezTo>
                <a:cubicBezTo>
                  <a:pt x="17" y="7"/>
                  <a:pt x="17" y="7"/>
                  <a:pt x="17" y="7"/>
                </a:cubicBezTo>
                <a:cubicBezTo>
                  <a:pt x="16" y="7"/>
                  <a:pt x="16" y="7"/>
                  <a:pt x="16" y="7"/>
                </a:cubicBezTo>
                <a:cubicBezTo>
                  <a:pt x="16" y="7"/>
                  <a:pt x="16" y="7"/>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8"/>
                  <a:pt x="16" y="8"/>
                  <a:pt x="16" y="8"/>
                </a:cubicBezTo>
                <a:cubicBezTo>
                  <a:pt x="16" y="7"/>
                  <a:pt x="16" y="7"/>
                  <a:pt x="16" y="7"/>
                </a:cubicBezTo>
                <a:cubicBezTo>
                  <a:pt x="16" y="7"/>
                  <a:pt x="16" y="7"/>
                  <a:pt x="16" y="7"/>
                </a:cubicBezTo>
                <a:cubicBezTo>
                  <a:pt x="16" y="7"/>
                  <a:pt x="16" y="7"/>
                  <a:pt x="16" y="7"/>
                </a:cubicBezTo>
                <a:cubicBezTo>
                  <a:pt x="16" y="7"/>
                  <a:pt x="16" y="7"/>
                  <a:pt x="16" y="7"/>
                </a:cubicBezTo>
                <a:cubicBezTo>
                  <a:pt x="16" y="7"/>
                  <a:pt x="16" y="7"/>
                  <a:pt x="16" y="7"/>
                </a:cubicBezTo>
                <a:cubicBezTo>
                  <a:pt x="17" y="7"/>
                  <a:pt x="17" y="7"/>
                  <a:pt x="17" y="7"/>
                </a:cubicBezTo>
                <a:cubicBezTo>
                  <a:pt x="17" y="7"/>
                  <a:pt x="17" y="7"/>
                  <a:pt x="17" y="7"/>
                </a:cubicBezTo>
                <a:cubicBezTo>
                  <a:pt x="17" y="7"/>
                  <a:pt x="17" y="7"/>
                  <a:pt x="17" y="7"/>
                </a:cubicBezTo>
                <a:cubicBezTo>
                  <a:pt x="17" y="7"/>
                  <a:pt x="17" y="7"/>
                  <a:pt x="17" y="7"/>
                </a:cubicBezTo>
                <a:cubicBezTo>
                  <a:pt x="17" y="7"/>
                  <a:pt x="17" y="7"/>
                  <a:pt x="17"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7"/>
                  <a:pt x="19" y="7"/>
                </a:cubicBezTo>
                <a:cubicBezTo>
                  <a:pt x="19" y="7"/>
                  <a:pt x="19" y="6"/>
                  <a:pt x="19" y="6"/>
                </a:cubicBezTo>
                <a:cubicBezTo>
                  <a:pt x="19" y="6"/>
                  <a:pt x="19" y="6"/>
                  <a:pt x="19" y="6"/>
                </a:cubicBezTo>
                <a:cubicBezTo>
                  <a:pt x="19" y="6"/>
                  <a:pt x="19" y="6"/>
                  <a:pt x="19" y="6"/>
                </a:cubicBezTo>
                <a:cubicBezTo>
                  <a:pt x="19" y="6"/>
                  <a:pt x="19" y="6"/>
                  <a:pt x="19" y="6"/>
                </a:cubicBezTo>
                <a:cubicBezTo>
                  <a:pt x="19" y="6"/>
                  <a:pt x="19" y="6"/>
                  <a:pt x="19" y="6"/>
                </a:cubicBezTo>
                <a:cubicBezTo>
                  <a:pt x="19"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0" y="6"/>
                  <a:pt x="20" y="6"/>
                  <a:pt x="20" y="6"/>
                </a:cubicBezTo>
                <a:cubicBezTo>
                  <a:pt x="21" y="6"/>
                  <a:pt x="21" y="6"/>
                  <a:pt x="21" y="6"/>
                </a:cubicBezTo>
                <a:cubicBezTo>
                  <a:pt x="21" y="6"/>
                  <a:pt x="21" y="6"/>
                  <a:pt x="21" y="6"/>
                </a:cubicBezTo>
                <a:cubicBezTo>
                  <a:pt x="21" y="6"/>
                  <a:pt x="21" y="5"/>
                  <a:pt x="21" y="5"/>
                </a:cubicBezTo>
                <a:cubicBezTo>
                  <a:pt x="20" y="5"/>
                  <a:pt x="20" y="5"/>
                  <a:pt x="20" y="5"/>
                </a:cubicBezTo>
                <a:cubicBezTo>
                  <a:pt x="20" y="5"/>
                  <a:pt x="20" y="5"/>
                  <a:pt x="20" y="5"/>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9" y="4"/>
                  <a:pt x="19" y="4"/>
                  <a:pt x="19" y="4"/>
                </a:cubicBezTo>
                <a:cubicBezTo>
                  <a:pt x="20" y="4"/>
                  <a:pt x="20" y="4"/>
                  <a:pt x="20" y="4"/>
                </a:cubicBezTo>
                <a:cubicBezTo>
                  <a:pt x="20" y="4"/>
                  <a:pt x="20" y="4"/>
                  <a:pt x="20" y="4"/>
                </a:cubicBezTo>
                <a:cubicBezTo>
                  <a:pt x="20" y="4"/>
                  <a:pt x="19" y="4"/>
                  <a:pt x="19" y="4"/>
                </a:cubicBezTo>
                <a:cubicBezTo>
                  <a:pt x="19" y="4"/>
                  <a:pt x="19" y="4"/>
                  <a:pt x="19" y="4"/>
                </a:cubicBezTo>
                <a:cubicBezTo>
                  <a:pt x="19" y="4"/>
                  <a:pt x="19" y="4"/>
                  <a:pt x="19" y="4"/>
                </a:cubicBezTo>
                <a:cubicBezTo>
                  <a:pt x="18" y="4"/>
                  <a:pt x="18" y="4"/>
                  <a:pt x="18" y="4"/>
                </a:cubicBezTo>
                <a:cubicBezTo>
                  <a:pt x="18" y="4"/>
                  <a:pt x="18" y="4"/>
                  <a:pt x="18" y="4"/>
                </a:cubicBezTo>
                <a:cubicBezTo>
                  <a:pt x="18" y="4"/>
                  <a:pt x="18" y="4"/>
                  <a:pt x="18" y="4"/>
                </a:cubicBezTo>
                <a:cubicBezTo>
                  <a:pt x="18" y="4"/>
                  <a:pt x="18" y="4"/>
                  <a:pt x="18" y="4"/>
                </a:cubicBezTo>
                <a:cubicBezTo>
                  <a:pt x="17" y="4"/>
                  <a:pt x="17" y="4"/>
                  <a:pt x="17" y="4"/>
                </a:cubicBezTo>
                <a:cubicBezTo>
                  <a:pt x="17" y="4"/>
                  <a:pt x="17" y="4"/>
                  <a:pt x="17" y="4"/>
                </a:cubicBezTo>
                <a:cubicBezTo>
                  <a:pt x="17" y="4"/>
                  <a:pt x="17" y="4"/>
                  <a:pt x="17" y="4"/>
                </a:cubicBezTo>
                <a:cubicBezTo>
                  <a:pt x="17" y="4"/>
                  <a:pt x="17" y="4"/>
                  <a:pt x="17" y="4"/>
                </a:cubicBezTo>
                <a:cubicBezTo>
                  <a:pt x="17" y="4"/>
                  <a:pt x="17" y="4"/>
                  <a:pt x="17" y="4"/>
                </a:cubicBezTo>
                <a:cubicBezTo>
                  <a:pt x="17" y="5"/>
                  <a:pt x="17" y="5"/>
                  <a:pt x="17" y="5"/>
                </a:cubicBezTo>
                <a:cubicBezTo>
                  <a:pt x="17" y="5"/>
                  <a:pt x="17" y="5"/>
                  <a:pt x="17"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5"/>
                </a:cubicBezTo>
                <a:cubicBezTo>
                  <a:pt x="16" y="5"/>
                  <a:pt x="16" y="5"/>
                  <a:pt x="16" y="6"/>
                </a:cubicBezTo>
                <a:cubicBezTo>
                  <a:pt x="16" y="6"/>
                  <a:pt x="16" y="6"/>
                  <a:pt x="16" y="6"/>
                </a:cubicBezTo>
                <a:cubicBezTo>
                  <a:pt x="16"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6"/>
                </a:cubicBezTo>
                <a:cubicBezTo>
                  <a:pt x="15" y="6"/>
                  <a:pt x="15" y="6"/>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5" y="5"/>
                  <a:pt x="15" y="5"/>
                  <a:pt x="15" y="5"/>
                </a:cubicBezTo>
                <a:cubicBezTo>
                  <a:pt x="16" y="5"/>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6" y="4"/>
                  <a:pt x="17" y="4"/>
                  <a:pt x="17" y="4"/>
                </a:cubicBezTo>
                <a:cubicBezTo>
                  <a:pt x="17" y="4"/>
                  <a:pt x="17" y="4"/>
                  <a:pt x="17" y="3"/>
                </a:cubicBezTo>
                <a:cubicBezTo>
                  <a:pt x="17" y="3"/>
                  <a:pt x="17" y="3"/>
                  <a:pt x="17" y="3"/>
                </a:cubicBezTo>
                <a:cubicBezTo>
                  <a:pt x="17" y="3"/>
                  <a:pt x="17" y="3"/>
                  <a:pt x="17" y="3"/>
                </a:cubicBezTo>
                <a:cubicBezTo>
                  <a:pt x="17" y="3"/>
                  <a:pt x="17" y="3"/>
                  <a:pt x="17" y="3"/>
                </a:cubicBezTo>
                <a:cubicBezTo>
                  <a:pt x="17"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3"/>
                </a:cubicBezTo>
                <a:cubicBezTo>
                  <a:pt x="18" y="3"/>
                  <a:pt x="18" y="3"/>
                  <a:pt x="18" y="2"/>
                </a:cubicBezTo>
                <a:cubicBezTo>
                  <a:pt x="18" y="2"/>
                  <a:pt x="18" y="2"/>
                  <a:pt x="18" y="2"/>
                </a:cubicBezTo>
                <a:cubicBezTo>
                  <a:pt x="20" y="2"/>
                  <a:pt x="22" y="1"/>
                  <a:pt x="24" y="1"/>
                </a:cubicBezTo>
                <a:cubicBezTo>
                  <a:pt x="24" y="1"/>
                  <a:pt x="24" y="1"/>
                  <a:pt x="24" y="1"/>
                </a:cubicBezTo>
                <a:cubicBezTo>
                  <a:pt x="24" y="1"/>
                  <a:pt x="24" y="1"/>
                  <a:pt x="24" y="1"/>
                </a:cubicBezTo>
                <a:cubicBezTo>
                  <a:pt x="24" y="1"/>
                  <a:pt x="24" y="1"/>
                  <a:pt x="24" y="1"/>
                </a:cubicBezTo>
                <a:cubicBezTo>
                  <a:pt x="24" y="1"/>
                  <a:pt x="24" y="1"/>
                  <a:pt x="24" y="1"/>
                </a:cubicBezTo>
                <a:cubicBezTo>
                  <a:pt x="24" y="1"/>
                  <a:pt x="24" y="2"/>
                  <a:pt x="24" y="2"/>
                </a:cubicBezTo>
                <a:cubicBezTo>
                  <a:pt x="24" y="2"/>
                  <a:pt x="24" y="2"/>
                  <a:pt x="24" y="2"/>
                </a:cubicBezTo>
                <a:cubicBezTo>
                  <a:pt x="24" y="2"/>
                  <a:pt x="24" y="2"/>
                  <a:pt x="24" y="2"/>
                </a:cubicBezTo>
                <a:cubicBezTo>
                  <a:pt x="24" y="2"/>
                  <a:pt x="24" y="2"/>
                  <a:pt x="24" y="2"/>
                </a:cubicBezTo>
                <a:cubicBezTo>
                  <a:pt x="24" y="2"/>
                  <a:pt x="24" y="2"/>
                  <a:pt x="24" y="2"/>
                </a:cubicBezTo>
                <a:cubicBezTo>
                  <a:pt x="24" y="2"/>
                  <a:pt x="24" y="3"/>
                  <a:pt x="24" y="3"/>
                </a:cubicBezTo>
                <a:cubicBezTo>
                  <a:pt x="24" y="3"/>
                  <a:pt x="24" y="3"/>
                  <a:pt x="24" y="3"/>
                </a:cubicBezTo>
                <a:cubicBezTo>
                  <a:pt x="24" y="3"/>
                  <a:pt x="24" y="3"/>
                  <a:pt x="24" y="3"/>
                </a:cubicBezTo>
                <a:cubicBezTo>
                  <a:pt x="24" y="3"/>
                  <a:pt x="24" y="3"/>
                  <a:pt x="24" y="3"/>
                </a:cubicBezTo>
                <a:cubicBezTo>
                  <a:pt x="24" y="3"/>
                  <a:pt x="24" y="3"/>
                  <a:pt x="24" y="3"/>
                </a:cubicBezTo>
                <a:cubicBezTo>
                  <a:pt x="24" y="3"/>
                  <a:pt x="24" y="4"/>
                  <a:pt x="24" y="4"/>
                </a:cubicBezTo>
                <a:cubicBezTo>
                  <a:pt x="24" y="4"/>
                  <a:pt x="24" y="4"/>
                  <a:pt x="24" y="4"/>
                </a:cubicBezTo>
                <a:cubicBezTo>
                  <a:pt x="25" y="4"/>
                  <a:pt x="25" y="4"/>
                  <a:pt x="25" y="4"/>
                </a:cubicBezTo>
                <a:cubicBezTo>
                  <a:pt x="25" y="4"/>
                  <a:pt x="25" y="4"/>
                  <a:pt x="25" y="4"/>
                </a:cubicBezTo>
                <a:cubicBezTo>
                  <a:pt x="25" y="4"/>
                  <a:pt x="25" y="4"/>
                  <a:pt x="26" y="4"/>
                </a:cubicBezTo>
                <a:cubicBezTo>
                  <a:pt x="26" y="4"/>
                  <a:pt x="26" y="4"/>
                  <a:pt x="26" y="4"/>
                </a:cubicBezTo>
                <a:cubicBezTo>
                  <a:pt x="26" y="4"/>
                  <a:pt x="26" y="4"/>
                  <a:pt x="26" y="4"/>
                </a:cubicBezTo>
                <a:cubicBezTo>
                  <a:pt x="26" y="4"/>
                  <a:pt x="26" y="4"/>
                  <a:pt x="26" y="4"/>
                </a:cubicBezTo>
                <a:cubicBezTo>
                  <a:pt x="26" y="4"/>
                  <a:pt x="26" y="4"/>
                  <a:pt x="26" y="3"/>
                </a:cubicBezTo>
                <a:cubicBezTo>
                  <a:pt x="26" y="3"/>
                  <a:pt x="26" y="3"/>
                  <a:pt x="26" y="3"/>
                </a:cubicBezTo>
                <a:cubicBezTo>
                  <a:pt x="26" y="3"/>
                  <a:pt x="26" y="3"/>
                  <a:pt x="26" y="3"/>
                </a:cubicBezTo>
                <a:cubicBezTo>
                  <a:pt x="26" y="3"/>
                  <a:pt x="26" y="3"/>
                  <a:pt x="26" y="3"/>
                </a:cubicBezTo>
                <a:cubicBezTo>
                  <a:pt x="26" y="3"/>
                  <a:pt x="26" y="3"/>
                  <a:pt x="26" y="3"/>
                </a:cubicBezTo>
                <a:cubicBezTo>
                  <a:pt x="26" y="3"/>
                  <a:pt x="27" y="3"/>
                  <a:pt x="27" y="3"/>
                </a:cubicBezTo>
                <a:cubicBezTo>
                  <a:pt x="27" y="3"/>
                  <a:pt x="27" y="3"/>
                  <a:pt x="27" y="3"/>
                </a:cubicBezTo>
                <a:cubicBezTo>
                  <a:pt x="27" y="3"/>
                  <a:pt x="27" y="3"/>
                  <a:pt x="27" y="3"/>
                </a:cubicBezTo>
                <a:cubicBezTo>
                  <a:pt x="27" y="3"/>
                  <a:pt x="27" y="3"/>
                  <a:pt x="27" y="3"/>
                </a:cubicBezTo>
                <a:cubicBezTo>
                  <a:pt x="27" y="3"/>
                  <a:pt x="27" y="3"/>
                  <a:pt x="27" y="3"/>
                </a:cubicBezTo>
                <a:cubicBezTo>
                  <a:pt x="27" y="3"/>
                  <a:pt x="27" y="3"/>
                  <a:pt x="28" y="3"/>
                </a:cubicBezTo>
                <a:cubicBezTo>
                  <a:pt x="28" y="3"/>
                  <a:pt x="28" y="3"/>
                  <a:pt x="28" y="3"/>
                </a:cubicBezTo>
                <a:cubicBezTo>
                  <a:pt x="28" y="3"/>
                  <a:pt x="28" y="3"/>
                  <a:pt x="28" y="3"/>
                </a:cubicBezTo>
                <a:cubicBezTo>
                  <a:pt x="28" y="3"/>
                  <a:pt x="28" y="2"/>
                  <a:pt x="28" y="2"/>
                </a:cubicBezTo>
                <a:cubicBezTo>
                  <a:pt x="28" y="2"/>
                  <a:pt x="28" y="2"/>
                  <a:pt x="28"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2"/>
                  <a:pt x="29" y="2"/>
                  <a:pt x="29" y="2"/>
                </a:cubicBezTo>
                <a:cubicBezTo>
                  <a:pt x="29" y="1"/>
                  <a:pt x="29" y="1"/>
                  <a:pt x="29" y="1"/>
                </a:cubicBezTo>
                <a:cubicBezTo>
                  <a:pt x="29" y="1"/>
                  <a:pt x="29" y="1"/>
                  <a:pt x="29" y="1"/>
                </a:cubicBezTo>
                <a:cubicBezTo>
                  <a:pt x="29" y="1"/>
                  <a:pt x="29" y="1"/>
                  <a:pt x="29" y="1"/>
                </a:cubicBezTo>
                <a:cubicBezTo>
                  <a:pt x="30" y="1"/>
                  <a:pt x="30" y="1"/>
                  <a:pt x="30" y="0"/>
                </a:cubicBezTo>
                <a:cubicBezTo>
                  <a:pt x="30" y="0"/>
                  <a:pt x="30" y="0"/>
                  <a:pt x="30" y="0"/>
                </a:cubicBezTo>
                <a:cubicBezTo>
                  <a:pt x="33" y="1"/>
                  <a:pt x="37" y="1"/>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1" y="3"/>
                </a:cubicBezTo>
                <a:cubicBezTo>
                  <a:pt x="41" y="3"/>
                  <a:pt x="41" y="3"/>
                  <a:pt x="41" y="3"/>
                </a:cubicBezTo>
                <a:cubicBezTo>
                  <a:pt x="41" y="3"/>
                  <a:pt x="41" y="4"/>
                  <a:pt x="41" y="4"/>
                </a:cubicBezTo>
                <a:cubicBezTo>
                  <a:pt x="41" y="4"/>
                  <a:pt x="41" y="4"/>
                  <a:pt x="41" y="4"/>
                </a:cubicBezTo>
                <a:cubicBezTo>
                  <a:pt x="41" y="4"/>
                  <a:pt x="41" y="4"/>
                  <a:pt x="41" y="4"/>
                </a:cubicBezTo>
                <a:cubicBezTo>
                  <a:pt x="41" y="4"/>
                  <a:pt x="41" y="4"/>
                  <a:pt x="41" y="4"/>
                </a:cubicBezTo>
                <a:cubicBezTo>
                  <a:pt x="40" y="4"/>
                  <a:pt x="40" y="4"/>
                  <a:pt x="40" y="4"/>
                </a:cubicBezTo>
                <a:cubicBezTo>
                  <a:pt x="40" y="4"/>
                  <a:pt x="40" y="4"/>
                  <a:pt x="40" y="4"/>
                </a:cubicBezTo>
                <a:cubicBezTo>
                  <a:pt x="40" y="4"/>
                  <a:pt x="40" y="4"/>
                  <a:pt x="40" y="4"/>
                </a:cubicBezTo>
                <a:cubicBezTo>
                  <a:pt x="40" y="4"/>
                  <a:pt x="40"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1" y="5"/>
                  <a:pt x="41" y="5"/>
                  <a:pt x="41" y="5"/>
                </a:cubicBezTo>
                <a:cubicBezTo>
                  <a:pt x="40" y="5"/>
                  <a:pt x="40" y="5"/>
                  <a:pt x="40" y="5"/>
                </a:cubicBezTo>
                <a:cubicBezTo>
                  <a:pt x="40" y="5"/>
                  <a:pt x="40" y="5"/>
                  <a:pt x="40" y="5"/>
                </a:cubicBezTo>
                <a:cubicBezTo>
                  <a:pt x="40" y="5"/>
                  <a:pt x="40" y="5"/>
                  <a:pt x="40" y="5"/>
                </a:cubicBezTo>
                <a:cubicBezTo>
                  <a:pt x="40" y="5"/>
                  <a:pt x="40" y="5"/>
                  <a:pt x="40" y="6"/>
                </a:cubicBezTo>
                <a:cubicBezTo>
                  <a:pt x="40" y="6"/>
                  <a:pt x="40" y="6"/>
                  <a:pt x="40" y="6"/>
                </a:cubicBezTo>
                <a:cubicBezTo>
                  <a:pt x="40" y="6"/>
                  <a:pt x="40" y="6"/>
                  <a:pt x="40" y="6"/>
                </a:cubicBezTo>
                <a:cubicBezTo>
                  <a:pt x="40" y="6"/>
                  <a:pt x="40" y="6"/>
                  <a:pt x="40" y="6"/>
                </a:cubicBezTo>
                <a:cubicBezTo>
                  <a:pt x="40" y="6"/>
                  <a:pt x="40" y="6"/>
                  <a:pt x="40"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9" y="6"/>
                </a:cubicBezTo>
                <a:cubicBezTo>
                  <a:pt x="39" y="6"/>
                  <a:pt x="39" y="6"/>
                  <a:pt x="38" y="6"/>
                </a:cubicBezTo>
                <a:cubicBezTo>
                  <a:pt x="38" y="6"/>
                  <a:pt x="38" y="6"/>
                  <a:pt x="38" y="6"/>
                </a:cubicBezTo>
                <a:cubicBezTo>
                  <a:pt x="38" y="6"/>
                  <a:pt x="38" y="7"/>
                  <a:pt x="38" y="7"/>
                </a:cubicBezTo>
                <a:cubicBezTo>
                  <a:pt x="38" y="7"/>
                  <a:pt x="38" y="7"/>
                  <a:pt x="38" y="7"/>
                </a:cubicBezTo>
                <a:cubicBezTo>
                  <a:pt x="38" y="7"/>
                  <a:pt x="38" y="7"/>
                  <a:pt x="38" y="7"/>
                </a:cubicBezTo>
                <a:cubicBezTo>
                  <a:pt x="37" y="7"/>
                  <a:pt x="37" y="7"/>
                  <a:pt x="37" y="7"/>
                </a:cubicBezTo>
                <a:cubicBezTo>
                  <a:pt x="38" y="7"/>
                  <a:pt x="38" y="7"/>
                  <a:pt x="38" y="7"/>
                </a:cubicBezTo>
                <a:cubicBezTo>
                  <a:pt x="38" y="8"/>
                  <a:pt x="38" y="8"/>
                  <a:pt x="38" y="8"/>
                </a:cubicBezTo>
                <a:cubicBezTo>
                  <a:pt x="39" y="8"/>
                  <a:pt x="39" y="8"/>
                  <a:pt x="39" y="9"/>
                </a:cubicBezTo>
                <a:cubicBezTo>
                  <a:pt x="39" y="9"/>
                  <a:pt x="39"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0" y="10"/>
                  <a:pt x="40" y="10"/>
                  <a:pt x="40" y="10"/>
                </a:cubicBezTo>
                <a:cubicBezTo>
                  <a:pt x="41" y="10"/>
                  <a:pt x="41" y="10"/>
                  <a:pt x="41" y="10"/>
                </a:cubicBezTo>
                <a:cubicBezTo>
                  <a:pt x="41" y="10"/>
                  <a:pt x="41" y="10"/>
                  <a:pt x="41" y="10"/>
                </a:cubicBezTo>
                <a:cubicBezTo>
                  <a:pt x="41" y="10"/>
                  <a:pt x="41" y="10"/>
                  <a:pt x="41" y="10"/>
                </a:cubicBezTo>
                <a:cubicBezTo>
                  <a:pt x="41" y="10"/>
                  <a:pt x="41" y="10"/>
                  <a:pt x="41" y="9"/>
                </a:cubicBezTo>
                <a:cubicBezTo>
                  <a:pt x="41" y="9"/>
                  <a:pt x="41" y="9"/>
                  <a:pt x="41" y="9"/>
                </a:cubicBezTo>
                <a:cubicBezTo>
                  <a:pt x="41" y="9"/>
                  <a:pt x="41" y="9"/>
                  <a:pt x="41" y="9"/>
                </a:cubicBezTo>
                <a:cubicBezTo>
                  <a:pt x="41" y="9"/>
                  <a:pt x="42" y="9"/>
                  <a:pt x="42" y="9"/>
                </a:cubicBezTo>
                <a:cubicBezTo>
                  <a:pt x="42" y="9"/>
                  <a:pt x="42" y="9"/>
                  <a:pt x="42" y="9"/>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2" y="10"/>
                </a:cubicBezTo>
                <a:cubicBezTo>
                  <a:pt x="42" y="10"/>
                  <a:pt x="42"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3" y="10"/>
                  <a:pt x="43" y="10"/>
                  <a:pt x="43" y="10"/>
                </a:cubicBezTo>
                <a:cubicBezTo>
                  <a:pt x="44" y="11"/>
                  <a:pt x="44" y="11"/>
                  <a:pt x="44" y="11"/>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5" y="12"/>
                  <a:pt x="45" y="12"/>
                  <a:pt x="45" y="12"/>
                </a:cubicBezTo>
                <a:cubicBezTo>
                  <a:pt x="45" y="12"/>
                  <a:pt x="45" y="12"/>
                  <a:pt x="45" y="12"/>
                </a:cubicBezTo>
                <a:cubicBezTo>
                  <a:pt x="45" y="12"/>
                  <a:pt x="45" y="12"/>
                  <a:pt x="45" y="12"/>
                </a:cubicBezTo>
                <a:cubicBezTo>
                  <a:pt x="45" y="12"/>
                  <a:pt x="45" y="12"/>
                  <a:pt x="45" y="11"/>
                </a:cubicBezTo>
                <a:cubicBezTo>
                  <a:pt x="45" y="11"/>
                  <a:pt x="45" y="11"/>
                  <a:pt x="45" y="11"/>
                </a:cubicBezTo>
                <a:cubicBezTo>
                  <a:pt x="45" y="11"/>
                  <a:pt x="45" y="11"/>
                  <a:pt x="45" y="11"/>
                </a:cubicBezTo>
                <a:cubicBezTo>
                  <a:pt x="45" y="10"/>
                  <a:pt x="45" y="10"/>
                  <a:pt x="45" y="10"/>
                </a:cubicBezTo>
                <a:cubicBezTo>
                  <a:pt x="45" y="10"/>
                  <a:pt x="45" y="10"/>
                  <a:pt x="45" y="10"/>
                </a:cubicBezTo>
                <a:cubicBezTo>
                  <a:pt x="45" y="10"/>
                  <a:pt x="45" y="10"/>
                  <a:pt x="45"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4" y="10"/>
                  <a:pt x="44" y="10"/>
                  <a:pt x="44"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0"/>
                  <a:pt x="45" y="10"/>
                  <a:pt x="45" y="10"/>
                </a:cubicBezTo>
                <a:cubicBezTo>
                  <a:pt x="45" y="11"/>
                  <a:pt x="45" y="11"/>
                  <a:pt x="45" y="11"/>
                </a:cubicBezTo>
                <a:cubicBezTo>
                  <a:pt x="45" y="11"/>
                  <a:pt x="45" y="11"/>
                  <a:pt x="45" y="11"/>
                </a:cubicBezTo>
                <a:cubicBezTo>
                  <a:pt x="45" y="11"/>
                  <a:pt x="45"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1"/>
                  <a:pt x="46" y="11"/>
                  <a:pt x="46" y="11"/>
                </a:cubicBezTo>
                <a:cubicBezTo>
                  <a:pt x="46" y="10"/>
                  <a:pt x="47" y="10"/>
                  <a:pt x="47" y="10"/>
                </a:cubicBezTo>
                <a:cubicBezTo>
                  <a:pt x="47" y="10"/>
                  <a:pt x="46" y="9"/>
                  <a:pt x="46" y="9"/>
                </a:cubicBezTo>
                <a:cubicBezTo>
                  <a:pt x="46" y="9"/>
                  <a:pt x="46" y="9"/>
                  <a:pt x="46" y="9"/>
                </a:cubicBezTo>
                <a:cubicBezTo>
                  <a:pt x="46" y="9"/>
                  <a:pt x="46" y="9"/>
                  <a:pt x="46" y="9"/>
                </a:cubicBezTo>
                <a:cubicBezTo>
                  <a:pt x="46" y="9"/>
                  <a:pt x="46" y="9"/>
                  <a:pt x="46" y="9"/>
                </a:cubicBezTo>
                <a:cubicBezTo>
                  <a:pt x="46" y="8"/>
                  <a:pt x="46" y="8"/>
                  <a:pt x="46" y="8"/>
                </a:cubicBezTo>
                <a:cubicBezTo>
                  <a:pt x="46" y="8"/>
                  <a:pt x="46" y="8"/>
                  <a:pt x="46" y="8"/>
                </a:cubicBezTo>
                <a:cubicBezTo>
                  <a:pt x="46" y="8"/>
                  <a:pt x="46" y="8"/>
                  <a:pt x="46" y="8"/>
                </a:cubicBezTo>
                <a:cubicBezTo>
                  <a:pt x="46" y="8"/>
                  <a:pt x="46" y="8"/>
                  <a:pt x="47" y="8"/>
                </a:cubicBezTo>
                <a:cubicBezTo>
                  <a:pt x="47" y="8"/>
                  <a:pt x="47" y="9"/>
                  <a:pt x="47" y="9"/>
                </a:cubicBezTo>
                <a:cubicBezTo>
                  <a:pt x="47" y="9"/>
                  <a:pt x="47" y="9"/>
                  <a:pt x="47" y="9"/>
                </a:cubicBezTo>
                <a:cubicBezTo>
                  <a:pt x="47" y="9"/>
                  <a:pt x="47" y="9"/>
                  <a:pt x="47" y="9"/>
                </a:cubicBezTo>
                <a:cubicBezTo>
                  <a:pt x="47" y="9"/>
                  <a:pt x="47" y="9"/>
                  <a:pt x="47" y="9"/>
                </a:cubicBezTo>
                <a:cubicBezTo>
                  <a:pt x="47" y="9"/>
                  <a:pt x="47" y="9"/>
                  <a:pt x="47" y="9"/>
                </a:cubicBezTo>
                <a:cubicBezTo>
                  <a:pt x="47" y="9"/>
                  <a:pt x="47" y="9"/>
                  <a:pt x="48" y="9"/>
                </a:cubicBezTo>
                <a:cubicBezTo>
                  <a:pt x="48" y="9"/>
                  <a:pt x="48" y="9"/>
                  <a:pt x="48" y="9"/>
                </a:cubicBezTo>
                <a:cubicBezTo>
                  <a:pt x="48" y="9"/>
                  <a:pt x="48" y="9"/>
                  <a:pt x="48" y="10"/>
                </a:cubicBezTo>
                <a:cubicBezTo>
                  <a:pt x="48" y="10"/>
                  <a:pt x="48" y="10"/>
                  <a:pt x="48" y="10"/>
                </a:cubicBezTo>
                <a:cubicBezTo>
                  <a:pt x="48" y="10"/>
                  <a:pt x="48" y="10"/>
                  <a:pt x="48"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0"/>
                  <a:pt x="47" y="10"/>
                </a:cubicBezTo>
                <a:cubicBezTo>
                  <a:pt x="47" y="10"/>
                  <a:pt x="47" y="11"/>
                  <a:pt x="47" y="11"/>
                </a:cubicBezTo>
                <a:cubicBezTo>
                  <a:pt x="47" y="11"/>
                  <a:pt x="47" y="11"/>
                  <a:pt x="47" y="11"/>
                </a:cubicBezTo>
                <a:cubicBezTo>
                  <a:pt x="47" y="11"/>
                  <a:pt x="47" y="11"/>
                  <a:pt x="47" y="11"/>
                </a:cubicBezTo>
                <a:cubicBezTo>
                  <a:pt x="48" y="11"/>
                  <a:pt x="48" y="11"/>
                  <a:pt x="48" y="11"/>
                </a:cubicBezTo>
                <a:cubicBezTo>
                  <a:pt x="48" y="11"/>
                  <a:pt x="48" y="11"/>
                  <a:pt x="48" y="11"/>
                </a:cubicBezTo>
                <a:cubicBezTo>
                  <a:pt x="48" y="11"/>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8" y="12"/>
                  <a:pt x="48" y="12"/>
                  <a:pt x="48"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49" y="12"/>
                  <a:pt x="49" y="12"/>
                </a:cubicBezTo>
                <a:cubicBezTo>
                  <a:pt x="49" y="12"/>
                  <a:pt x="50" y="12"/>
                  <a:pt x="50" y="12"/>
                </a:cubicBezTo>
                <a:cubicBezTo>
                  <a:pt x="50" y="12"/>
                  <a:pt x="50" y="12"/>
                  <a:pt x="50" y="12"/>
                </a:cubicBezTo>
                <a:cubicBezTo>
                  <a:pt x="50" y="12"/>
                  <a:pt x="50" y="12"/>
                  <a:pt x="50" y="12"/>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3"/>
                  <a:pt x="50" y="13"/>
                </a:cubicBezTo>
                <a:cubicBezTo>
                  <a:pt x="50" y="13"/>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50" y="14"/>
                  <a:pt x="50" y="14"/>
                </a:cubicBezTo>
                <a:cubicBezTo>
                  <a:pt x="50"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9" y="14"/>
                  <a:pt x="49" y="14"/>
                </a:cubicBezTo>
                <a:cubicBezTo>
                  <a:pt x="49" y="14"/>
                  <a:pt x="48" y="14"/>
                  <a:pt x="48" y="14"/>
                </a:cubicBezTo>
                <a:cubicBezTo>
                  <a:pt x="48" y="14"/>
                  <a:pt x="48" y="14"/>
                  <a:pt x="48" y="14"/>
                </a:cubicBezTo>
                <a:cubicBezTo>
                  <a:pt x="48" y="14"/>
                  <a:pt x="48" y="14"/>
                  <a:pt x="48" y="14"/>
                </a:cubicBezTo>
                <a:cubicBezTo>
                  <a:pt x="48" y="14"/>
                  <a:pt x="48" y="14"/>
                  <a:pt x="48" y="14"/>
                </a:cubicBezTo>
                <a:cubicBezTo>
                  <a:pt x="48" y="14"/>
                  <a:pt x="48" y="14"/>
                  <a:pt x="48" y="13"/>
                </a:cubicBezTo>
                <a:cubicBezTo>
                  <a:pt x="48" y="13"/>
                  <a:pt x="48" y="13"/>
                  <a:pt x="48" y="13"/>
                </a:cubicBezTo>
                <a:cubicBezTo>
                  <a:pt x="48" y="13"/>
                  <a:pt x="48" y="13"/>
                  <a:pt x="48" y="13"/>
                </a:cubicBezTo>
                <a:cubicBezTo>
                  <a:pt x="48" y="14"/>
                  <a:pt x="48" y="14"/>
                  <a:pt x="48" y="14"/>
                </a:cubicBezTo>
                <a:cubicBezTo>
                  <a:pt x="48" y="14"/>
                  <a:pt x="48"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7" y="14"/>
                </a:cubicBezTo>
                <a:cubicBezTo>
                  <a:pt x="47" y="14"/>
                  <a:pt x="47"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4"/>
                  <a:pt x="46" y="14"/>
                  <a:pt x="46" y="14"/>
                </a:cubicBezTo>
                <a:cubicBezTo>
                  <a:pt x="46" y="13"/>
                  <a:pt x="46" y="13"/>
                  <a:pt x="46" y="13"/>
                </a:cubicBezTo>
                <a:cubicBezTo>
                  <a:pt x="46" y="13"/>
                  <a:pt x="46" y="13"/>
                  <a:pt x="46" y="13"/>
                </a:cubicBezTo>
                <a:cubicBezTo>
                  <a:pt x="46" y="13"/>
                  <a:pt x="46" y="13"/>
                  <a:pt x="46" y="13"/>
                </a:cubicBezTo>
                <a:cubicBezTo>
                  <a:pt x="46" y="13"/>
                  <a:pt x="46" y="13"/>
                  <a:pt x="46"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5" y="13"/>
                </a:cubicBezTo>
                <a:cubicBezTo>
                  <a:pt x="45" y="13"/>
                  <a:pt x="45"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3"/>
                </a:cubicBezTo>
                <a:cubicBezTo>
                  <a:pt x="44" y="13"/>
                  <a:pt x="44" y="13"/>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4" y="12"/>
                  <a:pt x="44" y="12"/>
                </a:cubicBezTo>
                <a:cubicBezTo>
                  <a:pt x="44" y="12"/>
                  <a:pt x="43" y="12"/>
                  <a:pt x="43" y="12"/>
                </a:cubicBezTo>
                <a:cubicBezTo>
                  <a:pt x="43" y="12"/>
                  <a:pt x="43" y="12"/>
                  <a:pt x="43" y="12"/>
                </a:cubicBezTo>
                <a:cubicBezTo>
                  <a:pt x="43" y="12"/>
                  <a:pt x="43" y="12"/>
                  <a:pt x="43" y="11"/>
                </a:cubicBezTo>
                <a:cubicBezTo>
                  <a:pt x="43" y="11"/>
                  <a:pt x="43" y="11"/>
                  <a:pt x="43" y="11"/>
                </a:cubicBezTo>
                <a:cubicBezTo>
                  <a:pt x="43" y="11"/>
                  <a:pt x="43" y="11"/>
                  <a:pt x="43" y="11"/>
                </a:cubicBezTo>
                <a:cubicBezTo>
                  <a:pt x="43" y="11"/>
                  <a:pt x="43" y="11"/>
                  <a:pt x="43" y="12"/>
                </a:cubicBezTo>
                <a:cubicBezTo>
                  <a:pt x="42" y="12"/>
                  <a:pt x="42" y="12"/>
                  <a:pt x="42" y="12"/>
                </a:cubicBezTo>
                <a:cubicBezTo>
                  <a:pt x="42" y="12"/>
                  <a:pt x="42" y="12"/>
                  <a:pt x="42" y="12"/>
                </a:cubicBezTo>
                <a:cubicBezTo>
                  <a:pt x="42" y="12"/>
                  <a:pt x="42" y="12"/>
                  <a:pt x="42" y="12"/>
                </a:cubicBezTo>
                <a:cubicBezTo>
                  <a:pt x="42" y="12"/>
                  <a:pt x="42" y="12"/>
                  <a:pt x="42" y="12"/>
                </a:cubicBezTo>
                <a:cubicBezTo>
                  <a:pt x="41" y="12"/>
                  <a:pt x="41" y="12"/>
                  <a:pt x="41" y="12"/>
                </a:cubicBezTo>
                <a:cubicBezTo>
                  <a:pt x="41" y="12"/>
                  <a:pt x="41" y="12"/>
                  <a:pt x="41" y="12"/>
                </a:cubicBezTo>
                <a:cubicBezTo>
                  <a:pt x="41" y="12"/>
                  <a:pt x="41"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40" y="12"/>
                  <a:pt x="40" y="12"/>
                </a:cubicBezTo>
                <a:cubicBezTo>
                  <a:pt x="40"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9" y="12"/>
                  <a:pt x="39" y="12"/>
                </a:cubicBezTo>
                <a:cubicBezTo>
                  <a:pt x="39" y="12"/>
                  <a:pt x="38" y="12"/>
                  <a:pt x="38" y="12"/>
                </a:cubicBezTo>
                <a:cubicBezTo>
                  <a:pt x="38" y="12"/>
                  <a:pt x="38" y="12"/>
                  <a:pt x="38" y="12"/>
                </a:cubicBezTo>
                <a:cubicBezTo>
                  <a:pt x="38" y="12"/>
                  <a:pt x="38" y="12"/>
                  <a:pt x="38" y="13"/>
                </a:cubicBezTo>
                <a:cubicBezTo>
                  <a:pt x="38" y="13"/>
                  <a:pt x="38" y="13"/>
                  <a:pt x="38" y="13"/>
                </a:cubicBezTo>
                <a:cubicBezTo>
                  <a:pt x="38" y="13"/>
                  <a:pt x="38" y="13"/>
                  <a:pt x="38" y="13"/>
                </a:cubicBezTo>
                <a:cubicBezTo>
                  <a:pt x="38" y="13"/>
                  <a:pt x="38"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3"/>
                  <a:pt x="37" y="13"/>
                </a:cubicBezTo>
                <a:cubicBezTo>
                  <a:pt x="37" y="13"/>
                  <a:pt x="37" y="14"/>
                  <a:pt x="37" y="14"/>
                </a:cubicBezTo>
                <a:cubicBezTo>
                  <a:pt x="37" y="14"/>
                  <a:pt x="37" y="14"/>
                  <a:pt x="37" y="14"/>
                </a:cubicBezTo>
                <a:cubicBezTo>
                  <a:pt x="37" y="14"/>
                  <a:pt x="37" y="14"/>
                  <a:pt x="37" y="14"/>
                </a:cubicBezTo>
                <a:cubicBezTo>
                  <a:pt x="37" y="14"/>
                  <a:pt x="37" y="14"/>
                  <a:pt x="37" y="14"/>
                </a:cubicBezTo>
                <a:cubicBezTo>
                  <a:pt x="37" y="14"/>
                  <a:pt x="37" y="14"/>
                  <a:pt x="37" y="14"/>
                </a:cubicBezTo>
                <a:cubicBezTo>
                  <a:pt x="37" y="15"/>
                  <a:pt x="37" y="15"/>
                  <a:pt x="37" y="15"/>
                </a:cubicBezTo>
                <a:cubicBezTo>
                  <a:pt x="37" y="15"/>
                  <a:pt x="37"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6" y="15"/>
                </a:cubicBezTo>
                <a:cubicBezTo>
                  <a:pt x="36" y="15"/>
                  <a:pt x="36" y="15"/>
                  <a:pt x="35" y="15"/>
                </a:cubicBezTo>
                <a:cubicBezTo>
                  <a:pt x="35" y="15"/>
                  <a:pt x="35" y="15"/>
                  <a:pt x="35" y="15"/>
                </a:cubicBezTo>
                <a:cubicBezTo>
                  <a:pt x="35" y="16"/>
                  <a:pt x="35" y="16"/>
                  <a:pt x="35" y="16"/>
                </a:cubicBezTo>
                <a:cubicBezTo>
                  <a:pt x="35" y="16"/>
                  <a:pt x="35" y="16"/>
                  <a:pt x="35" y="16"/>
                </a:cubicBezTo>
                <a:cubicBezTo>
                  <a:pt x="35" y="16"/>
                  <a:pt x="35" y="16"/>
                  <a:pt x="35" y="16"/>
                </a:cubicBezTo>
                <a:cubicBezTo>
                  <a:pt x="35" y="16"/>
                  <a:pt x="35" y="16"/>
                  <a:pt x="35" y="16"/>
                </a:cubicBezTo>
                <a:cubicBezTo>
                  <a:pt x="35" y="16"/>
                  <a:pt x="35" y="16"/>
                  <a:pt x="35" y="16"/>
                </a:cubicBezTo>
                <a:cubicBezTo>
                  <a:pt x="35" y="17"/>
                  <a:pt x="35" y="17"/>
                  <a:pt x="35" y="17"/>
                </a:cubicBezTo>
                <a:cubicBezTo>
                  <a:pt x="35" y="17"/>
                  <a:pt x="35" y="17"/>
                  <a:pt x="35" y="17"/>
                </a:cubicBezTo>
                <a:cubicBezTo>
                  <a:pt x="35" y="17"/>
                  <a:pt x="35" y="17"/>
                  <a:pt x="35" y="17"/>
                </a:cubicBezTo>
                <a:cubicBezTo>
                  <a:pt x="34" y="17"/>
                  <a:pt x="34" y="17"/>
                  <a:pt x="34" y="17"/>
                </a:cubicBezTo>
                <a:cubicBezTo>
                  <a:pt x="34" y="18"/>
                  <a:pt x="34" y="18"/>
                  <a:pt x="34" y="18"/>
                </a:cubicBezTo>
                <a:cubicBezTo>
                  <a:pt x="34" y="18"/>
                  <a:pt x="34" y="18"/>
                  <a:pt x="34" y="18"/>
                </a:cubicBezTo>
                <a:cubicBezTo>
                  <a:pt x="34" y="18"/>
                  <a:pt x="34" y="18"/>
                  <a:pt x="34" y="18"/>
                </a:cubicBezTo>
                <a:cubicBezTo>
                  <a:pt x="34" y="18"/>
                  <a:pt x="34" y="18"/>
                  <a:pt x="34" y="18"/>
                </a:cubicBezTo>
                <a:cubicBezTo>
                  <a:pt x="34" y="18"/>
                  <a:pt x="34" y="18"/>
                  <a:pt x="34" y="18"/>
                </a:cubicBezTo>
                <a:cubicBezTo>
                  <a:pt x="34" y="19"/>
                  <a:pt x="34" y="19"/>
                  <a:pt x="34" y="19"/>
                </a:cubicBezTo>
                <a:cubicBezTo>
                  <a:pt x="34" y="19"/>
                  <a:pt x="34" y="19"/>
                  <a:pt x="34" y="19"/>
                </a:cubicBezTo>
                <a:cubicBezTo>
                  <a:pt x="34" y="19"/>
                  <a:pt x="34" y="19"/>
                  <a:pt x="34" y="19"/>
                </a:cubicBezTo>
                <a:cubicBezTo>
                  <a:pt x="34" y="19"/>
                  <a:pt x="34" y="19"/>
                  <a:pt x="34" y="19"/>
                </a:cubicBezTo>
                <a:cubicBezTo>
                  <a:pt x="34" y="19"/>
                  <a:pt x="34" y="20"/>
                  <a:pt x="34" y="20"/>
                </a:cubicBezTo>
                <a:cubicBezTo>
                  <a:pt x="34" y="20"/>
                  <a:pt x="34" y="20"/>
                  <a:pt x="34" y="20"/>
                </a:cubicBezTo>
                <a:cubicBezTo>
                  <a:pt x="34" y="20"/>
                  <a:pt x="34" y="20"/>
                  <a:pt x="34" y="20"/>
                </a:cubicBezTo>
                <a:cubicBezTo>
                  <a:pt x="34" y="20"/>
                  <a:pt x="34" y="20"/>
                  <a:pt x="34" y="20"/>
                </a:cubicBezTo>
                <a:cubicBezTo>
                  <a:pt x="34" y="20"/>
                  <a:pt x="34" y="20"/>
                  <a:pt x="34" y="20"/>
                </a:cubicBezTo>
                <a:cubicBezTo>
                  <a:pt x="34" y="20"/>
                  <a:pt x="34" y="20"/>
                  <a:pt x="35" y="20"/>
                </a:cubicBezTo>
                <a:cubicBezTo>
                  <a:pt x="35" y="20"/>
                  <a:pt x="35" y="20"/>
                  <a:pt x="35" y="20"/>
                </a:cubicBezTo>
                <a:cubicBezTo>
                  <a:pt x="35" y="20"/>
                  <a:pt x="35" y="20"/>
                  <a:pt x="35" y="20"/>
                </a:cubicBezTo>
                <a:cubicBezTo>
                  <a:pt x="35" y="20"/>
                  <a:pt x="35" y="20"/>
                  <a:pt x="35" y="20"/>
                </a:cubicBezTo>
                <a:cubicBezTo>
                  <a:pt x="35" y="21"/>
                  <a:pt x="35" y="21"/>
                  <a:pt x="35" y="21"/>
                </a:cubicBezTo>
                <a:cubicBezTo>
                  <a:pt x="35" y="21"/>
                  <a:pt x="34" y="21"/>
                  <a:pt x="34" y="21"/>
                </a:cubicBezTo>
                <a:cubicBezTo>
                  <a:pt x="34" y="21"/>
                  <a:pt x="34" y="21"/>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4" y="22"/>
                </a:cubicBezTo>
                <a:cubicBezTo>
                  <a:pt x="34" y="22"/>
                  <a:pt x="34" y="22"/>
                  <a:pt x="35" y="22"/>
                </a:cubicBezTo>
                <a:cubicBezTo>
                  <a:pt x="35" y="22"/>
                  <a:pt x="35" y="22"/>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5" y="23"/>
                  <a:pt x="35" y="23"/>
                </a:cubicBezTo>
                <a:cubicBezTo>
                  <a:pt x="35" y="23"/>
                  <a:pt x="36" y="23"/>
                  <a:pt x="36" y="24"/>
                </a:cubicBezTo>
                <a:cubicBezTo>
                  <a:pt x="36" y="24"/>
                  <a:pt x="36" y="24"/>
                  <a:pt x="36" y="24"/>
                </a:cubicBezTo>
                <a:cubicBezTo>
                  <a:pt x="36" y="24"/>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6" y="25"/>
                  <a:pt x="36" y="25"/>
                  <a:pt x="36" y="25"/>
                </a:cubicBezTo>
                <a:cubicBezTo>
                  <a:pt x="37" y="25"/>
                  <a:pt x="37" y="25"/>
                  <a:pt x="37" y="25"/>
                </a:cubicBezTo>
                <a:cubicBezTo>
                  <a:pt x="37" y="25"/>
                  <a:pt x="37" y="25"/>
                  <a:pt x="37" y="25"/>
                </a:cubicBezTo>
                <a:cubicBezTo>
                  <a:pt x="37" y="25"/>
                  <a:pt x="37" y="26"/>
                  <a:pt x="37" y="26"/>
                </a:cubicBezTo>
                <a:cubicBezTo>
                  <a:pt x="37" y="26"/>
                  <a:pt x="37"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6"/>
                  <a:pt x="38" y="26"/>
                  <a:pt x="38" y="26"/>
                </a:cubicBezTo>
                <a:cubicBezTo>
                  <a:pt x="38"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39" y="27"/>
                  <a:pt x="39" y="27"/>
                </a:cubicBezTo>
                <a:cubicBezTo>
                  <a:pt x="39"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0" y="27"/>
                </a:cubicBezTo>
                <a:cubicBezTo>
                  <a:pt x="40" y="27"/>
                  <a:pt x="40"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1" y="27"/>
                  <a:pt x="41" y="27"/>
                  <a:pt x="41"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7"/>
                  <a:pt x="42" y="27"/>
                  <a:pt x="42" y="27"/>
                </a:cubicBezTo>
                <a:cubicBezTo>
                  <a:pt x="42" y="26"/>
                  <a:pt x="42" y="26"/>
                  <a:pt x="43" y="26"/>
                </a:cubicBezTo>
                <a:cubicBezTo>
                  <a:pt x="43" y="26"/>
                  <a:pt x="43" y="26"/>
                  <a:pt x="43" y="26"/>
                </a:cubicBezTo>
                <a:cubicBezTo>
                  <a:pt x="43" y="26"/>
                  <a:pt x="43" y="26"/>
                  <a:pt x="43" y="26"/>
                </a:cubicBezTo>
                <a:cubicBezTo>
                  <a:pt x="43" y="26"/>
                  <a:pt x="43" y="26"/>
                  <a:pt x="43" y="26"/>
                </a:cubicBezTo>
                <a:cubicBezTo>
                  <a:pt x="43" y="26"/>
                  <a:pt x="43" y="26"/>
                  <a:pt x="43" y="26"/>
                </a:cubicBezTo>
                <a:cubicBezTo>
                  <a:pt x="44" y="26"/>
                  <a:pt x="44" y="26"/>
                  <a:pt x="44" y="26"/>
                </a:cubicBezTo>
                <a:cubicBezTo>
                  <a:pt x="44" y="26"/>
                  <a:pt x="44" y="26"/>
                  <a:pt x="44" y="26"/>
                </a:cubicBezTo>
                <a:cubicBezTo>
                  <a:pt x="44" y="26"/>
                  <a:pt x="44" y="26"/>
                  <a:pt x="44" y="26"/>
                </a:cubicBezTo>
                <a:cubicBezTo>
                  <a:pt x="45" y="26"/>
                  <a:pt x="45" y="26"/>
                  <a:pt x="45" y="26"/>
                </a:cubicBezTo>
                <a:cubicBezTo>
                  <a:pt x="45" y="26"/>
                  <a:pt x="45" y="26"/>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5" y="27"/>
                  <a:pt x="45" y="27"/>
                  <a:pt x="45" y="27"/>
                </a:cubicBezTo>
                <a:cubicBezTo>
                  <a:pt x="46" y="27"/>
                  <a:pt x="46" y="27"/>
                  <a:pt x="46" y="27"/>
                </a:cubicBezTo>
                <a:cubicBezTo>
                  <a:pt x="46" y="27"/>
                  <a:pt x="46" y="27"/>
                  <a:pt x="46" y="27"/>
                </a:cubicBezTo>
                <a:cubicBezTo>
                  <a:pt x="46" y="27"/>
                  <a:pt x="46" y="27"/>
                  <a:pt x="46" y="27"/>
                </a:cubicBezTo>
                <a:cubicBezTo>
                  <a:pt x="46" y="27"/>
                  <a:pt x="47" y="28"/>
                  <a:pt x="47" y="28"/>
                </a:cubicBezTo>
                <a:cubicBezTo>
                  <a:pt x="47" y="28"/>
                  <a:pt x="46" y="28"/>
                  <a:pt x="46" y="28"/>
                </a:cubicBezTo>
                <a:cubicBezTo>
                  <a:pt x="46" y="28"/>
                  <a:pt x="46" y="28"/>
                  <a:pt x="46" y="28"/>
                </a:cubicBezTo>
                <a:cubicBezTo>
                  <a:pt x="46" y="28"/>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29"/>
                  <a:pt x="46" y="29"/>
                </a:cubicBezTo>
                <a:cubicBezTo>
                  <a:pt x="46" y="29"/>
                  <a:pt x="46" y="30"/>
                  <a:pt x="46" y="30"/>
                </a:cubicBezTo>
                <a:cubicBezTo>
                  <a:pt x="46" y="30"/>
                  <a:pt x="46" y="30"/>
                  <a:pt x="46" y="30"/>
                </a:cubicBezTo>
                <a:cubicBezTo>
                  <a:pt x="46" y="30"/>
                  <a:pt x="46" y="30"/>
                  <a:pt x="46" y="30"/>
                </a:cubicBezTo>
                <a:cubicBezTo>
                  <a:pt x="46" y="30"/>
                  <a:pt x="47" y="30"/>
                  <a:pt x="47" y="30"/>
                </a:cubicBezTo>
                <a:cubicBezTo>
                  <a:pt x="47" y="30"/>
                  <a:pt x="47" y="30"/>
                  <a:pt x="47" y="30"/>
                </a:cubicBezTo>
                <a:cubicBezTo>
                  <a:pt x="47" y="30"/>
                  <a:pt x="47" y="30"/>
                  <a:pt x="47" y="30"/>
                </a:cubicBezTo>
                <a:cubicBezTo>
                  <a:pt x="47" y="30"/>
                  <a:pt x="47" y="31"/>
                  <a:pt x="47" y="31"/>
                </a:cubicBezTo>
                <a:cubicBezTo>
                  <a:pt x="47" y="31"/>
                  <a:pt x="47" y="31"/>
                  <a:pt x="47" y="31"/>
                </a:cubicBezTo>
                <a:cubicBezTo>
                  <a:pt x="47" y="31"/>
                  <a:pt x="47" y="31"/>
                  <a:pt x="47" y="31"/>
                </a:cubicBezTo>
                <a:cubicBezTo>
                  <a:pt x="47" y="31"/>
                  <a:pt x="47" y="31"/>
                  <a:pt x="47" y="31"/>
                </a:cubicBezTo>
                <a:cubicBezTo>
                  <a:pt x="47" y="31"/>
                  <a:pt x="47" y="31"/>
                  <a:pt x="47" y="31"/>
                </a:cubicBezTo>
                <a:cubicBezTo>
                  <a:pt x="47" y="32"/>
                  <a:pt x="47"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2"/>
                  <a:pt x="48" y="32"/>
                  <a:pt x="48" y="32"/>
                </a:cubicBezTo>
                <a:cubicBezTo>
                  <a:pt x="48" y="33"/>
                  <a:pt x="48" y="33"/>
                  <a:pt x="48" y="33"/>
                </a:cubicBezTo>
                <a:cubicBezTo>
                  <a:pt x="48" y="33"/>
                  <a:pt x="48" y="33"/>
                  <a:pt x="48" y="33"/>
                </a:cubicBezTo>
                <a:cubicBezTo>
                  <a:pt x="48" y="33"/>
                  <a:pt x="48" y="34"/>
                  <a:pt x="48" y="34"/>
                </a:cubicBezTo>
                <a:cubicBezTo>
                  <a:pt x="48" y="34"/>
                  <a:pt x="48" y="34"/>
                  <a:pt x="48" y="34"/>
                </a:cubicBezTo>
                <a:cubicBezTo>
                  <a:pt x="48" y="34"/>
                  <a:pt x="48" y="34"/>
                  <a:pt x="48" y="34"/>
                </a:cubicBezTo>
                <a:cubicBezTo>
                  <a:pt x="48" y="34"/>
                  <a:pt x="48" y="34"/>
                  <a:pt x="48" y="34"/>
                </a:cubicBezTo>
                <a:cubicBezTo>
                  <a:pt x="48" y="34"/>
                  <a:pt x="48" y="34"/>
                  <a:pt x="48" y="34"/>
                </a:cubicBezTo>
                <a:cubicBezTo>
                  <a:pt x="48" y="34"/>
                  <a:pt x="48" y="35"/>
                  <a:pt x="48" y="35"/>
                </a:cubicBezTo>
                <a:cubicBezTo>
                  <a:pt x="48" y="35"/>
                  <a:pt x="48" y="35"/>
                  <a:pt x="48" y="35"/>
                </a:cubicBezTo>
                <a:cubicBezTo>
                  <a:pt x="48" y="35"/>
                  <a:pt x="48" y="35"/>
                  <a:pt x="48" y="35"/>
                </a:cubicBezTo>
                <a:cubicBezTo>
                  <a:pt x="48" y="35"/>
                  <a:pt x="48" y="35"/>
                  <a:pt x="48" y="35"/>
                </a:cubicBezTo>
                <a:cubicBezTo>
                  <a:pt x="48" y="35"/>
                  <a:pt x="48" y="35"/>
                  <a:pt x="48" y="35"/>
                </a:cubicBezTo>
                <a:cubicBezTo>
                  <a:pt x="47" y="35"/>
                  <a:pt x="47" y="35"/>
                  <a:pt x="47" y="35"/>
                </a:cubicBezTo>
                <a:cubicBezTo>
                  <a:pt x="47" y="35"/>
                  <a:pt x="47" y="35"/>
                  <a:pt x="47" y="36"/>
                </a:cubicBezTo>
                <a:cubicBezTo>
                  <a:pt x="47" y="36"/>
                  <a:pt x="47" y="36"/>
                  <a:pt x="47" y="36"/>
                </a:cubicBezTo>
                <a:cubicBezTo>
                  <a:pt x="47" y="36"/>
                  <a:pt x="47" y="36"/>
                  <a:pt x="47" y="36"/>
                </a:cubicBezTo>
                <a:cubicBezTo>
                  <a:pt x="47" y="36"/>
                  <a:pt x="47" y="36"/>
                  <a:pt x="47" y="36"/>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7" y="37"/>
                  <a:pt x="47" y="37"/>
                  <a:pt x="47" y="37"/>
                </a:cubicBezTo>
                <a:cubicBezTo>
                  <a:pt x="46" y="37"/>
                  <a:pt x="46" y="37"/>
                  <a:pt x="46" y="37"/>
                </a:cubicBezTo>
                <a:cubicBezTo>
                  <a:pt x="46" y="37"/>
                  <a:pt x="46" y="37"/>
                  <a:pt x="46" y="37"/>
                </a:cubicBezTo>
                <a:cubicBezTo>
                  <a:pt x="46" y="37"/>
                  <a:pt x="46" y="37"/>
                  <a:pt x="46" y="37"/>
                </a:cubicBezTo>
                <a:cubicBezTo>
                  <a:pt x="46" y="37"/>
                  <a:pt x="46" y="37"/>
                  <a:pt x="46" y="37"/>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6" y="40"/>
                  <a:pt x="46" y="40"/>
                </a:cubicBezTo>
                <a:cubicBezTo>
                  <a:pt x="46"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0"/>
                  <a:pt x="47" y="40"/>
                </a:cubicBezTo>
                <a:cubicBezTo>
                  <a:pt x="47" y="40"/>
                  <a:pt x="47" y="41"/>
                  <a:pt x="47" y="41"/>
                </a:cubicBezTo>
                <a:cubicBezTo>
                  <a:pt x="47" y="41"/>
                  <a:pt x="47" y="41"/>
                  <a:pt x="47" y="41"/>
                </a:cubicBezTo>
                <a:cubicBezTo>
                  <a:pt x="47" y="41"/>
                  <a:pt x="47" y="41"/>
                  <a:pt x="47" y="41"/>
                </a:cubicBezTo>
                <a:cubicBezTo>
                  <a:pt x="46" y="41"/>
                  <a:pt x="46" y="41"/>
                  <a:pt x="46" y="41"/>
                </a:cubicBezTo>
                <a:cubicBezTo>
                  <a:pt x="46" y="43"/>
                  <a:pt x="46" y="43"/>
                  <a:pt x="46" y="43"/>
                </a:cubicBezTo>
                <a:cubicBezTo>
                  <a:pt x="47" y="43"/>
                  <a:pt x="47" y="43"/>
                  <a:pt x="47" y="43"/>
                </a:cubicBezTo>
                <a:cubicBezTo>
                  <a:pt x="47" y="43"/>
                  <a:pt x="47" y="43"/>
                  <a:pt x="47" y="44"/>
                </a:cubicBezTo>
                <a:cubicBezTo>
                  <a:pt x="47" y="44"/>
                  <a:pt x="47" y="44"/>
                  <a:pt x="47" y="44"/>
                </a:cubicBezTo>
                <a:cubicBezTo>
                  <a:pt x="47" y="44"/>
                  <a:pt x="47" y="44"/>
                  <a:pt x="47" y="44"/>
                </a:cubicBezTo>
                <a:cubicBezTo>
                  <a:pt x="47" y="44"/>
                  <a:pt x="47" y="45"/>
                  <a:pt x="47" y="45"/>
                </a:cubicBezTo>
                <a:cubicBezTo>
                  <a:pt x="47" y="45"/>
                  <a:pt x="47" y="45"/>
                  <a:pt x="46" y="45"/>
                </a:cubicBezTo>
                <a:cubicBezTo>
                  <a:pt x="46" y="45"/>
                  <a:pt x="46" y="45"/>
                  <a:pt x="46" y="45"/>
                </a:cubicBezTo>
                <a:cubicBezTo>
                  <a:pt x="46" y="45"/>
                  <a:pt x="46" y="45"/>
                  <a:pt x="46" y="45"/>
                </a:cubicBezTo>
                <a:cubicBezTo>
                  <a:pt x="46" y="45"/>
                  <a:pt x="46" y="45"/>
                  <a:pt x="46" y="45"/>
                </a:cubicBezTo>
                <a:cubicBezTo>
                  <a:pt x="46" y="45"/>
                  <a:pt x="46" y="45"/>
                  <a:pt x="46" y="46"/>
                </a:cubicBezTo>
                <a:cubicBezTo>
                  <a:pt x="46" y="46"/>
                  <a:pt x="46" y="46"/>
                  <a:pt x="46" y="46"/>
                </a:cubicBezTo>
                <a:cubicBezTo>
                  <a:pt x="46" y="46"/>
                  <a:pt x="46" y="46"/>
                  <a:pt x="46" y="46"/>
                </a:cubicBezTo>
                <a:cubicBezTo>
                  <a:pt x="46" y="46"/>
                  <a:pt x="47" y="46"/>
                  <a:pt x="47" y="46"/>
                </a:cubicBezTo>
                <a:cubicBezTo>
                  <a:pt x="47" y="46"/>
                  <a:pt x="47" y="46"/>
                  <a:pt x="47" y="46"/>
                </a:cubicBezTo>
                <a:cubicBezTo>
                  <a:pt x="47" y="46"/>
                  <a:pt x="47" y="46"/>
                  <a:pt x="47" y="46"/>
                </a:cubicBezTo>
                <a:cubicBezTo>
                  <a:pt x="47" y="46"/>
                  <a:pt x="48" y="46"/>
                  <a:pt x="48" y="46"/>
                </a:cubicBezTo>
                <a:cubicBezTo>
                  <a:pt x="48" y="46"/>
                  <a:pt x="48" y="46"/>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49" y="45"/>
                </a:cubicBezTo>
                <a:cubicBezTo>
                  <a:pt x="49" y="45"/>
                  <a:pt x="49" y="45"/>
                  <a:pt x="50" y="45"/>
                </a:cubicBezTo>
                <a:cubicBezTo>
                  <a:pt x="50" y="45"/>
                  <a:pt x="50" y="45"/>
                  <a:pt x="50" y="45"/>
                </a:cubicBezTo>
                <a:cubicBezTo>
                  <a:pt x="50" y="45"/>
                  <a:pt x="50" y="45"/>
                  <a:pt x="50" y="45"/>
                </a:cubicBezTo>
                <a:cubicBezTo>
                  <a:pt x="50" y="44"/>
                  <a:pt x="50" y="44"/>
                  <a:pt x="50" y="44"/>
                </a:cubicBezTo>
                <a:cubicBezTo>
                  <a:pt x="50" y="44"/>
                  <a:pt x="50" y="44"/>
                  <a:pt x="51" y="44"/>
                </a:cubicBezTo>
                <a:cubicBezTo>
                  <a:pt x="51" y="44"/>
                  <a:pt x="51" y="44"/>
                  <a:pt x="51" y="44"/>
                </a:cubicBezTo>
                <a:cubicBezTo>
                  <a:pt x="51" y="44"/>
                  <a:pt x="51" y="44"/>
                  <a:pt x="51" y="44"/>
                </a:cubicBezTo>
                <a:cubicBezTo>
                  <a:pt x="51" y="44"/>
                  <a:pt x="51" y="44"/>
                  <a:pt x="51" y="44"/>
                </a:cubicBezTo>
                <a:cubicBezTo>
                  <a:pt x="51" y="44"/>
                  <a:pt x="51" y="44"/>
                  <a:pt x="51" y="44"/>
                </a:cubicBezTo>
                <a:cubicBezTo>
                  <a:pt x="52" y="44"/>
                  <a:pt x="52" y="43"/>
                  <a:pt x="52" y="43"/>
                </a:cubicBezTo>
                <a:cubicBezTo>
                  <a:pt x="52" y="43"/>
                  <a:pt x="52" y="43"/>
                  <a:pt x="52" y="43"/>
                </a:cubicBezTo>
                <a:cubicBezTo>
                  <a:pt x="52" y="43"/>
                  <a:pt x="52" y="43"/>
                  <a:pt x="52" y="43"/>
                </a:cubicBezTo>
                <a:cubicBezTo>
                  <a:pt x="52" y="43"/>
                  <a:pt x="52" y="43"/>
                  <a:pt x="52" y="43"/>
                </a:cubicBezTo>
                <a:cubicBezTo>
                  <a:pt x="52" y="42"/>
                  <a:pt x="52" y="42"/>
                  <a:pt x="52" y="42"/>
                </a:cubicBezTo>
                <a:cubicBezTo>
                  <a:pt x="52" y="42"/>
                  <a:pt x="51" y="42"/>
                  <a:pt x="51" y="42"/>
                </a:cubicBezTo>
                <a:cubicBezTo>
                  <a:pt x="51" y="42"/>
                  <a:pt x="51"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2"/>
                  <a:pt x="52" y="42"/>
                  <a:pt x="52" y="42"/>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2" y="41"/>
                  <a:pt x="52" y="41"/>
                </a:cubicBezTo>
                <a:cubicBezTo>
                  <a:pt x="52" y="41"/>
                  <a:pt x="53" y="41"/>
                  <a:pt x="53" y="41"/>
                </a:cubicBezTo>
                <a:cubicBezTo>
                  <a:pt x="53" y="41"/>
                  <a:pt x="53" y="40"/>
                  <a:pt x="53" y="40"/>
                </a:cubicBezTo>
                <a:cubicBezTo>
                  <a:pt x="53" y="40"/>
                  <a:pt x="53" y="40"/>
                  <a:pt x="53" y="40"/>
                </a:cubicBezTo>
                <a:cubicBezTo>
                  <a:pt x="53" y="40"/>
                  <a:pt x="53" y="40"/>
                  <a:pt x="53" y="40"/>
                </a:cubicBezTo>
                <a:cubicBezTo>
                  <a:pt x="53" y="40"/>
                  <a:pt x="53" y="40"/>
                  <a:pt x="53" y="40"/>
                </a:cubicBezTo>
                <a:cubicBezTo>
                  <a:pt x="53" y="40"/>
                  <a:pt x="53" y="40"/>
                  <a:pt x="53" y="40"/>
                </a:cubicBezTo>
                <a:cubicBezTo>
                  <a:pt x="53" y="39"/>
                  <a:pt x="53" y="39"/>
                  <a:pt x="53" y="39"/>
                </a:cubicBezTo>
                <a:cubicBezTo>
                  <a:pt x="53" y="39"/>
                  <a:pt x="53" y="39"/>
                  <a:pt x="53" y="39"/>
                </a:cubicBezTo>
                <a:cubicBezTo>
                  <a:pt x="53" y="39"/>
                  <a:pt x="53" y="39"/>
                  <a:pt x="53" y="39"/>
                </a:cubicBezTo>
                <a:cubicBezTo>
                  <a:pt x="53" y="39"/>
                  <a:pt x="53" y="39"/>
                  <a:pt x="53" y="39"/>
                </a:cubicBezTo>
                <a:cubicBezTo>
                  <a:pt x="53" y="39"/>
                  <a:pt x="54" y="39"/>
                  <a:pt x="54" y="39"/>
                </a:cubicBezTo>
                <a:cubicBezTo>
                  <a:pt x="54" y="39"/>
                  <a:pt x="54" y="38"/>
                  <a:pt x="54" y="38"/>
                </a:cubicBezTo>
                <a:cubicBezTo>
                  <a:pt x="54" y="38"/>
                  <a:pt x="54" y="38"/>
                  <a:pt x="54" y="38"/>
                </a:cubicBezTo>
                <a:cubicBezTo>
                  <a:pt x="54" y="38"/>
                  <a:pt x="54" y="38"/>
                  <a:pt x="54" y="38"/>
                </a:cubicBezTo>
                <a:cubicBezTo>
                  <a:pt x="54" y="38"/>
                  <a:pt x="54" y="38"/>
                  <a:pt x="54" y="38"/>
                </a:cubicBezTo>
                <a:cubicBezTo>
                  <a:pt x="54" y="37"/>
                  <a:pt x="54" y="37"/>
                  <a:pt x="55" y="37"/>
                </a:cubicBezTo>
                <a:cubicBezTo>
                  <a:pt x="55" y="37"/>
                  <a:pt x="55" y="37"/>
                  <a:pt x="55" y="37"/>
                </a:cubicBezTo>
                <a:cubicBezTo>
                  <a:pt x="55" y="37"/>
                  <a:pt x="55" y="37"/>
                  <a:pt x="55" y="37"/>
                </a:cubicBezTo>
                <a:cubicBezTo>
                  <a:pt x="55" y="36"/>
                  <a:pt x="55" y="36"/>
                  <a:pt x="55" y="36"/>
                </a:cubicBezTo>
                <a:cubicBezTo>
                  <a:pt x="55" y="36"/>
                  <a:pt x="55" y="36"/>
                  <a:pt x="55" y="36"/>
                </a:cubicBezTo>
                <a:cubicBezTo>
                  <a:pt x="55" y="36"/>
                  <a:pt x="55" y="35"/>
                  <a:pt x="55" y="35"/>
                </a:cubicBezTo>
                <a:cubicBezTo>
                  <a:pt x="55" y="35"/>
                  <a:pt x="55" y="35"/>
                  <a:pt x="55" y="35"/>
                </a:cubicBezTo>
                <a:cubicBezTo>
                  <a:pt x="55" y="35"/>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5" y="34"/>
                  <a:pt x="55" y="34"/>
                  <a:pt x="55" y="34"/>
                </a:cubicBezTo>
                <a:cubicBezTo>
                  <a:pt x="56" y="34"/>
                  <a:pt x="56" y="34"/>
                  <a:pt x="56" y="34"/>
                </a:cubicBezTo>
                <a:cubicBezTo>
                  <a:pt x="56" y="34"/>
                  <a:pt x="56" y="34"/>
                  <a:pt x="56" y="34"/>
                </a:cubicBezTo>
                <a:cubicBezTo>
                  <a:pt x="56" y="34"/>
                  <a:pt x="56" y="33"/>
                  <a:pt x="56" y="33"/>
                </a:cubicBezTo>
                <a:cubicBezTo>
                  <a:pt x="56" y="32"/>
                  <a:pt x="56" y="32"/>
                  <a:pt x="56" y="32"/>
                </a:cubicBezTo>
                <a:cubicBezTo>
                  <a:pt x="56" y="31"/>
                  <a:pt x="56" y="31"/>
                  <a:pt x="56" y="31"/>
                </a:cubicBezTo>
                <a:cubicBezTo>
                  <a:pt x="56" y="31"/>
                  <a:pt x="56" y="31"/>
                  <a:pt x="56" y="31"/>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30"/>
                  <a:pt x="56" y="30"/>
                  <a:pt x="56" y="30"/>
                </a:cubicBezTo>
                <a:cubicBezTo>
                  <a:pt x="56" y="29"/>
                  <a:pt x="56" y="29"/>
                  <a:pt x="56" y="29"/>
                </a:cubicBezTo>
                <a:cubicBezTo>
                  <a:pt x="56" y="29"/>
                  <a:pt x="56" y="29"/>
                  <a:pt x="56" y="29"/>
                </a:cubicBezTo>
                <a:cubicBezTo>
                  <a:pt x="56" y="29"/>
                  <a:pt x="56" y="29"/>
                  <a:pt x="56" y="29"/>
                </a:cubicBezTo>
                <a:cubicBezTo>
                  <a:pt x="56" y="29"/>
                  <a:pt x="56" y="29"/>
                  <a:pt x="56" y="28"/>
                </a:cubicBezTo>
                <a:cubicBezTo>
                  <a:pt x="56" y="28"/>
                  <a:pt x="56" y="28"/>
                  <a:pt x="56" y="28"/>
                </a:cubicBezTo>
                <a:cubicBezTo>
                  <a:pt x="56" y="28"/>
                  <a:pt x="56" y="28"/>
                  <a:pt x="56" y="28"/>
                </a:cubicBezTo>
                <a:cubicBezTo>
                  <a:pt x="56" y="28"/>
                  <a:pt x="56" y="28"/>
                  <a:pt x="56" y="28"/>
                </a:cubicBezTo>
                <a:cubicBezTo>
                  <a:pt x="56" y="28"/>
                  <a:pt x="56" y="28"/>
                  <a:pt x="56" y="28"/>
                </a:cubicBezTo>
                <a:cubicBezTo>
                  <a:pt x="56" y="28"/>
                  <a:pt x="56" y="27"/>
                  <a:pt x="56" y="27"/>
                </a:cubicBezTo>
                <a:cubicBezTo>
                  <a:pt x="56" y="27"/>
                  <a:pt x="56" y="27"/>
                  <a:pt x="56" y="27"/>
                </a:cubicBezTo>
                <a:cubicBezTo>
                  <a:pt x="56" y="27"/>
                  <a:pt x="56" y="27"/>
                  <a:pt x="56" y="27"/>
                </a:cubicBezTo>
                <a:cubicBezTo>
                  <a:pt x="56" y="27"/>
                  <a:pt x="56" y="27"/>
                  <a:pt x="56" y="27"/>
                </a:cubicBezTo>
                <a:cubicBezTo>
                  <a:pt x="56" y="26"/>
                  <a:pt x="56" y="26"/>
                  <a:pt x="56" y="26"/>
                </a:cubicBezTo>
                <a:cubicBezTo>
                  <a:pt x="56" y="26"/>
                  <a:pt x="56" y="26"/>
                  <a:pt x="56" y="26"/>
                </a:cubicBezTo>
                <a:cubicBezTo>
                  <a:pt x="57" y="26"/>
                  <a:pt x="57" y="26"/>
                  <a:pt x="57" y="26"/>
                </a:cubicBezTo>
                <a:cubicBezTo>
                  <a:pt x="57" y="25"/>
                  <a:pt x="57" y="25"/>
                  <a:pt x="57" y="25"/>
                </a:cubicBezTo>
                <a:cubicBezTo>
                  <a:pt x="57" y="25"/>
                  <a:pt x="57" y="25"/>
                  <a:pt x="57" y="25"/>
                </a:cubicBezTo>
                <a:cubicBezTo>
                  <a:pt x="57" y="25"/>
                  <a:pt x="57" y="24"/>
                  <a:pt x="56" y="24"/>
                </a:cubicBezTo>
                <a:cubicBezTo>
                  <a:pt x="56" y="24"/>
                  <a:pt x="56" y="24"/>
                  <a:pt x="56" y="24"/>
                </a:cubicBezTo>
                <a:cubicBezTo>
                  <a:pt x="56" y="24"/>
                  <a:pt x="56" y="24"/>
                  <a:pt x="56" y="24"/>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6" y="23"/>
                  <a:pt x="56" y="23"/>
                </a:cubicBezTo>
                <a:cubicBezTo>
                  <a:pt x="56" y="23"/>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2"/>
                  <a:pt x="55" y="22"/>
                  <a:pt x="55" y="22"/>
                </a:cubicBezTo>
                <a:cubicBezTo>
                  <a:pt x="55" y="21"/>
                  <a:pt x="55" y="21"/>
                  <a:pt x="55" y="21"/>
                </a:cubicBezTo>
                <a:cubicBezTo>
                  <a:pt x="55" y="21"/>
                  <a:pt x="55" y="21"/>
                  <a:pt x="55" y="21"/>
                </a:cubicBezTo>
                <a:cubicBezTo>
                  <a:pt x="55" y="21"/>
                  <a:pt x="55" y="21"/>
                  <a:pt x="55" y="21"/>
                </a:cubicBezTo>
                <a:cubicBezTo>
                  <a:pt x="54" y="21"/>
                  <a:pt x="54" y="21"/>
                  <a:pt x="54" y="21"/>
                </a:cubicBezTo>
                <a:cubicBezTo>
                  <a:pt x="54" y="21"/>
                  <a:pt x="54" y="21"/>
                  <a:pt x="54" y="21"/>
                </a:cubicBezTo>
                <a:cubicBezTo>
                  <a:pt x="54" y="20"/>
                  <a:pt x="54" y="20"/>
                  <a:pt x="54" y="20"/>
                </a:cubicBezTo>
                <a:cubicBezTo>
                  <a:pt x="54" y="20"/>
                  <a:pt x="54" y="20"/>
                  <a:pt x="54" y="20"/>
                </a:cubicBezTo>
                <a:cubicBezTo>
                  <a:pt x="54" y="19"/>
                  <a:pt x="54" y="19"/>
                  <a:pt x="54" y="19"/>
                </a:cubicBezTo>
                <a:cubicBezTo>
                  <a:pt x="54" y="19"/>
                  <a:pt x="54" y="19"/>
                  <a:pt x="54" y="19"/>
                </a:cubicBezTo>
                <a:cubicBezTo>
                  <a:pt x="54" y="19"/>
                  <a:pt x="54" y="19"/>
                  <a:pt x="53" y="19"/>
                </a:cubicBezTo>
                <a:cubicBezTo>
                  <a:pt x="53" y="19"/>
                  <a:pt x="53" y="19"/>
                  <a:pt x="53" y="19"/>
                </a:cubicBezTo>
                <a:cubicBezTo>
                  <a:pt x="53" y="19"/>
                  <a:pt x="53" y="19"/>
                  <a:pt x="53" y="19"/>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8"/>
                  <a:pt x="52" y="17"/>
                </a:cubicBezTo>
                <a:cubicBezTo>
                  <a:pt x="52" y="17"/>
                  <a:pt x="52" y="17"/>
                  <a:pt x="52" y="17"/>
                </a:cubicBezTo>
                <a:cubicBezTo>
                  <a:pt x="52" y="16"/>
                  <a:pt x="52" y="16"/>
                  <a:pt x="52" y="16"/>
                </a:cubicBezTo>
                <a:cubicBezTo>
                  <a:pt x="52" y="16"/>
                  <a:pt x="51" y="16"/>
                  <a:pt x="51" y="15"/>
                </a:cubicBezTo>
                <a:cubicBezTo>
                  <a:pt x="51" y="15"/>
                  <a:pt x="51" y="15"/>
                  <a:pt x="51" y="15"/>
                </a:cubicBezTo>
                <a:cubicBezTo>
                  <a:pt x="51" y="15"/>
                  <a:pt x="51" y="15"/>
                  <a:pt x="51" y="15"/>
                </a:cubicBezTo>
                <a:cubicBezTo>
                  <a:pt x="52" y="15"/>
                  <a:pt x="52" y="15"/>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2" y="17"/>
                  <a:pt x="52" y="17"/>
                </a:cubicBezTo>
                <a:cubicBezTo>
                  <a:pt x="52" y="17"/>
                  <a:pt x="53" y="17"/>
                  <a:pt x="53" y="17"/>
                </a:cubicBezTo>
                <a:cubicBezTo>
                  <a:pt x="53" y="17"/>
                  <a:pt x="53" y="17"/>
                  <a:pt x="53" y="17"/>
                </a:cubicBezTo>
                <a:cubicBezTo>
                  <a:pt x="53" y="17"/>
                  <a:pt x="53" y="17"/>
                  <a:pt x="53" y="18"/>
                </a:cubicBezTo>
                <a:cubicBezTo>
                  <a:pt x="53" y="18"/>
                  <a:pt x="53" y="18"/>
                  <a:pt x="53" y="18"/>
                </a:cubicBezTo>
                <a:cubicBezTo>
                  <a:pt x="53" y="18"/>
                  <a:pt x="53" y="18"/>
                  <a:pt x="53" y="18"/>
                </a:cubicBezTo>
                <a:cubicBezTo>
                  <a:pt x="53" y="18"/>
                  <a:pt x="53" y="18"/>
                  <a:pt x="53" y="18"/>
                </a:cubicBezTo>
                <a:cubicBezTo>
                  <a:pt x="53" y="18"/>
                  <a:pt x="53" y="18"/>
                  <a:pt x="53" y="18"/>
                </a:cubicBezTo>
                <a:cubicBezTo>
                  <a:pt x="53" y="18"/>
                  <a:pt x="53"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19"/>
                </a:cubicBezTo>
                <a:cubicBezTo>
                  <a:pt x="54" y="19"/>
                  <a:pt x="54" y="19"/>
                  <a:pt x="54" y="20"/>
                </a:cubicBezTo>
                <a:cubicBezTo>
                  <a:pt x="54" y="20"/>
                  <a:pt x="54" y="20"/>
                  <a:pt x="54" y="20"/>
                </a:cubicBezTo>
                <a:cubicBezTo>
                  <a:pt x="54" y="20"/>
                  <a:pt x="54" y="20"/>
                  <a:pt x="54" y="20"/>
                </a:cubicBezTo>
                <a:cubicBezTo>
                  <a:pt x="54" y="20"/>
                  <a:pt x="54" y="20"/>
                  <a:pt x="54" y="20"/>
                </a:cubicBezTo>
                <a:cubicBezTo>
                  <a:pt x="54" y="20"/>
                  <a:pt x="54" y="20"/>
                  <a:pt x="54" y="20"/>
                </a:cubicBezTo>
                <a:cubicBezTo>
                  <a:pt x="54" y="20"/>
                  <a:pt x="54" y="20"/>
                  <a:pt x="55" y="20"/>
                </a:cubicBezTo>
                <a:cubicBezTo>
                  <a:pt x="55" y="20"/>
                  <a:pt x="55" y="20"/>
                  <a:pt x="55" y="20"/>
                </a:cubicBezTo>
                <a:cubicBezTo>
                  <a:pt x="55" y="20"/>
                  <a:pt x="55" y="20"/>
                  <a:pt x="55" y="20"/>
                </a:cubicBezTo>
                <a:cubicBezTo>
                  <a:pt x="55" y="21"/>
                  <a:pt x="55" y="21"/>
                  <a:pt x="55" y="21"/>
                </a:cubicBezTo>
                <a:cubicBezTo>
                  <a:pt x="55" y="21"/>
                  <a:pt x="55" y="21"/>
                  <a:pt x="55" y="21"/>
                </a:cubicBezTo>
                <a:cubicBezTo>
                  <a:pt x="55" y="21"/>
                  <a:pt x="55" y="21"/>
                  <a:pt x="55" y="21"/>
                </a:cubicBezTo>
                <a:cubicBezTo>
                  <a:pt x="55" y="21"/>
                  <a:pt x="55" y="21"/>
                  <a:pt x="55" y="22"/>
                </a:cubicBezTo>
                <a:cubicBezTo>
                  <a:pt x="55" y="22"/>
                  <a:pt x="55" y="22"/>
                  <a:pt x="56" y="22"/>
                </a:cubicBezTo>
                <a:cubicBezTo>
                  <a:pt x="56" y="22"/>
                  <a:pt x="56" y="22"/>
                  <a:pt x="56" y="22"/>
                </a:cubicBezTo>
                <a:cubicBezTo>
                  <a:pt x="56" y="22"/>
                  <a:pt x="56" y="22"/>
                  <a:pt x="56" y="22"/>
                </a:cubicBezTo>
                <a:cubicBezTo>
                  <a:pt x="56" y="21"/>
                  <a:pt x="55" y="20"/>
                  <a:pt x="55" y="20"/>
                </a:cubicBezTo>
                <a:cubicBezTo>
                  <a:pt x="55" y="19"/>
                  <a:pt x="55" y="19"/>
                  <a:pt x="55" y="19"/>
                </a:cubicBezTo>
                <a:close/>
                <a:moveTo>
                  <a:pt x="39" y="3"/>
                </a:moveTo>
                <a:cubicBezTo>
                  <a:pt x="39" y="3"/>
                  <a:pt x="39" y="3"/>
                  <a:pt x="38" y="3"/>
                </a:cubicBezTo>
                <a:cubicBezTo>
                  <a:pt x="38" y="3"/>
                  <a:pt x="38" y="3"/>
                  <a:pt x="38" y="3"/>
                </a:cubicBezTo>
                <a:cubicBezTo>
                  <a:pt x="38" y="3"/>
                  <a:pt x="38" y="3"/>
                  <a:pt x="38" y="3"/>
                </a:cubicBezTo>
                <a:cubicBezTo>
                  <a:pt x="38" y="3"/>
                  <a:pt x="39" y="3"/>
                  <a:pt x="39" y="3"/>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9" y="4"/>
                  <a:pt x="39" y="4"/>
                  <a:pt x="39" y="4"/>
                </a:cubicBezTo>
                <a:cubicBezTo>
                  <a:pt x="38" y="4"/>
                  <a:pt x="38" y="4"/>
                  <a:pt x="38" y="4"/>
                </a:cubicBezTo>
                <a:cubicBezTo>
                  <a:pt x="38" y="4"/>
                  <a:pt x="38" y="4"/>
                  <a:pt x="38" y="4"/>
                </a:cubicBezTo>
                <a:cubicBezTo>
                  <a:pt x="38" y="4"/>
                  <a:pt x="38" y="4"/>
                  <a:pt x="38" y="4"/>
                </a:cubicBezTo>
                <a:cubicBezTo>
                  <a:pt x="38" y="5"/>
                  <a:pt x="38" y="5"/>
                  <a:pt x="38" y="5"/>
                </a:cubicBezTo>
                <a:cubicBezTo>
                  <a:pt x="39" y="5"/>
                  <a:pt x="39" y="5"/>
                  <a:pt x="39" y="5"/>
                </a:cubicBezTo>
                <a:cubicBezTo>
                  <a:pt x="39" y="5"/>
                  <a:pt x="39" y="5"/>
                  <a:pt x="39"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5"/>
                  <a:pt x="40" y="5"/>
                  <a:pt x="40" y="5"/>
                </a:cubicBezTo>
                <a:cubicBezTo>
                  <a:pt x="40" y="4"/>
                  <a:pt x="40" y="4"/>
                  <a:pt x="40" y="4"/>
                </a:cubicBezTo>
                <a:cubicBezTo>
                  <a:pt x="40" y="4"/>
                  <a:pt x="40" y="4"/>
                  <a:pt x="40" y="4"/>
                </a:cubicBezTo>
                <a:cubicBezTo>
                  <a:pt x="39" y="4"/>
                  <a:pt x="39" y="4"/>
                  <a:pt x="39" y="4"/>
                </a:cubicBezTo>
                <a:cubicBezTo>
                  <a:pt x="39" y="4"/>
                  <a:pt x="39" y="4"/>
                  <a:pt x="39" y="4"/>
                </a:cubicBezTo>
                <a:cubicBezTo>
                  <a:pt x="39" y="4"/>
                  <a:pt x="39" y="4"/>
                  <a:pt x="39" y="4"/>
                </a:cubicBezTo>
                <a:cubicBezTo>
                  <a:pt x="39" y="4"/>
                  <a:pt x="39" y="4"/>
                  <a:pt x="39" y="4"/>
                </a:cubicBezTo>
                <a:cubicBezTo>
                  <a:pt x="40" y="4"/>
                  <a:pt x="40" y="4"/>
                  <a:pt x="40" y="4"/>
                </a:cubicBezTo>
                <a:cubicBezTo>
                  <a:pt x="40" y="4"/>
                  <a:pt x="40" y="4"/>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39" y="3"/>
                  <a:pt x="39" y="3"/>
                  <a:pt x="39" y="3"/>
                </a:cubicBezTo>
                <a:cubicBezTo>
                  <a:pt x="39" y="3"/>
                  <a:pt x="39" y="3"/>
                  <a:pt x="39" y="3"/>
                </a:cubicBezTo>
                <a:cubicBezTo>
                  <a:pt x="39" y="3"/>
                  <a:pt x="39" y="3"/>
                  <a:pt x="39" y="3"/>
                </a:cubicBezTo>
                <a:cubicBezTo>
                  <a:pt x="39" y="3"/>
                  <a:pt x="39" y="3"/>
                  <a:pt x="39" y="3"/>
                </a:cubicBezTo>
                <a:close/>
                <a:moveTo>
                  <a:pt x="37" y="3"/>
                </a:moveTo>
                <a:cubicBezTo>
                  <a:pt x="37" y="3"/>
                  <a:pt x="37" y="3"/>
                  <a:pt x="37" y="3"/>
                </a:cubicBezTo>
                <a:cubicBezTo>
                  <a:pt x="37" y="3"/>
                  <a:pt x="37" y="3"/>
                  <a:pt x="37" y="3"/>
                </a:cubicBezTo>
                <a:cubicBezTo>
                  <a:pt x="37" y="3"/>
                  <a:pt x="37" y="3"/>
                  <a:pt x="37" y="3"/>
                </a:cubicBezTo>
                <a:cubicBezTo>
                  <a:pt x="37" y="3"/>
                  <a:pt x="37" y="3"/>
                  <a:pt x="37" y="3"/>
                </a:cubicBezTo>
                <a:cubicBezTo>
                  <a:pt x="37" y="3"/>
                  <a:pt x="37" y="3"/>
                  <a:pt x="37"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3"/>
                  <a:pt x="36" y="3"/>
                  <a:pt x="36" y="3"/>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6" y="4"/>
                </a:cubicBezTo>
                <a:cubicBezTo>
                  <a:pt x="36" y="4"/>
                  <a:pt x="36" y="4"/>
                  <a:pt x="37" y="5"/>
                </a:cubicBezTo>
                <a:cubicBezTo>
                  <a:pt x="37" y="5"/>
                  <a:pt x="37" y="5"/>
                  <a:pt x="37" y="5"/>
                </a:cubicBezTo>
                <a:cubicBezTo>
                  <a:pt x="37" y="5"/>
                  <a:pt x="37" y="5"/>
                  <a:pt x="37" y="5"/>
                </a:cubicBezTo>
                <a:cubicBezTo>
                  <a:pt x="37" y="5"/>
                  <a:pt x="37" y="5"/>
                  <a:pt x="37" y="5"/>
                </a:cubicBezTo>
                <a:cubicBezTo>
                  <a:pt x="37" y="5"/>
                  <a:pt x="38" y="5"/>
                  <a:pt x="38" y="5"/>
                </a:cubicBezTo>
                <a:cubicBezTo>
                  <a:pt x="38" y="5"/>
                  <a:pt x="38" y="5"/>
                  <a:pt x="38" y="5"/>
                </a:cubicBezTo>
                <a:cubicBezTo>
                  <a:pt x="38" y="5"/>
                  <a:pt x="38" y="4"/>
                  <a:pt x="38" y="4"/>
                </a:cubicBezTo>
                <a:cubicBezTo>
                  <a:pt x="38" y="4"/>
                  <a:pt x="38" y="4"/>
                  <a:pt x="38" y="4"/>
                </a:cubicBezTo>
                <a:cubicBezTo>
                  <a:pt x="38" y="4"/>
                  <a:pt x="38" y="4"/>
                  <a:pt x="38" y="4"/>
                </a:cubicBezTo>
                <a:cubicBezTo>
                  <a:pt x="38" y="4"/>
                  <a:pt x="38" y="4"/>
                  <a:pt x="38" y="4"/>
                </a:cubicBezTo>
                <a:cubicBezTo>
                  <a:pt x="38" y="4"/>
                  <a:pt x="38" y="4"/>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3"/>
                  <a:pt x="38" y="3"/>
                </a:cubicBezTo>
                <a:cubicBezTo>
                  <a:pt x="38" y="3"/>
                  <a:pt x="38" y="2"/>
                  <a:pt x="38" y="2"/>
                </a:cubicBezTo>
                <a:cubicBezTo>
                  <a:pt x="38" y="2"/>
                  <a:pt x="38"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6" y="2"/>
                  <a:pt x="36" y="2"/>
                  <a:pt x="36" y="2"/>
                </a:cubicBezTo>
                <a:cubicBezTo>
                  <a:pt x="36" y="2"/>
                  <a:pt x="36" y="2"/>
                  <a:pt x="36" y="2"/>
                </a:cubicBezTo>
                <a:cubicBezTo>
                  <a:pt x="36" y="2"/>
                  <a:pt x="36" y="2"/>
                  <a:pt x="36" y="2"/>
                </a:cubicBezTo>
                <a:cubicBezTo>
                  <a:pt x="36" y="2"/>
                  <a:pt x="36" y="2"/>
                  <a:pt x="36" y="3"/>
                </a:cubicBezTo>
                <a:cubicBezTo>
                  <a:pt x="36" y="3"/>
                  <a:pt x="36" y="3"/>
                  <a:pt x="36" y="3"/>
                </a:cubicBezTo>
                <a:cubicBezTo>
                  <a:pt x="37" y="3"/>
                  <a:pt x="37" y="3"/>
                  <a:pt x="37" y="3"/>
                </a:cubicBezTo>
                <a:cubicBezTo>
                  <a:pt x="37" y="3"/>
                  <a:pt x="37" y="3"/>
                  <a:pt x="37" y="3"/>
                </a:cubicBezTo>
                <a:close/>
                <a:moveTo>
                  <a:pt x="55" y="38"/>
                </a:moveTo>
                <a:cubicBezTo>
                  <a:pt x="56" y="38"/>
                  <a:pt x="56" y="38"/>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6" y="37"/>
                  <a:pt x="56" y="37"/>
                  <a:pt x="56" y="37"/>
                </a:cubicBezTo>
                <a:cubicBezTo>
                  <a:pt x="55" y="37"/>
                  <a:pt x="55" y="37"/>
                  <a:pt x="55" y="37"/>
                </a:cubicBezTo>
                <a:cubicBezTo>
                  <a:pt x="55" y="37"/>
                  <a:pt x="55" y="37"/>
                  <a:pt x="55" y="37"/>
                </a:cubicBezTo>
                <a:cubicBezTo>
                  <a:pt x="55" y="37"/>
                  <a:pt x="55" y="37"/>
                  <a:pt x="55" y="37"/>
                </a:cubicBezTo>
                <a:cubicBezTo>
                  <a:pt x="55" y="37"/>
                  <a:pt x="55" y="37"/>
                  <a:pt x="55" y="37"/>
                </a:cubicBezTo>
                <a:cubicBezTo>
                  <a:pt x="55" y="38"/>
                  <a:pt x="55" y="38"/>
                  <a:pt x="55" y="38"/>
                </a:cubicBezTo>
                <a:cubicBezTo>
                  <a:pt x="55" y="38"/>
                  <a:pt x="55" y="38"/>
                  <a:pt x="55" y="38"/>
                </a:cubicBezTo>
                <a:cubicBezTo>
                  <a:pt x="55" y="38"/>
                  <a:pt x="54" y="38"/>
                  <a:pt x="54" y="38"/>
                </a:cubicBezTo>
                <a:cubicBezTo>
                  <a:pt x="54" y="38"/>
                  <a:pt x="54" y="38"/>
                  <a:pt x="54" y="38"/>
                </a:cubicBezTo>
                <a:cubicBezTo>
                  <a:pt x="54" y="38"/>
                  <a:pt x="54" y="38"/>
                  <a:pt x="54" y="38"/>
                </a:cubicBezTo>
                <a:cubicBezTo>
                  <a:pt x="54" y="38"/>
                  <a:pt x="54" y="39"/>
                  <a:pt x="54" y="39"/>
                </a:cubicBezTo>
                <a:cubicBezTo>
                  <a:pt x="54" y="39"/>
                  <a:pt x="54" y="39"/>
                  <a:pt x="54" y="39"/>
                </a:cubicBezTo>
                <a:cubicBezTo>
                  <a:pt x="54" y="39"/>
                  <a:pt x="54" y="39"/>
                  <a:pt x="54" y="39"/>
                </a:cubicBezTo>
                <a:cubicBezTo>
                  <a:pt x="54" y="39"/>
                  <a:pt x="54" y="39"/>
                  <a:pt x="54" y="39"/>
                </a:cubicBezTo>
                <a:cubicBezTo>
                  <a:pt x="54" y="40"/>
                  <a:pt x="54" y="40"/>
                  <a:pt x="54" y="40"/>
                </a:cubicBezTo>
                <a:cubicBezTo>
                  <a:pt x="54" y="40"/>
                  <a:pt x="54" y="41"/>
                  <a:pt x="54" y="41"/>
                </a:cubicBezTo>
                <a:cubicBezTo>
                  <a:pt x="54" y="41"/>
                  <a:pt x="54" y="41"/>
                  <a:pt x="54" y="41"/>
                </a:cubicBezTo>
                <a:cubicBezTo>
                  <a:pt x="54" y="41"/>
                  <a:pt x="54" y="41"/>
                  <a:pt x="54" y="41"/>
                </a:cubicBezTo>
                <a:cubicBezTo>
                  <a:pt x="54" y="41"/>
                  <a:pt x="54" y="41"/>
                  <a:pt x="54" y="41"/>
                </a:cubicBezTo>
                <a:cubicBezTo>
                  <a:pt x="55" y="41"/>
                  <a:pt x="55" y="40"/>
                  <a:pt x="55" y="40"/>
                </a:cubicBezTo>
                <a:cubicBezTo>
                  <a:pt x="55" y="40"/>
                  <a:pt x="55" y="40"/>
                  <a:pt x="55" y="40"/>
                </a:cubicBezTo>
                <a:cubicBezTo>
                  <a:pt x="55" y="40"/>
                  <a:pt x="55" y="40"/>
                  <a:pt x="55" y="40"/>
                </a:cubicBezTo>
                <a:cubicBezTo>
                  <a:pt x="55" y="40"/>
                  <a:pt x="55" y="40"/>
                  <a:pt x="55" y="40"/>
                </a:cubicBezTo>
                <a:cubicBezTo>
                  <a:pt x="55" y="40"/>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9"/>
                  <a:pt x="55" y="39"/>
                </a:cubicBezTo>
                <a:cubicBezTo>
                  <a:pt x="55" y="39"/>
                  <a:pt x="55" y="38"/>
                  <a:pt x="55" y="38"/>
                </a:cubicBezTo>
                <a:cubicBezTo>
                  <a:pt x="55" y="38"/>
                  <a:pt x="55" y="38"/>
                  <a:pt x="55" y="38"/>
                </a:cubicBezTo>
                <a:cubicBezTo>
                  <a:pt x="55" y="38"/>
                  <a:pt x="55" y="38"/>
                  <a:pt x="55" y="38"/>
                </a:cubicBezTo>
                <a:close/>
              </a:path>
            </a:pathLst>
          </a:custGeom>
          <a:solidFill>
            <a:srgbClr val="013B6D"/>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43" name="Oval 40"/>
          <p:cNvSpPr>
            <a:spLocks noChangeArrowheads="1"/>
          </p:cNvSpPr>
          <p:nvPr/>
        </p:nvSpPr>
        <p:spPr bwMode="auto">
          <a:xfrm>
            <a:off x="3458518" y="2934269"/>
            <a:ext cx="638620" cy="665556"/>
          </a:xfrm>
          <a:prstGeom prst="ellipse">
            <a:avLst/>
          </a:prstGeom>
          <a:solidFill>
            <a:schemeClr val="bg1"/>
          </a:solidFill>
          <a:ln w="12700" cap="flat">
            <a:solidFill>
              <a:srgbClr val="013B6D"/>
            </a:solidFill>
            <a:prstDash val="solid"/>
            <a:miter lim="800000"/>
            <a:headEnd/>
            <a:tailEnd/>
          </a:ln>
          <a:extLst/>
        </p:spPr>
        <p:txBody>
          <a:bodyPr vert="horz" wrap="square" lIns="72727" tIns="36363" rIns="72727" bIns="36363" numCol="1" anchor="t" anchorCtr="0" compatLnSpc="1">
            <a:prstTxWarp prst="textNoShape">
              <a:avLst/>
            </a:prstTxWarp>
          </a:bodyPr>
          <a:lstStyle/>
          <a:p>
            <a:endParaRPr lang="zh-CN" altLang="en-US"/>
          </a:p>
        </p:txBody>
      </p:sp>
      <p:sp>
        <p:nvSpPr>
          <p:cNvPr id="44" name="Oval 41"/>
          <p:cNvSpPr>
            <a:spLocks noChangeArrowheads="1"/>
          </p:cNvSpPr>
          <p:nvPr/>
        </p:nvSpPr>
        <p:spPr bwMode="auto">
          <a:xfrm>
            <a:off x="5076763" y="2934269"/>
            <a:ext cx="636469" cy="665556"/>
          </a:xfrm>
          <a:prstGeom prst="ellipse">
            <a:avLst/>
          </a:prstGeom>
          <a:solidFill>
            <a:schemeClr val="bg1"/>
          </a:solidFill>
          <a:ln w="12700" cap="flat">
            <a:solidFill>
              <a:srgbClr val="013B6D"/>
            </a:solidFill>
            <a:prstDash val="solid"/>
            <a:miter lim="800000"/>
            <a:headEnd/>
            <a:tailEnd/>
          </a:ln>
          <a:extLst/>
        </p:spPr>
        <p:txBody>
          <a:bodyPr vert="horz" wrap="square" lIns="72727" tIns="36363" rIns="72727" bIns="36363" numCol="1" anchor="t" anchorCtr="0" compatLnSpc="1">
            <a:prstTxWarp prst="textNoShape">
              <a:avLst/>
            </a:prstTxWarp>
          </a:bodyPr>
          <a:lstStyle/>
          <a:p>
            <a:endParaRPr lang="zh-CN" altLang="en-US"/>
          </a:p>
        </p:txBody>
      </p:sp>
      <p:sp>
        <p:nvSpPr>
          <p:cNvPr id="45" name="Oval 42"/>
          <p:cNvSpPr>
            <a:spLocks noChangeArrowheads="1"/>
          </p:cNvSpPr>
          <p:nvPr/>
        </p:nvSpPr>
        <p:spPr bwMode="auto">
          <a:xfrm>
            <a:off x="6756016" y="2934269"/>
            <a:ext cx="636469" cy="665556"/>
          </a:xfrm>
          <a:prstGeom prst="ellipse">
            <a:avLst/>
          </a:prstGeom>
          <a:solidFill>
            <a:schemeClr val="bg1"/>
          </a:solidFill>
          <a:ln w="12700" cap="flat">
            <a:solidFill>
              <a:srgbClr val="013B6D"/>
            </a:solidFill>
            <a:prstDash val="solid"/>
            <a:miter lim="800000"/>
            <a:headEnd/>
            <a:tailEnd/>
          </a:ln>
          <a:extLst/>
        </p:spPr>
        <p:txBody>
          <a:bodyPr vert="horz" wrap="square" lIns="72727" tIns="36363" rIns="72727" bIns="36363" numCol="1" anchor="t" anchorCtr="0" compatLnSpc="1">
            <a:prstTxWarp prst="textNoShape">
              <a:avLst/>
            </a:prstTxWarp>
          </a:bodyPr>
          <a:lstStyle/>
          <a:p>
            <a:endParaRPr lang="zh-CN" altLang="en-US"/>
          </a:p>
        </p:txBody>
      </p:sp>
      <p:sp>
        <p:nvSpPr>
          <p:cNvPr id="46" name="Freeform 43"/>
          <p:cNvSpPr>
            <a:spLocks noEditPoints="1"/>
          </p:cNvSpPr>
          <p:nvPr/>
        </p:nvSpPr>
        <p:spPr bwMode="auto">
          <a:xfrm>
            <a:off x="5289464" y="3156120"/>
            <a:ext cx="247686" cy="221856"/>
          </a:xfrm>
          <a:custGeom>
            <a:avLst/>
            <a:gdLst>
              <a:gd name="T0" fmla="*/ 25 w 45"/>
              <a:gd name="T1" fmla="*/ 23 h 36"/>
              <a:gd name="T2" fmla="*/ 25 w 45"/>
              <a:gd name="T3" fmla="*/ 24 h 36"/>
              <a:gd name="T4" fmla="*/ 24 w 45"/>
              <a:gd name="T5" fmla="*/ 24 h 36"/>
              <a:gd name="T6" fmla="*/ 23 w 45"/>
              <a:gd name="T7" fmla="*/ 24 h 36"/>
              <a:gd name="T8" fmla="*/ 21 w 45"/>
              <a:gd name="T9" fmla="*/ 24 h 36"/>
              <a:gd name="T10" fmla="*/ 21 w 45"/>
              <a:gd name="T11" fmla="*/ 24 h 36"/>
              <a:gd name="T12" fmla="*/ 21 w 45"/>
              <a:gd name="T13" fmla="*/ 23 h 36"/>
              <a:gd name="T14" fmla="*/ 0 w 45"/>
              <a:gd name="T15" fmla="*/ 16 h 36"/>
              <a:gd name="T16" fmla="*/ 0 w 45"/>
              <a:gd name="T17" fmla="*/ 29 h 36"/>
              <a:gd name="T18" fmla="*/ 7 w 45"/>
              <a:gd name="T19" fmla="*/ 36 h 36"/>
              <a:gd name="T20" fmla="*/ 23 w 45"/>
              <a:gd name="T21" fmla="*/ 36 h 36"/>
              <a:gd name="T22" fmla="*/ 38 w 45"/>
              <a:gd name="T23" fmla="*/ 36 h 36"/>
              <a:gd name="T24" fmla="*/ 45 w 45"/>
              <a:gd name="T25" fmla="*/ 29 h 36"/>
              <a:gd name="T26" fmla="*/ 45 w 45"/>
              <a:gd name="T27" fmla="*/ 16 h 36"/>
              <a:gd name="T28" fmla="*/ 25 w 45"/>
              <a:gd name="T29" fmla="*/ 23 h 36"/>
              <a:gd name="T30" fmla="*/ 23 w 45"/>
              <a:gd name="T31" fmla="*/ 21 h 36"/>
              <a:gd name="T32" fmla="*/ 23 w 45"/>
              <a:gd name="T33" fmla="*/ 21 h 36"/>
              <a:gd name="T34" fmla="*/ 24 w 45"/>
              <a:gd name="T35" fmla="*/ 21 h 36"/>
              <a:gd name="T36" fmla="*/ 24 w 45"/>
              <a:gd name="T37" fmla="*/ 23 h 36"/>
              <a:gd name="T38" fmla="*/ 23 w 45"/>
              <a:gd name="T39" fmla="*/ 24 h 36"/>
              <a:gd name="T40" fmla="*/ 23 w 45"/>
              <a:gd name="T41" fmla="*/ 24 h 36"/>
              <a:gd name="T42" fmla="*/ 22 w 45"/>
              <a:gd name="T43" fmla="*/ 24 h 36"/>
              <a:gd name="T44" fmla="*/ 21 w 45"/>
              <a:gd name="T45" fmla="*/ 23 h 36"/>
              <a:gd name="T46" fmla="*/ 21 w 45"/>
              <a:gd name="T47" fmla="*/ 21 h 36"/>
              <a:gd name="T48" fmla="*/ 22 w 45"/>
              <a:gd name="T49" fmla="*/ 21 h 36"/>
              <a:gd name="T50" fmla="*/ 23 w 45"/>
              <a:gd name="T51" fmla="*/ 21 h 36"/>
              <a:gd name="T52" fmla="*/ 21 w 45"/>
              <a:gd name="T53" fmla="*/ 21 h 36"/>
              <a:gd name="T54" fmla="*/ 21 w 45"/>
              <a:gd name="T55" fmla="*/ 22 h 36"/>
              <a:gd name="T56" fmla="*/ 0 w 45"/>
              <a:gd name="T57" fmla="*/ 15 h 36"/>
              <a:gd name="T58" fmla="*/ 7 w 45"/>
              <a:gd name="T59" fmla="*/ 9 h 36"/>
              <a:gd name="T60" fmla="*/ 23 w 45"/>
              <a:gd name="T61" fmla="*/ 9 h 36"/>
              <a:gd name="T62" fmla="*/ 38 w 45"/>
              <a:gd name="T63" fmla="*/ 9 h 36"/>
              <a:gd name="T64" fmla="*/ 45 w 45"/>
              <a:gd name="T65" fmla="*/ 15 h 36"/>
              <a:gd name="T66" fmla="*/ 25 w 45"/>
              <a:gd name="T67" fmla="*/ 22 h 36"/>
              <a:gd name="T68" fmla="*/ 25 w 45"/>
              <a:gd name="T69" fmla="*/ 21 h 36"/>
              <a:gd name="T70" fmla="*/ 24 w 45"/>
              <a:gd name="T71" fmla="*/ 20 h 36"/>
              <a:gd name="T72" fmla="*/ 23 w 45"/>
              <a:gd name="T73" fmla="*/ 20 h 36"/>
              <a:gd name="T74" fmla="*/ 21 w 45"/>
              <a:gd name="T75" fmla="*/ 20 h 36"/>
              <a:gd name="T76" fmla="*/ 21 w 45"/>
              <a:gd name="T77" fmla="*/ 21 h 36"/>
              <a:gd name="T78" fmla="*/ 23 w 45"/>
              <a:gd name="T79" fmla="*/ 1 h 36"/>
              <a:gd name="T80" fmla="*/ 23 w 45"/>
              <a:gd name="T81" fmla="*/ 1 h 36"/>
              <a:gd name="T82" fmla="*/ 30 w 45"/>
              <a:gd name="T83" fmla="*/ 8 h 36"/>
              <a:gd name="T84" fmla="*/ 31 w 45"/>
              <a:gd name="T85" fmla="*/ 8 h 36"/>
              <a:gd name="T86" fmla="*/ 23 w 45"/>
              <a:gd name="T87" fmla="*/ 0 h 36"/>
              <a:gd name="T88" fmla="*/ 23 w 45"/>
              <a:gd name="T89" fmla="*/ 0 h 36"/>
              <a:gd name="T90" fmla="*/ 14 w 45"/>
              <a:gd name="T91" fmla="*/ 8 h 36"/>
              <a:gd name="T92" fmla="*/ 16 w 45"/>
              <a:gd name="T93" fmla="*/ 8 h 36"/>
              <a:gd name="T94" fmla="*/ 23 w 45"/>
              <a:gd name="T9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 h="36">
                <a:moveTo>
                  <a:pt x="25" y="23"/>
                </a:moveTo>
                <a:cubicBezTo>
                  <a:pt x="25" y="24"/>
                  <a:pt x="25" y="24"/>
                  <a:pt x="25" y="24"/>
                </a:cubicBezTo>
                <a:cubicBezTo>
                  <a:pt x="25" y="24"/>
                  <a:pt x="25" y="24"/>
                  <a:pt x="24" y="24"/>
                </a:cubicBezTo>
                <a:cubicBezTo>
                  <a:pt x="23" y="24"/>
                  <a:pt x="23" y="24"/>
                  <a:pt x="23" y="24"/>
                </a:cubicBezTo>
                <a:cubicBezTo>
                  <a:pt x="21" y="24"/>
                  <a:pt x="21" y="24"/>
                  <a:pt x="21" y="24"/>
                </a:cubicBezTo>
                <a:cubicBezTo>
                  <a:pt x="21" y="24"/>
                  <a:pt x="21" y="24"/>
                  <a:pt x="21" y="24"/>
                </a:cubicBezTo>
                <a:cubicBezTo>
                  <a:pt x="21" y="23"/>
                  <a:pt x="21" y="23"/>
                  <a:pt x="21" y="23"/>
                </a:cubicBezTo>
                <a:cubicBezTo>
                  <a:pt x="0" y="16"/>
                  <a:pt x="0" y="16"/>
                  <a:pt x="0" y="16"/>
                </a:cubicBezTo>
                <a:cubicBezTo>
                  <a:pt x="0" y="29"/>
                  <a:pt x="0" y="29"/>
                  <a:pt x="0" y="29"/>
                </a:cubicBezTo>
                <a:cubicBezTo>
                  <a:pt x="0" y="33"/>
                  <a:pt x="3" y="36"/>
                  <a:pt x="7" y="36"/>
                </a:cubicBezTo>
                <a:cubicBezTo>
                  <a:pt x="23" y="36"/>
                  <a:pt x="23" y="36"/>
                  <a:pt x="23" y="36"/>
                </a:cubicBezTo>
                <a:cubicBezTo>
                  <a:pt x="38" y="36"/>
                  <a:pt x="38" y="36"/>
                  <a:pt x="38" y="36"/>
                </a:cubicBezTo>
                <a:cubicBezTo>
                  <a:pt x="42" y="36"/>
                  <a:pt x="45" y="33"/>
                  <a:pt x="45" y="29"/>
                </a:cubicBezTo>
                <a:cubicBezTo>
                  <a:pt x="45" y="16"/>
                  <a:pt x="45" y="16"/>
                  <a:pt x="45" y="16"/>
                </a:cubicBezTo>
                <a:cubicBezTo>
                  <a:pt x="25" y="23"/>
                  <a:pt x="25" y="23"/>
                  <a:pt x="25" y="23"/>
                </a:cubicBezTo>
                <a:close/>
                <a:moveTo>
                  <a:pt x="23" y="21"/>
                </a:moveTo>
                <a:cubicBezTo>
                  <a:pt x="23" y="21"/>
                  <a:pt x="23" y="21"/>
                  <a:pt x="23" y="21"/>
                </a:cubicBezTo>
                <a:cubicBezTo>
                  <a:pt x="24" y="21"/>
                  <a:pt x="24" y="21"/>
                  <a:pt x="24" y="21"/>
                </a:cubicBezTo>
                <a:cubicBezTo>
                  <a:pt x="24" y="23"/>
                  <a:pt x="24" y="23"/>
                  <a:pt x="24" y="23"/>
                </a:cubicBezTo>
                <a:cubicBezTo>
                  <a:pt x="24" y="23"/>
                  <a:pt x="24" y="24"/>
                  <a:pt x="23" y="24"/>
                </a:cubicBezTo>
                <a:cubicBezTo>
                  <a:pt x="23" y="24"/>
                  <a:pt x="23" y="24"/>
                  <a:pt x="23" y="24"/>
                </a:cubicBezTo>
                <a:cubicBezTo>
                  <a:pt x="22" y="24"/>
                  <a:pt x="22" y="24"/>
                  <a:pt x="22" y="24"/>
                </a:cubicBezTo>
                <a:cubicBezTo>
                  <a:pt x="22" y="24"/>
                  <a:pt x="21" y="23"/>
                  <a:pt x="21" y="23"/>
                </a:cubicBezTo>
                <a:cubicBezTo>
                  <a:pt x="21" y="21"/>
                  <a:pt x="21" y="21"/>
                  <a:pt x="21" y="21"/>
                </a:cubicBezTo>
                <a:cubicBezTo>
                  <a:pt x="21" y="21"/>
                  <a:pt x="22" y="21"/>
                  <a:pt x="22" y="21"/>
                </a:cubicBezTo>
                <a:cubicBezTo>
                  <a:pt x="23" y="21"/>
                  <a:pt x="23" y="21"/>
                  <a:pt x="23" y="21"/>
                </a:cubicBezTo>
                <a:close/>
                <a:moveTo>
                  <a:pt x="21" y="21"/>
                </a:moveTo>
                <a:cubicBezTo>
                  <a:pt x="21" y="22"/>
                  <a:pt x="21" y="22"/>
                  <a:pt x="21" y="22"/>
                </a:cubicBezTo>
                <a:cubicBezTo>
                  <a:pt x="0" y="15"/>
                  <a:pt x="0" y="15"/>
                  <a:pt x="0" y="15"/>
                </a:cubicBezTo>
                <a:cubicBezTo>
                  <a:pt x="1" y="11"/>
                  <a:pt x="4" y="9"/>
                  <a:pt x="7" y="9"/>
                </a:cubicBezTo>
                <a:cubicBezTo>
                  <a:pt x="23" y="9"/>
                  <a:pt x="23" y="9"/>
                  <a:pt x="23" y="9"/>
                </a:cubicBezTo>
                <a:cubicBezTo>
                  <a:pt x="38" y="9"/>
                  <a:pt x="38" y="9"/>
                  <a:pt x="38" y="9"/>
                </a:cubicBezTo>
                <a:cubicBezTo>
                  <a:pt x="42" y="9"/>
                  <a:pt x="45" y="11"/>
                  <a:pt x="45" y="15"/>
                </a:cubicBezTo>
                <a:cubicBezTo>
                  <a:pt x="25" y="22"/>
                  <a:pt x="25" y="22"/>
                  <a:pt x="25" y="22"/>
                </a:cubicBezTo>
                <a:cubicBezTo>
                  <a:pt x="25" y="21"/>
                  <a:pt x="25" y="21"/>
                  <a:pt x="25" y="21"/>
                </a:cubicBezTo>
                <a:cubicBezTo>
                  <a:pt x="25" y="20"/>
                  <a:pt x="25" y="20"/>
                  <a:pt x="24" y="20"/>
                </a:cubicBezTo>
                <a:cubicBezTo>
                  <a:pt x="23" y="20"/>
                  <a:pt x="23" y="20"/>
                  <a:pt x="23" y="20"/>
                </a:cubicBezTo>
                <a:cubicBezTo>
                  <a:pt x="21" y="20"/>
                  <a:pt x="21" y="20"/>
                  <a:pt x="21" y="20"/>
                </a:cubicBezTo>
                <a:cubicBezTo>
                  <a:pt x="21" y="20"/>
                  <a:pt x="21" y="20"/>
                  <a:pt x="21" y="21"/>
                </a:cubicBezTo>
                <a:close/>
                <a:moveTo>
                  <a:pt x="23" y="1"/>
                </a:moveTo>
                <a:cubicBezTo>
                  <a:pt x="23" y="1"/>
                  <a:pt x="23" y="1"/>
                  <a:pt x="23" y="1"/>
                </a:cubicBezTo>
                <a:cubicBezTo>
                  <a:pt x="27" y="1"/>
                  <a:pt x="30" y="4"/>
                  <a:pt x="30" y="8"/>
                </a:cubicBezTo>
                <a:cubicBezTo>
                  <a:pt x="31" y="8"/>
                  <a:pt x="31" y="8"/>
                  <a:pt x="31" y="8"/>
                </a:cubicBezTo>
                <a:cubicBezTo>
                  <a:pt x="31" y="4"/>
                  <a:pt x="27" y="0"/>
                  <a:pt x="23" y="0"/>
                </a:cubicBezTo>
                <a:cubicBezTo>
                  <a:pt x="23" y="0"/>
                  <a:pt x="23" y="0"/>
                  <a:pt x="23" y="0"/>
                </a:cubicBezTo>
                <a:cubicBezTo>
                  <a:pt x="18" y="0"/>
                  <a:pt x="14" y="4"/>
                  <a:pt x="14" y="8"/>
                </a:cubicBezTo>
                <a:cubicBezTo>
                  <a:pt x="16" y="8"/>
                  <a:pt x="16" y="8"/>
                  <a:pt x="16" y="8"/>
                </a:cubicBezTo>
                <a:cubicBezTo>
                  <a:pt x="16" y="4"/>
                  <a:pt x="19" y="1"/>
                  <a:pt x="23" y="1"/>
                </a:cubicBezTo>
                <a:close/>
              </a:path>
            </a:pathLst>
          </a:custGeom>
          <a:solidFill>
            <a:srgbClr val="013B6D"/>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47" name="Freeform 44"/>
          <p:cNvSpPr>
            <a:spLocks noEditPoints="1"/>
          </p:cNvSpPr>
          <p:nvPr/>
        </p:nvSpPr>
        <p:spPr bwMode="auto">
          <a:xfrm>
            <a:off x="3626304" y="3101921"/>
            <a:ext cx="342332" cy="331658"/>
          </a:xfrm>
          <a:custGeom>
            <a:avLst/>
            <a:gdLst>
              <a:gd name="T0" fmla="*/ 41 w 62"/>
              <a:gd name="T1" fmla="*/ 31 h 54"/>
              <a:gd name="T2" fmla="*/ 34 w 62"/>
              <a:gd name="T3" fmla="*/ 23 h 54"/>
              <a:gd name="T4" fmla="*/ 33 w 62"/>
              <a:gd name="T5" fmla="*/ 17 h 54"/>
              <a:gd name="T6" fmla="*/ 30 w 62"/>
              <a:gd name="T7" fmla="*/ 20 h 54"/>
              <a:gd name="T8" fmla="*/ 23 w 62"/>
              <a:gd name="T9" fmla="*/ 13 h 54"/>
              <a:gd name="T10" fmla="*/ 18 w 62"/>
              <a:gd name="T11" fmla="*/ 17 h 54"/>
              <a:gd name="T12" fmla="*/ 7 w 62"/>
              <a:gd name="T13" fmla="*/ 17 h 54"/>
              <a:gd name="T14" fmla="*/ 7 w 62"/>
              <a:gd name="T15" fmla="*/ 23 h 54"/>
              <a:gd name="T16" fmla="*/ 0 w 62"/>
              <a:gd name="T17" fmla="*/ 31 h 54"/>
              <a:gd name="T18" fmla="*/ 4 w 62"/>
              <a:gd name="T19" fmla="*/ 36 h 54"/>
              <a:gd name="T20" fmla="*/ 4 w 62"/>
              <a:gd name="T21" fmla="*/ 46 h 54"/>
              <a:gd name="T22" fmla="*/ 10 w 62"/>
              <a:gd name="T23" fmla="*/ 47 h 54"/>
              <a:gd name="T24" fmla="*/ 18 w 62"/>
              <a:gd name="T25" fmla="*/ 54 h 54"/>
              <a:gd name="T26" fmla="*/ 23 w 62"/>
              <a:gd name="T27" fmla="*/ 50 h 54"/>
              <a:gd name="T28" fmla="*/ 32 w 62"/>
              <a:gd name="T29" fmla="*/ 48 h 54"/>
              <a:gd name="T30" fmla="*/ 37 w 62"/>
              <a:gd name="T31" fmla="*/ 46 h 54"/>
              <a:gd name="T32" fmla="*/ 37 w 62"/>
              <a:gd name="T33" fmla="*/ 36 h 54"/>
              <a:gd name="T34" fmla="*/ 32 w 62"/>
              <a:gd name="T35" fmla="*/ 38 h 54"/>
              <a:gd name="T36" fmla="*/ 20 w 62"/>
              <a:gd name="T37" fmla="*/ 46 h 54"/>
              <a:gd name="T38" fmla="*/ 20 w 62"/>
              <a:gd name="T39" fmla="*/ 21 h 54"/>
              <a:gd name="T40" fmla="*/ 33 w 62"/>
              <a:gd name="T41" fmla="*/ 33 h 54"/>
              <a:gd name="T42" fmla="*/ 58 w 62"/>
              <a:gd name="T43" fmla="*/ 35 h 54"/>
              <a:gd name="T44" fmla="*/ 62 w 62"/>
              <a:gd name="T45" fmla="*/ 38 h 54"/>
              <a:gd name="T46" fmla="*/ 60 w 62"/>
              <a:gd name="T47" fmla="*/ 41 h 54"/>
              <a:gd name="T48" fmla="*/ 59 w 62"/>
              <a:gd name="T49" fmla="*/ 46 h 54"/>
              <a:gd name="T50" fmla="*/ 56 w 62"/>
              <a:gd name="T51" fmla="*/ 47 h 54"/>
              <a:gd name="T52" fmla="*/ 52 w 62"/>
              <a:gd name="T53" fmla="*/ 50 h 54"/>
              <a:gd name="T54" fmla="*/ 50 w 62"/>
              <a:gd name="T55" fmla="*/ 48 h 54"/>
              <a:gd name="T56" fmla="*/ 45 w 62"/>
              <a:gd name="T57" fmla="*/ 48 h 54"/>
              <a:gd name="T58" fmla="*/ 44 w 62"/>
              <a:gd name="T59" fmla="*/ 45 h 54"/>
              <a:gd name="T60" fmla="*/ 41 w 62"/>
              <a:gd name="T61" fmla="*/ 41 h 54"/>
              <a:gd name="T62" fmla="*/ 43 w 62"/>
              <a:gd name="T63" fmla="*/ 39 h 54"/>
              <a:gd name="T64" fmla="*/ 43 w 62"/>
              <a:gd name="T65" fmla="*/ 33 h 54"/>
              <a:gd name="T66" fmla="*/ 46 w 62"/>
              <a:gd name="T67" fmla="*/ 33 h 54"/>
              <a:gd name="T68" fmla="*/ 50 w 62"/>
              <a:gd name="T69" fmla="*/ 29 h 54"/>
              <a:gd name="T70" fmla="*/ 52 w 62"/>
              <a:gd name="T71" fmla="*/ 31 h 54"/>
              <a:gd name="T72" fmla="*/ 58 w 62"/>
              <a:gd name="T73" fmla="*/ 31 h 54"/>
              <a:gd name="T74" fmla="*/ 58 w 62"/>
              <a:gd name="T75" fmla="*/ 35 h 54"/>
              <a:gd name="T76" fmla="*/ 57 w 62"/>
              <a:gd name="T77" fmla="*/ 40 h 54"/>
              <a:gd name="T78" fmla="*/ 45 w 62"/>
              <a:gd name="T79" fmla="*/ 40 h 54"/>
              <a:gd name="T80" fmla="*/ 51 w 62"/>
              <a:gd name="T81" fmla="*/ 46 h 54"/>
              <a:gd name="T82" fmla="*/ 62 w 62"/>
              <a:gd name="T83" fmla="*/ 12 h 54"/>
              <a:gd name="T84" fmla="*/ 59 w 62"/>
              <a:gd name="T85" fmla="*/ 15 h 54"/>
              <a:gd name="T86" fmla="*/ 59 w 62"/>
              <a:gd name="T87" fmla="*/ 22 h 54"/>
              <a:gd name="T88" fmla="*/ 55 w 62"/>
              <a:gd name="T89" fmla="*/ 23 h 54"/>
              <a:gd name="T90" fmla="*/ 50 w 62"/>
              <a:gd name="T91" fmla="*/ 28 h 54"/>
              <a:gd name="T92" fmla="*/ 46 w 62"/>
              <a:gd name="T93" fmla="*/ 25 h 54"/>
              <a:gd name="T94" fmla="*/ 39 w 62"/>
              <a:gd name="T95" fmla="*/ 25 h 54"/>
              <a:gd name="T96" fmla="*/ 39 w 62"/>
              <a:gd name="T97" fmla="*/ 20 h 54"/>
              <a:gd name="T98" fmla="*/ 34 w 62"/>
              <a:gd name="T99" fmla="*/ 15 h 54"/>
              <a:gd name="T100" fmla="*/ 37 w 62"/>
              <a:gd name="T101" fmla="*/ 12 h 54"/>
              <a:gd name="T102" fmla="*/ 37 w 62"/>
              <a:gd name="T103" fmla="*/ 5 h 54"/>
              <a:gd name="T104" fmla="*/ 41 w 62"/>
              <a:gd name="T105" fmla="*/ 5 h 54"/>
              <a:gd name="T106" fmla="*/ 46 w 62"/>
              <a:gd name="T107" fmla="*/ 0 h 54"/>
              <a:gd name="T108" fmla="*/ 49 w 62"/>
              <a:gd name="T109" fmla="*/ 3 h 54"/>
              <a:gd name="T110" fmla="*/ 56 w 62"/>
              <a:gd name="T111" fmla="*/ 3 h 54"/>
              <a:gd name="T112" fmla="*/ 57 w 62"/>
              <a:gd name="T113" fmla="*/ 7 h 54"/>
              <a:gd name="T114" fmla="*/ 48 w 62"/>
              <a:gd name="T115" fmla="*/ 22 h 54"/>
              <a:gd name="T116" fmla="*/ 40 w 62"/>
              <a:gd name="T117" fmla="*/ 14 h 54"/>
              <a:gd name="T118" fmla="*/ 56 w 62"/>
              <a:gd name="T119" fmla="*/ 1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 h="54">
                <a:moveTo>
                  <a:pt x="41" y="36"/>
                </a:moveTo>
                <a:cubicBezTo>
                  <a:pt x="41" y="31"/>
                  <a:pt x="41" y="31"/>
                  <a:pt x="41" y="31"/>
                </a:cubicBezTo>
                <a:cubicBezTo>
                  <a:pt x="37" y="31"/>
                  <a:pt x="37" y="31"/>
                  <a:pt x="37" y="31"/>
                </a:cubicBezTo>
                <a:cubicBezTo>
                  <a:pt x="37" y="28"/>
                  <a:pt x="36" y="25"/>
                  <a:pt x="34" y="23"/>
                </a:cubicBezTo>
                <a:cubicBezTo>
                  <a:pt x="37" y="20"/>
                  <a:pt x="37" y="20"/>
                  <a:pt x="37" y="20"/>
                </a:cubicBezTo>
                <a:cubicBezTo>
                  <a:pt x="33" y="17"/>
                  <a:pt x="33" y="17"/>
                  <a:pt x="33" y="17"/>
                </a:cubicBezTo>
                <a:cubicBezTo>
                  <a:pt x="32" y="18"/>
                  <a:pt x="32" y="18"/>
                  <a:pt x="32" y="18"/>
                </a:cubicBezTo>
                <a:cubicBezTo>
                  <a:pt x="30" y="20"/>
                  <a:pt x="30" y="20"/>
                  <a:pt x="30" y="20"/>
                </a:cubicBezTo>
                <a:cubicBezTo>
                  <a:pt x="28" y="18"/>
                  <a:pt x="26" y="17"/>
                  <a:pt x="23" y="17"/>
                </a:cubicBezTo>
                <a:cubicBezTo>
                  <a:pt x="23" y="13"/>
                  <a:pt x="23" y="13"/>
                  <a:pt x="23" y="13"/>
                </a:cubicBezTo>
                <a:cubicBezTo>
                  <a:pt x="18" y="13"/>
                  <a:pt x="18" y="13"/>
                  <a:pt x="18" y="13"/>
                </a:cubicBezTo>
                <a:cubicBezTo>
                  <a:pt x="18" y="17"/>
                  <a:pt x="18" y="17"/>
                  <a:pt x="18" y="17"/>
                </a:cubicBezTo>
                <a:cubicBezTo>
                  <a:pt x="15" y="17"/>
                  <a:pt x="12" y="18"/>
                  <a:pt x="10" y="20"/>
                </a:cubicBezTo>
                <a:cubicBezTo>
                  <a:pt x="7" y="17"/>
                  <a:pt x="7" y="17"/>
                  <a:pt x="7" y="17"/>
                </a:cubicBezTo>
                <a:cubicBezTo>
                  <a:pt x="4" y="20"/>
                  <a:pt x="4" y="20"/>
                  <a:pt x="4" y="20"/>
                </a:cubicBezTo>
                <a:cubicBezTo>
                  <a:pt x="7" y="23"/>
                  <a:pt x="7" y="23"/>
                  <a:pt x="7" y="23"/>
                </a:cubicBezTo>
                <a:cubicBezTo>
                  <a:pt x="5" y="26"/>
                  <a:pt x="4" y="28"/>
                  <a:pt x="4" y="31"/>
                </a:cubicBezTo>
                <a:cubicBezTo>
                  <a:pt x="0" y="31"/>
                  <a:pt x="0" y="31"/>
                  <a:pt x="0" y="31"/>
                </a:cubicBezTo>
                <a:cubicBezTo>
                  <a:pt x="0" y="36"/>
                  <a:pt x="0" y="36"/>
                  <a:pt x="0" y="36"/>
                </a:cubicBezTo>
                <a:cubicBezTo>
                  <a:pt x="4" y="36"/>
                  <a:pt x="4" y="36"/>
                  <a:pt x="4" y="36"/>
                </a:cubicBezTo>
                <a:cubicBezTo>
                  <a:pt x="4" y="39"/>
                  <a:pt x="5" y="41"/>
                  <a:pt x="7" y="44"/>
                </a:cubicBezTo>
                <a:cubicBezTo>
                  <a:pt x="4" y="46"/>
                  <a:pt x="4" y="46"/>
                  <a:pt x="4" y="46"/>
                </a:cubicBezTo>
                <a:cubicBezTo>
                  <a:pt x="7" y="50"/>
                  <a:pt x="7" y="50"/>
                  <a:pt x="7" y="50"/>
                </a:cubicBezTo>
                <a:cubicBezTo>
                  <a:pt x="10" y="47"/>
                  <a:pt x="10" y="47"/>
                  <a:pt x="10" y="47"/>
                </a:cubicBezTo>
                <a:cubicBezTo>
                  <a:pt x="12" y="49"/>
                  <a:pt x="15" y="50"/>
                  <a:pt x="18" y="50"/>
                </a:cubicBezTo>
                <a:cubicBezTo>
                  <a:pt x="18" y="54"/>
                  <a:pt x="18" y="54"/>
                  <a:pt x="18" y="54"/>
                </a:cubicBezTo>
                <a:cubicBezTo>
                  <a:pt x="23" y="54"/>
                  <a:pt x="23" y="54"/>
                  <a:pt x="23" y="54"/>
                </a:cubicBezTo>
                <a:cubicBezTo>
                  <a:pt x="23" y="50"/>
                  <a:pt x="23" y="50"/>
                  <a:pt x="23" y="50"/>
                </a:cubicBezTo>
                <a:cubicBezTo>
                  <a:pt x="26" y="50"/>
                  <a:pt x="28" y="49"/>
                  <a:pt x="31" y="47"/>
                </a:cubicBezTo>
                <a:cubicBezTo>
                  <a:pt x="32" y="48"/>
                  <a:pt x="32" y="48"/>
                  <a:pt x="32" y="48"/>
                </a:cubicBezTo>
                <a:cubicBezTo>
                  <a:pt x="33" y="50"/>
                  <a:pt x="33" y="50"/>
                  <a:pt x="33" y="50"/>
                </a:cubicBezTo>
                <a:cubicBezTo>
                  <a:pt x="37" y="46"/>
                  <a:pt x="37" y="46"/>
                  <a:pt x="37" y="46"/>
                </a:cubicBezTo>
                <a:cubicBezTo>
                  <a:pt x="34" y="43"/>
                  <a:pt x="34" y="43"/>
                  <a:pt x="34" y="43"/>
                </a:cubicBezTo>
                <a:cubicBezTo>
                  <a:pt x="36" y="41"/>
                  <a:pt x="37" y="39"/>
                  <a:pt x="37" y="36"/>
                </a:cubicBezTo>
                <a:cubicBezTo>
                  <a:pt x="41" y="36"/>
                  <a:pt x="41" y="36"/>
                  <a:pt x="41" y="36"/>
                </a:cubicBezTo>
                <a:close/>
                <a:moveTo>
                  <a:pt x="32" y="38"/>
                </a:moveTo>
                <a:cubicBezTo>
                  <a:pt x="32" y="38"/>
                  <a:pt x="32" y="38"/>
                  <a:pt x="32" y="38"/>
                </a:cubicBezTo>
                <a:cubicBezTo>
                  <a:pt x="30" y="43"/>
                  <a:pt x="26" y="46"/>
                  <a:pt x="20" y="46"/>
                </a:cubicBezTo>
                <a:cubicBezTo>
                  <a:pt x="14" y="46"/>
                  <a:pt x="8" y="40"/>
                  <a:pt x="8" y="33"/>
                </a:cubicBezTo>
                <a:cubicBezTo>
                  <a:pt x="8" y="27"/>
                  <a:pt x="14" y="21"/>
                  <a:pt x="20" y="21"/>
                </a:cubicBezTo>
                <a:cubicBezTo>
                  <a:pt x="26" y="21"/>
                  <a:pt x="30" y="24"/>
                  <a:pt x="32" y="29"/>
                </a:cubicBezTo>
                <a:cubicBezTo>
                  <a:pt x="32" y="30"/>
                  <a:pt x="33" y="32"/>
                  <a:pt x="33" y="33"/>
                </a:cubicBezTo>
                <a:cubicBezTo>
                  <a:pt x="33" y="35"/>
                  <a:pt x="32" y="37"/>
                  <a:pt x="32" y="38"/>
                </a:cubicBezTo>
                <a:close/>
                <a:moveTo>
                  <a:pt x="58" y="35"/>
                </a:moveTo>
                <a:cubicBezTo>
                  <a:pt x="59" y="36"/>
                  <a:pt x="59" y="37"/>
                  <a:pt x="60" y="38"/>
                </a:cubicBezTo>
                <a:cubicBezTo>
                  <a:pt x="62" y="38"/>
                  <a:pt x="62" y="38"/>
                  <a:pt x="62" y="38"/>
                </a:cubicBezTo>
                <a:cubicBezTo>
                  <a:pt x="62" y="41"/>
                  <a:pt x="62" y="41"/>
                  <a:pt x="62" y="41"/>
                </a:cubicBezTo>
                <a:cubicBezTo>
                  <a:pt x="60" y="41"/>
                  <a:pt x="60" y="41"/>
                  <a:pt x="60" y="41"/>
                </a:cubicBezTo>
                <a:cubicBezTo>
                  <a:pt x="59" y="42"/>
                  <a:pt x="59" y="44"/>
                  <a:pt x="58" y="45"/>
                </a:cubicBezTo>
                <a:cubicBezTo>
                  <a:pt x="59" y="46"/>
                  <a:pt x="59" y="46"/>
                  <a:pt x="59" y="46"/>
                </a:cubicBezTo>
                <a:cubicBezTo>
                  <a:pt x="58" y="48"/>
                  <a:pt x="58" y="48"/>
                  <a:pt x="58" y="48"/>
                </a:cubicBezTo>
                <a:cubicBezTo>
                  <a:pt x="56" y="47"/>
                  <a:pt x="56" y="47"/>
                  <a:pt x="56" y="47"/>
                </a:cubicBezTo>
                <a:cubicBezTo>
                  <a:pt x="55" y="47"/>
                  <a:pt x="54" y="48"/>
                  <a:pt x="52" y="48"/>
                </a:cubicBezTo>
                <a:cubicBezTo>
                  <a:pt x="52" y="50"/>
                  <a:pt x="52" y="50"/>
                  <a:pt x="52" y="50"/>
                </a:cubicBezTo>
                <a:cubicBezTo>
                  <a:pt x="50" y="50"/>
                  <a:pt x="50" y="50"/>
                  <a:pt x="50" y="50"/>
                </a:cubicBezTo>
                <a:cubicBezTo>
                  <a:pt x="50" y="48"/>
                  <a:pt x="50" y="48"/>
                  <a:pt x="50" y="48"/>
                </a:cubicBezTo>
                <a:cubicBezTo>
                  <a:pt x="49" y="48"/>
                  <a:pt x="47" y="47"/>
                  <a:pt x="46" y="47"/>
                </a:cubicBezTo>
                <a:cubicBezTo>
                  <a:pt x="45" y="48"/>
                  <a:pt x="45" y="48"/>
                  <a:pt x="45" y="48"/>
                </a:cubicBezTo>
                <a:cubicBezTo>
                  <a:pt x="43" y="46"/>
                  <a:pt x="43" y="46"/>
                  <a:pt x="43" y="46"/>
                </a:cubicBezTo>
                <a:cubicBezTo>
                  <a:pt x="44" y="45"/>
                  <a:pt x="44" y="45"/>
                  <a:pt x="44" y="45"/>
                </a:cubicBezTo>
                <a:cubicBezTo>
                  <a:pt x="43" y="44"/>
                  <a:pt x="43" y="42"/>
                  <a:pt x="43" y="41"/>
                </a:cubicBezTo>
                <a:cubicBezTo>
                  <a:pt x="41" y="41"/>
                  <a:pt x="41" y="41"/>
                  <a:pt x="41" y="41"/>
                </a:cubicBezTo>
                <a:cubicBezTo>
                  <a:pt x="41" y="39"/>
                  <a:pt x="41" y="39"/>
                  <a:pt x="41" y="39"/>
                </a:cubicBezTo>
                <a:cubicBezTo>
                  <a:pt x="43" y="39"/>
                  <a:pt x="43" y="39"/>
                  <a:pt x="43" y="39"/>
                </a:cubicBezTo>
                <a:cubicBezTo>
                  <a:pt x="43" y="37"/>
                  <a:pt x="43" y="36"/>
                  <a:pt x="44" y="35"/>
                </a:cubicBezTo>
                <a:cubicBezTo>
                  <a:pt x="43" y="33"/>
                  <a:pt x="43" y="33"/>
                  <a:pt x="43" y="33"/>
                </a:cubicBezTo>
                <a:cubicBezTo>
                  <a:pt x="45" y="32"/>
                  <a:pt x="45" y="32"/>
                  <a:pt x="45" y="32"/>
                </a:cubicBezTo>
                <a:cubicBezTo>
                  <a:pt x="46" y="33"/>
                  <a:pt x="46" y="33"/>
                  <a:pt x="46" y="33"/>
                </a:cubicBezTo>
                <a:cubicBezTo>
                  <a:pt x="47" y="32"/>
                  <a:pt x="48" y="32"/>
                  <a:pt x="50" y="31"/>
                </a:cubicBezTo>
                <a:cubicBezTo>
                  <a:pt x="50" y="29"/>
                  <a:pt x="50" y="29"/>
                  <a:pt x="50" y="29"/>
                </a:cubicBezTo>
                <a:cubicBezTo>
                  <a:pt x="52" y="29"/>
                  <a:pt x="52" y="29"/>
                  <a:pt x="52" y="29"/>
                </a:cubicBezTo>
                <a:cubicBezTo>
                  <a:pt x="52" y="31"/>
                  <a:pt x="52" y="31"/>
                  <a:pt x="52" y="31"/>
                </a:cubicBezTo>
                <a:cubicBezTo>
                  <a:pt x="54" y="32"/>
                  <a:pt x="55" y="32"/>
                  <a:pt x="56" y="33"/>
                </a:cubicBezTo>
                <a:cubicBezTo>
                  <a:pt x="58" y="31"/>
                  <a:pt x="58" y="31"/>
                  <a:pt x="58" y="31"/>
                </a:cubicBezTo>
                <a:cubicBezTo>
                  <a:pt x="59" y="33"/>
                  <a:pt x="59" y="33"/>
                  <a:pt x="59" y="33"/>
                </a:cubicBezTo>
                <a:cubicBezTo>
                  <a:pt x="58" y="35"/>
                  <a:pt x="58" y="35"/>
                  <a:pt x="58" y="35"/>
                </a:cubicBezTo>
                <a:close/>
                <a:moveTo>
                  <a:pt x="51" y="46"/>
                </a:moveTo>
                <a:cubicBezTo>
                  <a:pt x="55" y="46"/>
                  <a:pt x="57" y="43"/>
                  <a:pt x="57" y="40"/>
                </a:cubicBezTo>
                <a:cubicBezTo>
                  <a:pt x="57" y="36"/>
                  <a:pt x="55" y="34"/>
                  <a:pt x="51" y="34"/>
                </a:cubicBezTo>
                <a:cubicBezTo>
                  <a:pt x="48" y="34"/>
                  <a:pt x="45" y="36"/>
                  <a:pt x="45" y="40"/>
                </a:cubicBezTo>
                <a:cubicBezTo>
                  <a:pt x="45" y="43"/>
                  <a:pt x="48" y="46"/>
                  <a:pt x="51" y="46"/>
                </a:cubicBezTo>
                <a:cubicBezTo>
                  <a:pt x="51" y="46"/>
                  <a:pt x="51" y="46"/>
                  <a:pt x="51" y="46"/>
                </a:cubicBezTo>
                <a:close/>
                <a:moveTo>
                  <a:pt x="59" y="12"/>
                </a:moveTo>
                <a:cubicBezTo>
                  <a:pt x="62" y="12"/>
                  <a:pt x="62" y="12"/>
                  <a:pt x="62" y="12"/>
                </a:cubicBezTo>
                <a:cubicBezTo>
                  <a:pt x="62" y="15"/>
                  <a:pt x="62" y="15"/>
                  <a:pt x="62" y="15"/>
                </a:cubicBezTo>
                <a:cubicBezTo>
                  <a:pt x="59" y="15"/>
                  <a:pt x="59" y="15"/>
                  <a:pt x="59" y="15"/>
                </a:cubicBezTo>
                <a:cubicBezTo>
                  <a:pt x="59" y="17"/>
                  <a:pt x="58" y="19"/>
                  <a:pt x="57" y="20"/>
                </a:cubicBezTo>
                <a:cubicBezTo>
                  <a:pt x="59" y="22"/>
                  <a:pt x="59" y="22"/>
                  <a:pt x="59" y="22"/>
                </a:cubicBezTo>
                <a:cubicBezTo>
                  <a:pt x="56" y="25"/>
                  <a:pt x="56" y="25"/>
                  <a:pt x="56" y="25"/>
                </a:cubicBezTo>
                <a:cubicBezTo>
                  <a:pt x="55" y="23"/>
                  <a:pt x="55" y="23"/>
                  <a:pt x="55" y="23"/>
                </a:cubicBezTo>
                <a:cubicBezTo>
                  <a:pt x="53" y="24"/>
                  <a:pt x="51" y="25"/>
                  <a:pt x="50" y="25"/>
                </a:cubicBezTo>
                <a:cubicBezTo>
                  <a:pt x="50" y="28"/>
                  <a:pt x="50" y="28"/>
                  <a:pt x="50" y="28"/>
                </a:cubicBezTo>
                <a:cubicBezTo>
                  <a:pt x="46" y="28"/>
                  <a:pt x="46" y="28"/>
                  <a:pt x="46" y="28"/>
                </a:cubicBezTo>
                <a:cubicBezTo>
                  <a:pt x="46" y="25"/>
                  <a:pt x="46" y="25"/>
                  <a:pt x="46" y="25"/>
                </a:cubicBezTo>
                <a:cubicBezTo>
                  <a:pt x="44" y="25"/>
                  <a:pt x="43" y="24"/>
                  <a:pt x="41" y="23"/>
                </a:cubicBezTo>
                <a:cubicBezTo>
                  <a:pt x="39" y="25"/>
                  <a:pt x="39" y="25"/>
                  <a:pt x="39" y="25"/>
                </a:cubicBezTo>
                <a:cubicBezTo>
                  <a:pt x="37" y="22"/>
                  <a:pt x="37" y="22"/>
                  <a:pt x="37" y="22"/>
                </a:cubicBezTo>
                <a:cubicBezTo>
                  <a:pt x="39" y="20"/>
                  <a:pt x="39" y="20"/>
                  <a:pt x="39" y="20"/>
                </a:cubicBezTo>
                <a:cubicBezTo>
                  <a:pt x="38" y="19"/>
                  <a:pt x="37" y="17"/>
                  <a:pt x="37" y="15"/>
                </a:cubicBezTo>
                <a:cubicBezTo>
                  <a:pt x="34" y="15"/>
                  <a:pt x="34" y="15"/>
                  <a:pt x="34" y="15"/>
                </a:cubicBezTo>
                <a:cubicBezTo>
                  <a:pt x="34" y="12"/>
                  <a:pt x="34" y="12"/>
                  <a:pt x="34" y="12"/>
                </a:cubicBezTo>
                <a:cubicBezTo>
                  <a:pt x="37" y="12"/>
                  <a:pt x="37" y="12"/>
                  <a:pt x="37" y="12"/>
                </a:cubicBezTo>
                <a:cubicBezTo>
                  <a:pt x="37" y="10"/>
                  <a:pt x="38" y="9"/>
                  <a:pt x="39" y="7"/>
                </a:cubicBezTo>
                <a:cubicBezTo>
                  <a:pt x="37" y="5"/>
                  <a:pt x="37" y="5"/>
                  <a:pt x="37" y="5"/>
                </a:cubicBezTo>
                <a:cubicBezTo>
                  <a:pt x="39" y="3"/>
                  <a:pt x="39" y="3"/>
                  <a:pt x="39" y="3"/>
                </a:cubicBezTo>
                <a:cubicBezTo>
                  <a:pt x="41" y="5"/>
                  <a:pt x="41" y="5"/>
                  <a:pt x="41" y="5"/>
                </a:cubicBezTo>
                <a:cubicBezTo>
                  <a:pt x="43" y="4"/>
                  <a:pt x="44" y="3"/>
                  <a:pt x="46" y="3"/>
                </a:cubicBezTo>
                <a:cubicBezTo>
                  <a:pt x="46" y="0"/>
                  <a:pt x="46" y="0"/>
                  <a:pt x="46" y="0"/>
                </a:cubicBezTo>
                <a:cubicBezTo>
                  <a:pt x="49" y="0"/>
                  <a:pt x="49" y="0"/>
                  <a:pt x="49" y="0"/>
                </a:cubicBezTo>
                <a:cubicBezTo>
                  <a:pt x="49" y="3"/>
                  <a:pt x="49" y="3"/>
                  <a:pt x="49" y="3"/>
                </a:cubicBezTo>
                <a:cubicBezTo>
                  <a:pt x="51" y="3"/>
                  <a:pt x="53" y="4"/>
                  <a:pt x="54" y="5"/>
                </a:cubicBezTo>
                <a:cubicBezTo>
                  <a:pt x="56" y="3"/>
                  <a:pt x="56" y="3"/>
                  <a:pt x="56" y="3"/>
                </a:cubicBezTo>
                <a:cubicBezTo>
                  <a:pt x="59" y="5"/>
                  <a:pt x="59" y="5"/>
                  <a:pt x="59" y="5"/>
                </a:cubicBezTo>
                <a:cubicBezTo>
                  <a:pt x="57" y="7"/>
                  <a:pt x="57" y="7"/>
                  <a:pt x="57" y="7"/>
                </a:cubicBezTo>
                <a:cubicBezTo>
                  <a:pt x="58" y="8"/>
                  <a:pt x="59" y="10"/>
                  <a:pt x="59" y="12"/>
                </a:cubicBezTo>
                <a:close/>
                <a:moveTo>
                  <a:pt x="48" y="22"/>
                </a:moveTo>
                <a:cubicBezTo>
                  <a:pt x="48" y="22"/>
                  <a:pt x="48" y="22"/>
                  <a:pt x="48" y="22"/>
                </a:cubicBezTo>
                <a:cubicBezTo>
                  <a:pt x="43" y="22"/>
                  <a:pt x="40" y="18"/>
                  <a:pt x="40" y="14"/>
                </a:cubicBezTo>
                <a:cubicBezTo>
                  <a:pt x="40" y="9"/>
                  <a:pt x="43" y="6"/>
                  <a:pt x="48" y="6"/>
                </a:cubicBezTo>
                <a:cubicBezTo>
                  <a:pt x="52" y="6"/>
                  <a:pt x="56" y="9"/>
                  <a:pt x="56" y="14"/>
                </a:cubicBezTo>
                <a:cubicBezTo>
                  <a:pt x="56" y="18"/>
                  <a:pt x="52" y="22"/>
                  <a:pt x="48" y="22"/>
                </a:cubicBezTo>
                <a:close/>
              </a:path>
            </a:pathLst>
          </a:custGeom>
          <a:solidFill>
            <a:srgbClr val="013B6D"/>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48" name="Freeform 45"/>
          <p:cNvSpPr>
            <a:spLocks noEditPoints="1"/>
          </p:cNvSpPr>
          <p:nvPr/>
        </p:nvSpPr>
        <p:spPr bwMode="auto">
          <a:xfrm>
            <a:off x="6967591" y="3108074"/>
            <a:ext cx="253729" cy="313729"/>
          </a:xfrm>
          <a:custGeom>
            <a:avLst/>
            <a:gdLst>
              <a:gd name="T0" fmla="*/ 40 w 46"/>
              <a:gd name="T1" fmla="*/ 28 h 51"/>
              <a:gd name="T2" fmla="*/ 35 w 46"/>
              <a:gd name="T3" fmla="*/ 41 h 51"/>
              <a:gd name="T4" fmla="*/ 34 w 46"/>
              <a:gd name="T5" fmla="*/ 34 h 51"/>
              <a:gd name="T6" fmla="*/ 29 w 46"/>
              <a:gd name="T7" fmla="*/ 30 h 51"/>
              <a:gd name="T8" fmla="*/ 29 w 46"/>
              <a:gd name="T9" fmla="*/ 30 h 51"/>
              <a:gd name="T10" fmla="*/ 27 w 46"/>
              <a:gd name="T11" fmla="*/ 30 h 51"/>
              <a:gd name="T12" fmla="*/ 25 w 46"/>
              <a:gd name="T13" fmla="*/ 35 h 51"/>
              <a:gd name="T14" fmla="*/ 24 w 46"/>
              <a:gd name="T15" fmla="*/ 38 h 51"/>
              <a:gd name="T16" fmla="*/ 24 w 46"/>
              <a:gd name="T17" fmla="*/ 32 h 51"/>
              <a:gd name="T18" fmla="*/ 24 w 46"/>
              <a:gd name="T19" fmla="*/ 31 h 51"/>
              <a:gd name="T20" fmla="*/ 23 w 46"/>
              <a:gd name="T21" fmla="*/ 30 h 51"/>
              <a:gd name="T22" fmla="*/ 22 w 46"/>
              <a:gd name="T23" fmla="*/ 31 h 51"/>
              <a:gd name="T24" fmla="*/ 22 w 46"/>
              <a:gd name="T25" fmla="*/ 32 h 51"/>
              <a:gd name="T26" fmla="*/ 21 w 46"/>
              <a:gd name="T27" fmla="*/ 38 h 51"/>
              <a:gd name="T28" fmla="*/ 20 w 46"/>
              <a:gd name="T29" fmla="*/ 35 h 51"/>
              <a:gd name="T30" fmla="*/ 19 w 46"/>
              <a:gd name="T31" fmla="*/ 30 h 51"/>
              <a:gd name="T32" fmla="*/ 15 w 46"/>
              <a:gd name="T33" fmla="*/ 30 h 51"/>
              <a:gd name="T34" fmla="*/ 15 w 46"/>
              <a:gd name="T35" fmla="*/ 30 h 51"/>
              <a:gd name="T36" fmla="*/ 11 w 46"/>
              <a:gd name="T37" fmla="*/ 34 h 51"/>
              <a:gd name="T38" fmla="*/ 10 w 46"/>
              <a:gd name="T39" fmla="*/ 41 h 51"/>
              <a:gd name="T40" fmla="*/ 5 w 46"/>
              <a:gd name="T41" fmla="*/ 28 h 51"/>
              <a:gd name="T42" fmla="*/ 23 w 46"/>
              <a:gd name="T43" fmla="*/ 11 h 51"/>
              <a:gd name="T44" fmla="*/ 23 w 46"/>
              <a:gd name="T45" fmla="*/ 14 h 51"/>
              <a:gd name="T46" fmla="*/ 25 w 46"/>
              <a:gd name="T47" fmla="*/ 15 h 51"/>
              <a:gd name="T48" fmla="*/ 28 w 46"/>
              <a:gd name="T49" fmla="*/ 13 h 51"/>
              <a:gd name="T50" fmla="*/ 32 w 46"/>
              <a:gd name="T51" fmla="*/ 11 h 51"/>
              <a:gd name="T52" fmla="*/ 34 w 46"/>
              <a:gd name="T53" fmla="*/ 9 h 51"/>
              <a:gd name="T54" fmla="*/ 34 w 46"/>
              <a:gd name="T55" fmla="*/ 7 h 51"/>
              <a:gd name="T56" fmla="*/ 32 w 46"/>
              <a:gd name="T57" fmla="*/ 5 h 51"/>
              <a:gd name="T58" fmla="*/ 28 w 46"/>
              <a:gd name="T59" fmla="*/ 3 h 51"/>
              <a:gd name="T60" fmla="*/ 25 w 46"/>
              <a:gd name="T61" fmla="*/ 1 h 51"/>
              <a:gd name="T62" fmla="*/ 23 w 46"/>
              <a:gd name="T63" fmla="*/ 2 h 51"/>
              <a:gd name="T64" fmla="*/ 23 w 46"/>
              <a:gd name="T65" fmla="*/ 5 h 51"/>
              <a:gd name="T66" fmla="*/ 0 w 46"/>
              <a:gd name="T67" fmla="*/ 28 h 51"/>
              <a:gd name="T68" fmla="*/ 23 w 46"/>
              <a:gd name="T69" fmla="*/ 51 h 51"/>
              <a:gd name="T70" fmla="*/ 46 w 46"/>
              <a:gd name="T71" fmla="*/ 28 h 51"/>
              <a:gd name="T72" fmla="*/ 40 w 46"/>
              <a:gd name="T73" fmla="*/ 28 h 51"/>
              <a:gd name="T74" fmla="*/ 23 w 46"/>
              <a:gd name="T75" fmla="*/ 19 h 51"/>
              <a:gd name="T76" fmla="*/ 28 w 46"/>
              <a:gd name="T77" fmla="*/ 24 h 51"/>
              <a:gd name="T78" fmla="*/ 23 w 46"/>
              <a:gd name="T79" fmla="*/ 29 h 51"/>
              <a:gd name="T80" fmla="*/ 17 w 46"/>
              <a:gd name="T81" fmla="*/ 24 h 51"/>
              <a:gd name="T82" fmla="*/ 23 w 46"/>
              <a:gd name="T83" fmla="*/ 19 h 51"/>
              <a:gd name="T84" fmla="*/ 30 w 46"/>
              <a:gd name="T85" fmla="*/ 37 h 51"/>
              <a:gd name="T86" fmla="*/ 30 w 46"/>
              <a:gd name="T87" fmla="*/ 37 h 51"/>
              <a:gd name="T88" fmla="*/ 30 w 46"/>
              <a:gd name="T89" fmla="*/ 37 h 51"/>
              <a:gd name="T90" fmla="*/ 30 w 46"/>
              <a:gd name="T91" fmla="*/ 44 h 51"/>
              <a:gd name="T92" fmla="*/ 30 w 46"/>
              <a:gd name="T93" fmla="*/ 44 h 51"/>
              <a:gd name="T94" fmla="*/ 29 w 46"/>
              <a:gd name="T95" fmla="*/ 37 h 51"/>
              <a:gd name="T96" fmla="*/ 30 w 46"/>
              <a:gd name="T97" fmla="*/ 37 h 51"/>
              <a:gd name="T98" fmla="*/ 15 w 46"/>
              <a:gd name="T99" fmla="*/ 37 h 51"/>
              <a:gd name="T100" fmla="*/ 15 w 46"/>
              <a:gd name="T101" fmla="*/ 37 h 51"/>
              <a:gd name="T102" fmla="*/ 15 w 46"/>
              <a:gd name="T103" fmla="*/ 44 h 51"/>
              <a:gd name="T104" fmla="*/ 14 w 46"/>
              <a:gd name="T105" fmla="*/ 44 h 51"/>
              <a:gd name="T106" fmla="*/ 14 w 46"/>
              <a:gd name="T107" fmla="*/ 37 h 51"/>
              <a:gd name="T108" fmla="*/ 15 w 46"/>
              <a:gd name="T109" fmla="*/ 3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6" h="51">
                <a:moveTo>
                  <a:pt x="40" y="28"/>
                </a:moveTo>
                <a:cubicBezTo>
                  <a:pt x="40" y="33"/>
                  <a:pt x="38" y="38"/>
                  <a:pt x="35" y="41"/>
                </a:cubicBezTo>
                <a:cubicBezTo>
                  <a:pt x="34" y="38"/>
                  <a:pt x="34" y="35"/>
                  <a:pt x="34" y="34"/>
                </a:cubicBezTo>
                <a:cubicBezTo>
                  <a:pt x="33" y="31"/>
                  <a:pt x="30" y="30"/>
                  <a:pt x="29" y="30"/>
                </a:cubicBezTo>
                <a:cubicBezTo>
                  <a:pt x="29" y="30"/>
                  <a:pt x="29" y="30"/>
                  <a:pt x="29" y="30"/>
                </a:cubicBezTo>
                <a:cubicBezTo>
                  <a:pt x="27" y="30"/>
                  <a:pt x="27" y="30"/>
                  <a:pt x="27" y="30"/>
                </a:cubicBezTo>
                <a:cubicBezTo>
                  <a:pt x="25" y="35"/>
                  <a:pt x="25" y="35"/>
                  <a:pt x="25" y="35"/>
                </a:cubicBezTo>
                <a:cubicBezTo>
                  <a:pt x="24" y="38"/>
                  <a:pt x="24" y="38"/>
                  <a:pt x="24" y="38"/>
                </a:cubicBezTo>
                <a:cubicBezTo>
                  <a:pt x="24" y="32"/>
                  <a:pt x="24" y="32"/>
                  <a:pt x="24" y="32"/>
                </a:cubicBezTo>
                <a:cubicBezTo>
                  <a:pt x="24" y="32"/>
                  <a:pt x="24" y="31"/>
                  <a:pt x="24" y="31"/>
                </a:cubicBezTo>
                <a:cubicBezTo>
                  <a:pt x="24" y="31"/>
                  <a:pt x="23" y="30"/>
                  <a:pt x="23" y="30"/>
                </a:cubicBezTo>
                <a:cubicBezTo>
                  <a:pt x="22" y="30"/>
                  <a:pt x="22" y="31"/>
                  <a:pt x="22" y="31"/>
                </a:cubicBezTo>
                <a:cubicBezTo>
                  <a:pt x="22" y="31"/>
                  <a:pt x="22" y="32"/>
                  <a:pt x="22" y="32"/>
                </a:cubicBezTo>
                <a:cubicBezTo>
                  <a:pt x="21" y="38"/>
                  <a:pt x="21" y="38"/>
                  <a:pt x="21" y="38"/>
                </a:cubicBezTo>
                <a:cubicBezTo>
                  <a:pt x="20" y="35"/>
                  <a:pt x="20" y="35"/>
                  <a:pt x="20" y="35"/>
                </a:cubicBezTo>
                <a:cubicBezTo>
                  <a:pt x="19" y="30"/>
                  <a:pt x="19" y="30"/>
                  <a:pt x="19" y="30"/>
                </a:cubicBezTo>
                <a:cubicBezTo>
                  <a:pt x="15" y="30"/>
                  <a:pt x="15" y="30"/>
                  <a:pt x="15" y="30"/>
                </a:cubicBezTo>
                <a:cubicBezTo>
                  <a:pt x="15" y="30"/>
                  <a:pt x="15" y="30"/>
                  <a:pt x="15" y="30"/>
                </a:cubicBezTo>
                <a:cubicBezTo>
                  <a:pt x="13" y="31"/>
                  <a:pt x="11" y="31"/>
                  <a:pt x="11" y="34"/>
                </a:cubicBezTo>
                <a:cubicBezTo>
                  <a:pt x="10" y="35"/>
                  <a:pt x="10" y="37"/>
                  <a:pt x="10" y="41"/>
                </a:cubicBezTo>
                <a:cubicBezTo>
                  <a:pt x="7" y="37"/>
                  <a:pt x="5" y="33"/>
                  <a:pt x="5" y="28"/>
                </a:cubicBezTo>
                <a:cubicBezTo>
                  <a:pt x="5" y="19"/>
                  <a:pt x="13" y="11"/>
                  <a:pt x="23" y="11"/>
                </a:cubicBezTo>
                <a:cubicBezTo>
                  <a:pt x="23" y="14"/>
                  <a:pt x="23" y="14"/>
                  <a:pt x="23" y="14"/>
                </a:cubicBezTo>
                <a:cubicBezTo>
                  <a:pt x="23" y="15"/>
                  <a:pt x="24" y="15"/>
                  <a:pt x="25" y="15"/>
                </a:cubicBezTo>
                <a:cubicBezTo>
                  <a:pt x="28" y="13"/>
                  <a:pt x="28" y="13"/>
                  <a:pt x="28" y="13"/>
                </a:cubicBezTo>
                <a:cubicBezTo>
                  <a:pt x="29" y="12"/>
                  <a:pt x="30" y="11"/>
                  <a:pt x="32" y="11"/>
                </a:cubicBezTo>
                <a:cubicBezTo>
                  <a:pt x="34" y="9"/>
                  <a:pt x="34" y="9"/>
                  <a:pt x="34" y="9"/>
                </a:cubicBezTo>
                <a:cubicBezTo>
                  <a:pt x="36" y="8"/>
                  <a:pt x="36" y="7"/>
                  <a:pt x="34" y="7"/>
                </a:cubicBezTo>
                <a:cubicBezTo>
                  <a:pt x="32" y="5"/>
                  <a:pt x="32" y="5"/>
                  <a:pt x="32" y="5"/>
                </a:cubicBezTo>
                <a:cubicBezTo>
                  <a:pt x="30" y="4"/>
                  <a:pt x="29" y="3"/>
                  <a:pt x="28" y="3"/>
                </a:cubicBezTo>
                <a:cubicBezTo>
                  <a:pt x="25" y="1"/>
                  <a:pt x="25" y="1"/>
                  <a:pt x="25" y="1"/>
                </a:cubicBezTo>
                <a:cubicBezTo>
                  <a:pt x="24" y="0"/>
                  <a:pt x="23" y="1"/>
                  <a:pt x="23" y="2"/>
                </a:cubicBezTo>
                <a:cubicBezTo>
                  <a:pt x="23" y="5"/>
                  <a:pt x="23" y="5"/>
                  <a:pt x="23" y="5"/>
                </a:cubicBezTo>
                <a:cubicBezTo>
                  <a:pt x="10" y="5"/>
                  <a:pt x="0" y="16"/>
                  <a:pt x="0" y="28"/>
                </a:cubicBezTo>
                <a:cubicBezTo>
                  <a:pt x="0" y="41"/>
                  <a:pt x="10" y="51"/>
                  <a:pt x="23" y="51"/>
                </a:cubicBezTo>
                <a:cubicBezTo>
                  <a:pt x="35" y="51"/>
                  <a:pt x="46" y="41"/>
                  <a:pt x="46" y="28"/>
                </a:cubicBezTo>
                <a:cubicBezTo>
                  <a:pt x="40" y="28"/>
                  <a:pt x="40" y="28"/>
                  <a:pt x="40" y="28"/>
                </a:cubicBezTo>
                <a:close/>
                <a:moveTo>
                  <a:pt x="23" y="19"/>
                </a:moveTo>
                <a:cubicBezTo>
                  <a:pt x="26" y="19"/>
                  <a:pt x="28" y="21"/>
                  <a:pt x="28" y="24"/>
                </a:cubicBezTo>
                <a:cubicBezTo>
                  <a:pt x="28" y="27"/>
                  <a:pt x="26" y="29"/>
                  <a:pt x="23" y="29"/>
                </a:cubicBezTo>
                <a:cubicBezTo>
                  <a:pt x="20" y="29"/>
                  <a:pt x="17" y="27"/>
                  <a:pt x="17" y="24"/>
                </a:cubicBezTo>
                <a:cubicBezTo>
                  <a:pt x="17" y="21"/>
                  <a:pt x="20" y="19"/>
                  <a:pt x="23" y="19"/>
                </a:cubicBezTo>
                <a:close/>
                <a:moveTo>
                  <a:pt x="30" y="37"/>
                </a:moveTo>
                <a:cubicBezTo>
                  <a:pt x="30" y="37"/>
                  <a:pt x="30" y="37"/>
                  <a:pt x="30" y="37"/>
                </a:cubicBezTo>
                <a:cubicBezTo>
                  <a:pt x="30" y="37"/>
                  <a:pt x="30" y="37"/>
                  <a:pt x="30" y="37"/>
                </a:cubicBezTo>
                <a:cubicBezTo>
                  <a:pt x="30" y="44"/>
                  <a:pt x="30" y="44"/>
                  <a:pt x="30" y="44"/>
                </a:cubicBezTo>
                <a:cubicBezTo>
                  <a:pt x="30" y="44"/>
                  <a:pt x="30" y="44"/>
                  <a:pt x="30" y="44"/>
                </a:cubicBezTo>
                <a:cubicBezTo>
                  <a:pt x="29" y="37"/>
                  <a:pt x="29" y="37"/>
                  <a:pt x="29" y="37"/>
                </a:cubicBezTo>
                <a:cubicBezTo>
                  <a:pt x="30" y="37"/>
                  <a:pt x="30" y="37"/>
                  <a:pt x="30" y="37"/>
                </a:cubicBezTo>
                <a:close/>
                <a:moveTo>
                  <a:pt x="15" y="37"/>
                </a:moveTo>
                <a:cubicBezTo>
                  <a:pt x="15" y="37"/>
                  <a:pt x="15" y="37"/>
                  <a:pt x="15" y="37"/>
                </a:cubicBezTo>
                <a:cubicBezTo>
                  <a:pt x="15" y="44"/>
                  <a:pt x="15" y="44"/>
                  <a:pt x="15" y="44"/>
                </a:cubicBezTo>
                <a:cubicBezTo>
                  <a:pt x="15" y="44"/>
                  <a:pt x="14" y="44"/>
                  <a:pt x="14" y="44"/>
                </a:cubicBezTo>
                <a:cubicBezTo>
                  <a:pt x="14" y="37"/>
                  <a:pt x="14" y="37"/>
                  <a:pt x="14" y="37"/>
                </a:cubicBezTo>
                <a:cubicBezTo>
                  <a:pt x="14" y="37"/>
                  <a:pt x="14" y="37"/>
                  <a:pt x="15" y="37"/>
                </a:cubicBezTo>
                <a:close/>
              </a:path>
            </a:pathLst>
          </a:custGeom>
          <a:solidFill>
            <a:srgbClr val="013B6D"/>
          </a:solidFill>
          <a:ln>
            <a:noFill/>
          </a:ln>
          <a:extLst/>
        </p:spPr>
        <p:txBody>
          <a:bodyPr vert="horz" wrap="square" lIns="72727" tIns="36363" rIns="72727" bIns="36363" numCol="1" anchor="t" anchorCtr="0" compatLnSpc="1">
            <a:prstTxWarp prst="textNoShape">
              <a:avLst/>
            </a:prstTxWarp>
          </a:bodyPr>
          <a:lstStyle/>
          <a:p>
            <a:endParaRPr lang="zh-CN" altLang="en-US"/>
          </a:p>
        </p:txBody>
      </p:sp>
      <p:sp>
        <p:nvSpPr>
          <p:cNvPr id="49" name="TextBox 48"/>
          <p:cNvSpPr txBox="1"/>
          <p:nvPr/>
        </p:nvSpPr>
        <p:spPr>
          <a:xfrm>
            <a:off x="1336518" y="4033624"/>
            <a:ext cx="1668924" cy="953677"/>
          </a:xfrm>
          <a:prstGeom prst="rect">
            <a:avLst/>
          </a:prstGeom>
          <a:noFill/>
        </p:spPr>
        <p:txBody>
          <a:bodyPr wrap="square" lIns="72727" tIns="36363" rIns="72727" bIns="36363" rtlCol="0">
            <a:spAutoFit/>
          </a:bodyPr>
          <a:lstStyle/>
          <a:p>
            <a:pPr>
              <a:lnSpc>
                <a:spcPct val="130000"/>
              </a:lnSpc>
            </a:pPr>
            <a:r>
              <a:rPr lang="zh-CN" altLang="en-US" sz="1100" dirty="0">
                <a:solidFill>
                  <a:schemeClr val="tx1">
                    <a:lumMod val="75000"/>
                    <a:lumOff val="25000"/>
                  </a:schemeClr>
                </a:solidFill>
                <a:latin typeface="微软雅黑" pitchFamily="34" charset="-122"/>
                <a:ea typeface="微软雅黑" pitchFamily="34" charset="-122"/>
              </a:rPr>
              <a:t>您的内容打在这里，或者通过复制您的文本后。您的内容打在这里，或者通过复制您的文本后。</a:t>
            </a:r>
          </a:p>
        </p:txBody>
      </p:sp>
      <p:sp>
        <p:nvSpPr>
          <p:cNvPr id="50" name="TextBox 49"/>
          <p:cNvSpPr txBox="1"/>
          <p:nvPr/>
        </p:nvSpPr>
        <p:spPr>
          <a:xfrm>
            <a:off x="1757612" y="3694499"/>
            <a:ext cx="1411412" cy="215444"/>
          </a:xfrm>
          <a:prstGeom prst="rect">
            <a:avLst/>
          </a:prstGeom>
          <a:noFill/>
        </p:spPr>
        <p:txBody>
          <a:bodyPr wrap="square" lIns="72727" tIns="0" rIns="72727" bIns="0" rtlCol="0" anchor="t">
            <a:spAutoFit/>
          </a:bodyPr>
          <a:lstStyle/>
          <a:p>
            <a:r>
              <a:rPr lang="zh-CN" altLang="en-US" sz="2100" baseline="-3000" dirty="0">
                <a:solidFill>
                  <a:schemeClr val="tx1">
                    <a:lumMod val="75000"/>
                    <a:lumOff val="25000"/>
                  </a:schemeClr>
                </a:solidFill>
                <a:latin typeface="微软雅黑" pitchFamily="34" charset="-122"/>
                <a:ea typeface="微软雅黑" pitchFamily="34" charset="-122"/>
              </a:rPr>
              <a:t>添加标题</a:t>
            </a:r>
          </a:p>
        </p:txBody>
      </p:sp>
      <p:sp>
        <p:nvSpPr>
          <p:cNvPr id="51" name="TextBox 50"/>
          <p:cNvSpPr txBox="1"/>
          <p:nvPr/>
        </p:nvSpPr>
        <p:spPr>
          <a:xfrm>
            <a:off x="2974055" y="4033624"/>
            <a:ext cx="1668924" cy="953677"/>
          </a:xfrm>
          <a:prstGeom prst="rect">
            <a:avLst/>
          </a:prstGeom>
          <a:noFill/>
        </p:spPr>
        <p:txBody>
          <a:bodyPr wrap="square" lIns="72727" tIns="36363" rIns="72727" bIns="36363" rtlCol="0">
            <a:spAutoFit/>
          </a:bodyPr>
          <a:lstStyle/>
          <a:p>
            <a:pPr>
              <a:lnSpc>
                <a:spcPct val="130000"/>
              </a:lnSpc>
            </a:pPr>
            <a:r>
              <a:rPr lang="zh-CN" altLang="en-US" sz="1100" dirty="0">
                <a:solidFill>
                  <a:schemeClr val="tx1">
                    <a:lumMod val="75000"/>
                    <a:lumOff val="25000"/>
                  </a:schemeClr>
                </a:solidFill>
                <a:latin typeface="微软雅黑" pitchFamily="34" charset="-122"/>
                <a:ea typeface="微软雅黑" pitchFamily="34" charset="-122"/>
              </a:rPr>
              <a:t>您的内容打在这里，或者通过复制您的文本后。您的内容打在这里，或者通过复制您的文本后。</a:t>
            </a:r>
          </a:p>
        </p:txBody>
      </p:sp>
      <p:sp>
        <p:nvSpPr>
          <p:cNvPr id="52" name="TextBox 51"/>
          <p:cNvSpPr txBox="1"/>
          <p:nvPr/>
        </p:nvSpPr>
        <p:spPr>
          <a:xfrm>
            <a:off x="3395147" y="3728087"/>
            <a:ext cx="1411412" cy="215444"/>
          </a:xfrm>
          <a:prstGeom prst="rect">
            <a:avLst/>
          </a:prstGeom>
          <a:noFill/>
        </p:spPr>
        <p:txBody>
          <a:bodyPr wrap="square" lIns="72727" tIns="0" rIns="72727" bIns="0" rtlCol="0" anchor="t">
            <a:spAutoFit/>
          </a:bodyPr>
          <a:lstStyle/>
          <a:p>
            <a:r>
              <a:rPr lang="zh-CN" altLang="en-US" sz="2100" baseline="-3000" dirty="0">
                <a:solidFill>
                  <a:schemeClr val="tx1">
                    <a:lumMod val="75000"/>
                    <a:lumOff val="25000"/>
                  </a:schemeClr>
                </a:solidFill>
                <a:latin typeface="微软雅黑" pitchFamily="34" charset="-122"/>
                <a:ea typeface="微软雅黑" pitchFamily="34" charset="-122"/>
              </a:rPr>
              <a:t>添加标题</a:t>
            </a:r>
          </a:p>
        </p:txBody>
      </p:sp>
      <p:sp>
        <p:nvSpPr>
          <p:cNvPr id="53" name="TextBox 52"/>
          <p:cNvSpPr txBox="1"/>
          <p:nvPr/>
        </p:nvSpPr>
        <p:spPr>
          <a:xfrm>
            <a:off x="4589579" y="4033624"/>
            <a:ext cx="1668924" cy="953677"/>
          </a:xfrm>
          <a:prstGeom prst="rect">
            <a:avLst/>
          </a:prstGeom>
          <a:noFill/>
        </p:spPr>
        <p:txBody>
          <a:bodyPr wrap="square" lIns="72727" tIns="36363" rIns="72727" bIns="36363" rtlCol="0">
            <a:spAutoFit/>
          </a:bodyPr>
          <a:lstStyle/>
          <a:p>
            <a:pPr>
              <a:lnSpc>
                <a:spcPct val="130000"/>
              </a:lnSpc>
            </a:pPr>
            <a:r>
              <a:rPr lang="zh-CN" altLang="en-US" sz="1100" dirty="0">
                <a:solidFill>
                  <a:schemeClr val="tx1">
                    <a:lumMod val="75000"/>
                    <a:lumOff val="25000"/>
                  </a:schemeClr>
                </a:solidFill>
                <a:latin typeface="微软雅黑" pitchFamily="34" charset="-122"/>
                <a:ea typeface="微软雅黑" pitchFamily="34" charset="-122"/>
              </a:rPr>
              <a:t>您的内容打在这里，或者通过复制您的文本后。您的内容打在这里，或者通过复制您的文本后。</a:t>
            </a:r>
          </a:p>
        </p:txBody>
      </p:sp>
      <p:sp>
        <p:nvSpPr>
          <p:cNvPr id="54" name="TextBox 53"/>
          <p:cNvSpPr txBox="1"/>
          <p:nvPr/>
        </p:nvSpPr>
        <p:spPr>
          <a:xfrm>
            <a:off x="5010673" y="3728087"/>
            <a:ext cx="1411412" cy="215444"/>
          </a:xfrm>
          <a:prstGeom prst="rect">
            <a:avLst/>
          </a:prstGeom>
          <a:noFill/>
        </p:spPr>
        <p:txBody>
          <a:bodyPr wrap="square" lIns="72727" tIns="0" rIns="72727" bIns="0" rtlCol="0" anchor="t">
            <a:spAutoFit/>
          </a:bodyPr>
          <a:lstStyle/>
          <a:p>
            <a:r>
              <a:rPr lang="zh-CN" altLang="en-US" sz="2100" baseline="-3000" dirty="0">
                <a:solidFill>
                  <a:schemeClr val="tx1">
                    <a:lumMod val="75000"/>
                    <a:lumOff val="25000"/>
                  </a:schemeClr>
                </a:solidFill>
                <a:latin typeface="微软雅黑" pitchFamily="34" charset="-122"/>
                <a:ea typeface="微软雅黑" pitchFamily="34" charset="-122"/>
              </a:rPr>
              <a:t>添加标题</a:t>
            </a:r>
          </a:p>
        </p:txBody>
      </p:sp>
      <p:sp>
        <p:nvSpPr>
          <p:cNvPr id="55" name="TextBox 54"/>
          <p:cNvSpPr txBox="1"/>
          <p:nvPr/>
        </p:nvSpPr>
        <p:spPr>
          <a:xfrm>
            <a:off x="6267886" y="4033624"/>
            <a:ext cx="1668924" cy="953677"/>
          </a:xfrm>
          <a:prstGeom prst="rect">
            <a:avLst/>
          </a:prstGeom>
          <a:noFill/>
        </p:spPr>
        <p:txBody>
          <a:bodyPr wrap="square" lIns="72727" tIns="36363" rIns="72727" bIns="36363" rtlCol="0">
            <a:spAutoFit/>
          </a:bodyPr>
          <a:lstStyle/>
          <a:p>
            <a:pPr>
              <a:lnSpc>
                <a:spcPct val="130000"/>
              </a:lnSpc>
            </a:pPr>
            <a:r>
              <a:rPr lang="zh-CN" altLang="en-US" sz="1100" dirty="0">
                <a:solidFill>
                  <a:schemeClr val="tx1">
                    <a:lumMod val="75000"/>
                    <a:lumOff val="25000"/>
                  </a:schemeClr>
                </a:solidFill>
                <a:latin typeface="微软雅黑" pitchFamily="34" charset="-122"/>
                <a:ea typeface="微软雅黑" pitchFamily="34" charset="-122"/>
              </a:rPr>
              <a:t>您的内容打在这里，或者通过复制您的文本后。您的内容打在这里，或者通过复制您的文本后。</a:t>
            </a:r>
          </a:p>
        </p:txBody>
      </p:sp>
      <p:sp>
        <p:nvSpPr>
          <p:cNvPr id="56" name="TextBox 55"/>
          <p:cNvSpPr txBox="1"/>
          <p:nvPr/>
        </p:nvSpPr>
        <p:spPr>
          <a:xfrm>
            <a:off x="6688980" y="3728087"/>
            <a:ext cx="1411412" cy="215444"/>
          </a:xfrm>
          <a:prstGeom prst="rect">
            <a:avLst/>
          </a:prstGeom>
          <a:noFill/>
        </p:spPr>
        <p:txBody>
          <a:bodyPr wrap="square" lIns="72727" tIns="0" rIns="72727" bIns="0" rtlCol="0" anchor="t">
            <a:spAutoFit/>
          </a:bodyPr>
          <a:lstStyle/>
          <a:p>
            <a:r>
              <a:rPr lang="zh-CN" altLang="en-US" sz="2100" baseline="-3000" dirty="0">
                <a:solidFill>
                  <a:schemeClr val="tx1">
                    <a:lumMod val="75000"/>
                    <a:lumOff val="25000"/>
                  </a:schemeClr>
                </a:solidFill>
                <a:latin typeface="微软雅黑" pitchFamily="34" charset="-122"/>
                <a:ea typeface="微软雅黑" pitchFamily="34" charset="-122"/>
              </a:rPr>
              <a:t>添加标题</a:t>
            </a:r>
          </a:p>
        </p:txBody>
      </p:sp>
    </p:spTree>
    <p:extLst>
      <p:ext uri="{BB962C8B-B14F-4D97-AF65-F5344CB8AC3E}">
        <p14:creationId xmlns:p14="http://schemas.microsoft.com/office/powerpoint/2010/main" val="1869595906"/>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5"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anim calcmode="lin" valueType="num">
                                      <p:cBhvr>
                                        <p:cTn id="12" dur="500" fill="hold"/>
                                        <p:tgtEl>
                                          <p:spTgt spid="41"/>
                                        </p:tgtEl>
                                        <p:attrNameLst>
                                          <p:attrName>ppt_w</p:attrName>
                                        </p:attrNameLst>
                                      </p:cBhvr>
                                      <p:tavLst>
                                        <p:tav tm="0" fmla="#ppt_w*sin(2.5*pi*$)">
                                          <p:val>
                                            <p:fltVal val="0"/>
                                          </p:val>
                                        </p:tav>
                                        <p:tav tm="100000">
                                          <p:val>
                                            <p:fltVal val="1"/>
                                          </p:val>
                                        </p:tav>
                                      </p:tavLst>
                                    </p:anim>
                                    <p:anim calcmode="lin" valueType="num">
                                      <p:cBhvr>
                                        <p:cTn id="13" dur="500" fill="hold"/>
                                        <p:tgtEl>
                                          <p:spTgt spid="41"/>
                                        </p:tgtEl>
                                        <p:attrNameLst>
                                          <p:attrName>ppt_h</p:attrName>
                                        </p:attrNameLst>
                                      </p:cBhvr>
                                      <p:tavLst>
                                        <p:tav tm="0">
                                          <p:val>
                                            <p:strVal val="#ppt_h"/>
                                          </p:val>
                                        </p:tav>
                                        <p:tav tm="100000">
                                          <p:val>
                                            <p:strVal val="#ppt_h"/>
                                          </p:val>
                                        </p:tav>
                                      </p:tavLst>
                                    </p:anim>
                                  </p:childTnLst>
                                </p:cTn>
                              </p:par>
                              <p:par>
                                <p:cTn id="14" presetID="45" presetClass="entr" presetSubtype="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anim calcmode="lin" valueType="num">
                                      <p:cBhvr>
                                        <p:cTn id="17" dur="500" fill="hold"/>
                                        <p:tgtEl>
                                          <p:spTgt spid="42"/>
                                        </p:tgtEl>
                                        <p:attrNameLst>
                                          <p:attrName>ppt_w</p:attrName>
                                        </p:attrNameLst>
                                      </p:cBhvr>
                                      <p:tavLst>
                                        <p:tav tm="0" fmla="#ppt_w*sin(2.5*pi*$)">
                                          <p:val>
                                            <p:fltVal val="0"/>
                                          </p:val>
                                        </p:tav>
                                        <p:tav tm="100000">
                                          <p:val>
                                            <p:fltVal val="1"/>
                                          </p:val>
                                        </p:tav>
                                      </p:tavLst>
                                    </p:anim>
                                    <p:anim calcmode="lin" valueType="num">
                                      <p:cBhvr>
                                        <p:cTn id="18" dur="500" fill="hold"/>
                                        <p:tgtEl>
                                          <p:spTgt spid="42"/>
                                        </p:tgtEl>
                                        <p:attrNameLst>
                                          <p:attrName>ppt_h</p:attrName>
                                        </p:attrNameLst>
                                      </p:cBhvr>
                                      <p:tavLst>
                                        <p:tav tm="0">
                                          <p:val>
                                            <p:strVal val="#ppt_h"/>
                                          </p:val>
                                        </p:tav>
                                        <p:tav tm="100000">
                                          <p:val>
                                            <p:strVal val="#ppt_h"/>
                                          </p:val>
                                        </p:tav>
                                      </p:tavLst>
                                    </p:anim>
                                  </p:childTnLst>
                                </p:cTn>
                              </p:par>
                            </p:childTnLst>
                          </p:cTn>
                        </p:par>
                        <p:par>
                          <p:cTn id="19" fill="hold">
                            <p:stCondLst>
                              <p:cond delay="1000"/>
                            </p:stCondLst>
                            <p:childTnLst>
                              <p:par>
                                <p:cTn id="20" presetID="47" presetClass="entr" presetSubtype="0" fill="hold" grpId="0" nodeType="after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1000"/>
                                        <p:tgtEl>
                                          <p:spTgt spid="50"/>
                                        </p:tgtEl>
                                      </p:cBhvr>
                                    </p:animEffect>
                                    <p:anim calcmode="lin" valueType="num">
                                      <p:cBhvr>
                                        <p:cTn id="23" dur="1000" fill="hold"/>
                                        <p:tgtEl>
                                          <p:spTgt spid="50"/>
                                        </p:tgtEl>
                                        <p:attrNameLst>
                                          <p:attrName>ppt_x</p:attrName>
                                        </p:attrNameLst>
                                      </p:cBhvr>
                                      <p:tavLst>
                                        <p:tav tm="0">
                                          <p:val>
                                            <p:strVal val="#ppt_x"/>
                                          </p:val>
                                        </p:tav>
                                        <p:tav tm="100000">
                                          <p:val>
                                            <p:strVal val="#ppt_x"/>
                                          </p:val>
                                        </p:tav>
                                      </p:tavLst>
                                    </p:anim>
                                    <p:anim calcmode="lin" valueType="num">
                                      <p:cBhvr>
                                        <p:cTn id="24" dur="1000" fill="hold"/>
                                        <p:tgtEl>
                                          <p:spTgt spid="50"/>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1000"/>
                                        <p:tgtEl>
                                          <p:spTgt spid="49"/>
                                        </p:tgtEl>
                                      </p:cBhvr>
                                    </p:animEffect>
                                    <p:anim calcmode="lin" valueType="num">
                                      <p:cBhvr>
                                        <p:cTn id="28" dur="1000" fill="hold"/>
                                        <p:tgtEl>
                                          <p:spTgt spid="49"/>
                                        </p:tgtEl>
                                        <p:attrNameLst>
                                          <p:attrName>ppt_x</p:attrName>
                                        </p:attrNameLst>
                                      </p:cBhvr>
                                      <p:tavLst>
                                        <p:tav tm="0">
                                          <p:val>
                                            <p:strVal val="#ppt_x"/>
                                          </p:val>
                                        </p:tav>
                                        <p:tav tm="100000">
                                          <p:val>
                                            <p:strVal val="#ppt_x"/>
                                          </p:val>
                                        </p:tav>
                                      </p:tavLst>
                                    </p:anim>
                                    <p:anim calcmode="lin" valueType="num">
                                      <p:cBhvr>
                                        <p:cTn id="29" dur="1000" fill="hold"/>
                                        <p:tgtEl>
                                          <p:spTgt spid="49"/>
                                        </p:tgtEl>
                                        <p:attrNameLst>
                                          <p:attrName>ppt_y</p:attrName>
                                        </p:attrNameLst>
                                      </p:cBhvr>
                                      <p:tavLst>
                                        <p:tav tm="0">
                                          <p:val>
                                            <p:strVal val="#ppt_y-.1"/>
                                          </p:val>
                                        </p:tav>
                                        <p:tav tm="100000">
                                          <p:val>
                                            <p:strVal val="#ppt_y"/>
                                          </p:val>
                                        </p:tav>
                                      </p:tavLst>
                                    </p:anim>
                                  </p:childTnLst>
                                </p:cTn>
                              </p:par>
                              <p:par>
                                <p:cTn id="30" presetID="2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par>
                                <p:cTn id="33" presetID="22" presetClass="entr" presetSubtype="4" fill="hold" grpId="0" nodeType="withEffect">
                                  <p:stCondLst>
                                    <p:cond delay="20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par>
                                <p:cTn id="36" presetID="22" presetClass="entr" presetSubtype="4" fill="hold" grpId="0" nodeType="withEffect">
                                  <p:stCondLst>
                                    <p:cond delay="40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par>
                                <p:cTn id="39" presetID="22" presetClass="entr" presetSubtype="4" fill="hold" grpId="0" nodeType="withEffect">
                                  <p:stCondLst>
                                    <p:cond delay="60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childTnLst>
                          </p:cTn>
                        </p:par>
                        <p:par>
                          <p:cTn id="42" fill="hold">
                            <p:stCondLst>
                              <p:cond delay="2100"/>
                            </p:stCondLst>
                            <p:childTnLst>
                              <p:par>
                                <p:cTn id="43" presetID="22" presetClass="entr" presetSubtype="4"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childTnLst>
                          </p:cTn>
                        </p:par>
                        <p:par>
                          <p:cTn id="55" fill="hold">
                            <p:stCondLst>
                              <p:cond delay="2600"/>
                            </p:stCondLst>
                            <p:childTnLst>
                              <p:par>
                                <p:cTn id="56" presetID="45" presetClass="entr" presetSubtype="0" fill="hold" grpId="0" nodeType="after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500"/>
                                        <p:tgtEl>
                                          <p:spTgt spid="43"/>
                                        </p:tgtEl>
                                      </p:cBhvr>
                                    </p:animEffect>
                                    <p:anim calcmode="lin" valueType="num">
                                      <p:cBhvr>
                                        <p:cTn id="59" dur="500" fill="hold"/>
                                        <p:tgtEl>
                                          <p:spTgt spid="43"/>
                                        </p:tgtEl>
                                        <p:attrNameLst>
                                          <p:attrName>ppt_w</p:attrName>
                                        </p:attrNameLst>
                                      </p:cBhvr>
                                      <p:tavLst>
                                        <p:tav tm="0" fmla="#ppt_w*sin(2.5*pi*$)">
                                          <p:val>
                                            <p:fltVal val="0"/>
                                          </p:val>
                                        </p:tav>
                                        <p:tav tm="100000">
                                          <p:val>
                                            <p:fltVal val="1"/>
                                          </p:val>
                                        </p:tav>
                                      </p:tavLst>
                                    </p:anim>
                                    <p:anim calcmode="lin" valueType="num">
                                      <p:cBhvr>
                                        <p:cTn id="60" dur="500" fill="hold"/>
                                        <p:tgtEl>
                                          <p:spTgt spid="43"/>
                                        </p:tgtEl>
                                        <p:attrNameLst>
                                          <p:attrName>ppt_h</p:attrName>
                                        </p:attrNameLst>
                                      </p:cBhvr>
                                      <p:tavLst>
                                        <p:tav tm="0">
                                          <p:val>
                                            <p:strVal val="#ppt_h"/>
                                          </p:val>
                                        </p:tav>
                                        <p:tav tm="100000">
                                          <p:val>
                                            <p:strVal val="#ppt_h"/>
                                          </p:val>
                                        </p:tav>
                                      </p:tavLst>
                                    </p:anim>
                                  </p:childTnLst>
                                </p:cTn>
                              </p:par>
                              <p:par>
                                <p:cTn id="61" presetID="45" presetClass="entr" presetSubtype="0"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fade">
                                      <p:cBhvr>
                                        <p:cTn id="63" dur="500"/>
                                        <p:tgtEl>
                                          <p:spTgt spid="47"/>
                                        </p:tgtEl>
                                      </p:cBhvr>
                                    </p:animEffect>
                                    <p:anim calcmode="lin" valueType="num">
                                      <p:cBhvr>
                                        <p:cTn id="64" dur="500" fill="hold"/>
                                        <p:tgtEl>
                                          <p:spTgt spid="47"/>
                                        </p:tgtEl>
                                        <p:attrNameLst>
                                          <p:attrName>ppt_w</p:attrName>
                                        </p:attrNameLst>
                                      </p:cBhvr>
                                      <p:tavLst>
                                        <p:tav tm="0" fmla="#ppt_w*sin(2.5*pi*$)">
                                          <p:val>
                                            <p:fltVal val="0"/>
                                          </p:val>
                                        </p:tav>
                                        <p:tav tm="100000">
                                          <p:val>
                                            <p:fltVal val="1"/>
                                          </p:val>
                                        </p:tav>
                                      </p:tavLst>
                                    </p:anim>
                                    <p:anim calcmode="lin" valueType="num">
                                      <p:cBhvr>
                                        <p:cTn id="65" dur="500" fill="hold"/>
                                        <p:tgtEl>
                                          <p:spTgt spid="47"/>
                                        </p:tgtEl>
                                        <p:attrNameLst>
                                          <p:attrName>ppt_h</p:attrName>
                                        </p:attrNameLst>
                                      </p:cBhvr>
                                      <p:tavLst>
                                        <p:tav tm="0">
                                          <p:val>
                                            <p:strVal val="#ppt_h"/>
                                          </p:val>
                                        </p:tav>
                                        <p:tav tm="100000">
                                          <p:val>
                                            <p:strVal val="#ppt_h"/>
                                          </p:val>
                                        </p:tav>
                                      </p:tavLst>
                                    </p:anim>
                                  </p:childTnLst>
                                </p:cTn>
                              </p:par>
                            </p:childTnLst>
                          </p:cTn>
                        </p:par>
                        <p:par>
                          <p:cTn id="66" fill="hold">
                            <p:stCondLst>
                              <p:cond delay="3100"/>
                            </p:stCondLst>
                            <p:childTnLst>
                              <p:par>
                                <p:cTn id="67" presetID="47" presetClass="entr" presetSubtype="0" fill="hold" grpId="0" nodeType="after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fade">
                                      <p:cBhvr>
                                        <p:cTn id="69" dur="1000"/>
                                        <p:tgtEl>
                                          <p:spTgt spid="52"/>
                                        </p:tgtEl>
                                      </p:cBhvr>
                                    </p:animEffect>
                                    <p:anim calcmode="lin" valueType="num">
                                      <p:cBhvr>
                                        <p:cTn id="70" dur="1000" fill="hold"/>
                                        <p:tgtEl>
                                          <p:spTgt spid="52"/>
                                        </p:tgtEl>
                                        <p:attrNameLst>
                                          <p:attrName>ppt_x</p:attrName>
                                        </p:attrNameLst>
                                      </p:cBhvr>
                                      <p:tavLst>
                                        <p:tav tm="0">
                                          <p:val>
                                            <p:strVal val="#ppt_x"/>
                                          </p:val>
                                        </p:tav>
                                        <p:tav tm="100000">
                                          <p:val>
                                            <p:strVal val="#ppt_x"/>
                                          </p:val>
                                        </p:tav>
                                      </p:tavLst>
                                    </p:anim>
                                    <p:anim calcmode="lin" valueType="num">
                                      <p:cBhvr>
                                        <p:cTn id="71" dur="1000" fill="hold"/>
                                        <p:tgtEl>
                                          <p:spTgt spid="52"/>
                                        </p:tgtEl>
                                        <p:attrNameLst>
                                          <p:attrName>ppt_y</p:attrName>
                                        </p:attrNameLst>
                                      </p:cBhvr>
                                      <p:tavLst>
                                        <p:tav tm="0">
                                          <p:val>
                                            <p:strVal val="#ppt_y-.1"/>
                                          </p:val>
                                        </p:tav>
                                        <p:tav tm="100000">
                                          <p:val>
                                            <p:strVal val="#ppt_y"/>
                                          </p:val>
                                        </p:tav>
                                      </p:tavLst>
                                    </p:anim>
                                  </p:childTnLst>
                                </p:cTn>
                              </p:par>
                              <p:par>
                                <p:cTn id="72" presetID="47" presetClass="entr" presetSubtype="0" fill="hold" grpId="0" nodeType="with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fade">
                                      <p:cBhvr>
                                        <p:cTn id="74" dur="1000"/>
                                        <p:tgtEl>
                                          <p:spTgt spid="51"/>
                                        </p:tgtEl>
                                      </p:cBhvr>
                                    </p:animEffect>
                                    <p:anim calcmode="lin" valueType="num">
                                      <p:cBhvr>
                                        <p:cTn id="75" dur="1000" fill="hold"/>
                                        <p:tgtEl>
                                          <p:spTgt spid="51"/>
                                        </p:tgtEl>
                                        <p:attrNameLst>
                                          <p:attrName>ppt_x</p:attrName>
                                        </p:attrNameLst>
                                      </p:cBhvr>
                                      <p:tavLst>
                                        <p:tav tm="0">
                                          <p:val>
                                            <p:strVal val="#ppt_x"/>
                                          </p:val>
                                        </p:tav>
                                        <p:tav tm="100000">
                                          <p:val>
                                            <p:strVal val="#ppt_x"/>
                                          </p:val>
                                        </p:tav>
                                      </p:tavLst>
                                    </p:anim>
                                    <p:anim calcmode="lin" valueType="num">
                                      <p:cBhvr>
                                        <p:cTn id="76" dur="1000" fill="hold"/>
                                        <p:tgtEl>
                                          <p:spTgt spid="51"/>
                                        </p:tgtEl>
                                        <p:attrNameLst>
                                          <p:attrName>ppt_y</p:attrName>
                                        </p:attrNameLst>
                                      </p:cBhvr>
                                      <p:tavLst>
                                        <p:tav tm="0">
                                          <p:val>
                                            <p:strVal val="#ppt_y-.1"/>
                                          </p:val>
                                        </p:tav>
                                        <p:tav tm="100000">
                                          <p:val>
                                            <p:strVal val="#ppt_y"/>
                                          </p:val>
                                        </p:tav>
                                      </p:tavLst>
                                    </p:anim>
                                  </p:childTnLst>
                                </p:cTn>
                              </p:par>
                              <p:par>
                                <p:cTn id="77" presetID="22" presetClass="entr" presetSubtype="4"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wipe(down)">
                                      <p:cBhvr>
                                        <p:cTn id="79" dur="500"/>
                                        <p:tgtEl>
                                          <p:spTgt spid="17"/>
                                        </p:tgtEl>
                                      </p:cBhvr>
                                    </p:animEffect>
                                  </p:childTnLst>
                                </p:cTn>
                              </p:par>
                              <p:par>
                                <p:cTn id="80" presetID="22" presetClass="entr" presetSubtype="4" fill="hold" grpId="0" nodeType="withEffect">
                                  <p:stCondLst>
                                    <p:cond delay="200"/>
                                  </p:stCondLst>
                                  <p:childTnLst>
                                    <p:set>
                                      <p:cBhvr>
                                        <p:cTn id="81" dur="1" fill="hold">
                                          <p:stCondLst>
                                            <p:cond delay="0"/>
                                          </p:stCondLst>
                                        </p:cTn>
                                        <p:tgtEl>
                                          <p:spTgt spid="18"/>
                                        </p:tgtEl>
                                        <p:attrNameLst>
                                          <p:attrName>style.visibility</p:attrName>
                                        </p:attrNameLst>
                                      </p:cBhvr>
                                      <p:to>
                                        <p:strVal val="visible"/>
                                      </p:to>
                                    </p:set>
                                    <p:animEffect transition="in" filter="wipe(down)">
                                      <p:cBhvr>
                                        <p:cTn id="82" dur="500"/>
                                        <p:tgtEl>
                                          <p:spTgt spid="18"/>
                                        </p:tgtEl>
                                      </p:cBhvr>
                                    </p:animEffect>
                                  </p:childTnLst>
                                </p:cTn>
                              </p:par>
                              <p:par>
                                <p:cTn id="83" presetID="22" presetClass="entr" presetSubtype="4" fill="hold" grpId="0" nodeType="withEffect">
                                  <p:stCondLst>
                                    <p:cond delay="400"/>
                                  </p:stCondLst>
                                  <p:childTnLst>
                                    <p:set>
                                      <p:cBhvr>
                                        <p:cTn id="84" dur="1" fill="hold">
                                          <p:stCondLst>
                                            <p:cond delay="0"/>
                                          </p:stCondLst>
                                        </p:cTn>
                                        <p:tgtEl>
                                          <p:spTgt spid="19"/>
                                        </p:tgtEl>
                                        <p:attrNameLst>
                                          <p:attrName>style.visibility</p:attrName>
                                        </p:attrNameLst>
                                      </p:cBhvr>
                                      <p:to>
                                        <p:strVal val="visible"/>
                                      </p:to>
                                    </p:set>
                                    <p:animEffect transition="in" filter="wipe(down)">
                                      <p:cBhvr>
                                        <p:cTn id="85" dur="500"/>
                                        <p:tgtEl>
                                          <p:spTgt spid="19"/>
                                        </p:tgtEl>
                                      </p:cBhvr>
                                    </p:animEffect>
                                  </p:childTnLst>
                                </p:cTn>
                              </p:par>
                              <p:par>
                                <p:cTn id="86" presetID="22" presetClass="entr" presetSubtype="4" fill="hold" grpId="0" nodeType="withEffect">
                                  <p:stCondLst>
                                    <p:cond delay="600"/>
                                  </p:stCondLst>
                                  <p:childTnLst>
                                    <p:set>
                                      <p:cBhvr>
                                        <p:cTn id="87" dur="1" fill="hold">
                                          <p:stCondLst>
                                            <p:cond delay="0"/>
                                          </p:stCondLst>
                                        </p:cTn>
                                        <p:tgtEl>
                                          <p:spTgt spid="20"/>
                                        </p:tgtEl>
                                        <p:attrNameLst>
                                          <p:attrName>style.visibility</p:attrName>
                                        </p:attrNameLst>
                                      </p:cBhvr>
                                      <p:to>
                                        <p:strVal val="visible"/>
                                      </p:to>
                                    </p:set>
                                    <p:animEffect transition="in" filter="wipe(down)">
                                      <p:cBhvr>
                                        <p:cTn id="88" dur="500"/>
                                        <p:tgtEl>
                                          <p:spTgt spid="20"/>
                                        </p:tgtEl>
                                      </p:cBhvr>
                                    </p:animEffect>
                                  </p:childTnLst>
                                </p:cTn>
                              </p:par>
                            </p:childTnLst>
                          </p:cTn>
                        </p:par>
                        <p:par>
                          <p:cTn id="89" fill="hold">
                            <p:stCondLst>
                              <p:cond delay="4200"/>
                            </p:stCondLst>
                            <p:childTnLst>
                              <p:par>
                                <p:cTn id="90" presetID="22" presetClass="entr" presetSubtype="4" fill="hold" grpId="0" nodeType="after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wipe(down)">
                                      <p:cBhvr>
                                        <p:cTn id="92" dur="500"/>
                                        <p:tgtEl>
                                          <p:spTgt spid="21"/>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wipe(down)">
                                      <p:cBhvr>
                                        <p:cTn id="95" dur="500"/>
                                        <p:tgtEl>
                                          <p:spTgt spid="22"/>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wipe(down)">
                                      <p:cBhvr>
                                        <p:cTn id="98" dur="500"/>
                                        <p:tgtEl>
                                          <p:spTgt spid="23"/>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wipe(down)">
                                      <p:cBhvr>
                                        <p:cTn id="101" dur="500"/>
                                        <p:tgtEl>
                                          <p:spTgt spid="24"/>
                                        </p:tgtEl>
                                      </p:cBhvr>
                                    </p:animEffect>
                                  </p:childTnLst>
                                </p:cTn>
                              </p:par>
                            </p:childTnLst>
                          </p:cTn>
                        </p:par>
                        <p:par>
                          <p:cTn id="102" fill="hold">
                            <p:stCondLst>
                              <p:cond delay="4700"/>
                            </p:stCondLst>
                            <p:childTnLst>
                              <p:par>
                                <p:cTn id="103" presetID="45" presetClass="entr" presetSubtype="0" fill="hold" grpId="0" nodeType="afterEffect">
                                  <p:stCondLst>
                                    <p:cond delay="0"/>
                                  </p:stCondLst>
                                  <p:childTnLst>
                                    <p:set>
                                      <p:cBhvr>
                                        <p:cTn id="104" dur="1" fill="hold">
                                          <p:stCondLst>
                                            <p:cond delay="0"/>
                                          </p:stCondLst>
                                        </p:cTn>
                                        <p:tgtEl>
                                          <p:spTgt spid="44"/>
                                        </p:tgtEl>
                                        <p:attrNameLst>
                                          <p:attrName>style.visibility</p:attrName>
                                        </p:attrNameLst>
                                      </p:cBhvr>
                                      <p:to>
                                        <p:strVal val="visible"/>
                                      </p:to>
                                    </p:set>
                                    <p:animEffect transition="in" filter="fade">
                                      <p:cBhvr>
                                        <p:cTn id="105" dur="500"/>
                                        <p:tgtEl>
                                          <p:spTgt spid="44"/>
                                        </p:tgtEl>
                                      </p:cBhvr>
                                    </p:animEffect>
                                    <p:anim calcmode="lin" valueType="num">
                                      <p:cBhvr>
                                        <p:cTn id="106" dur="500" fill="hold"/>
                                        <p:tgtEl>
                                          <p:spTgt spid="44"/>
                                        </p:tgtEl>
                                        <p:attrNameLst>
                                          <p:attrName>ppt_w</p:attrName>
                                        </p:attrNameLst>
                                      </p:cBhvr>
                                      <p:tavLst>
                                        <p:tav tm="0" fmla="#ppt_w*sin(2.5*pi*$)">
                                          <p:val>
                                            <p:fltVal val="0"/>
                                          </p:val>
                                        </p:tav>
                                        <p:tav tm="100000">
                                          <p:val>
                                            <p:fltVal val="1"/>
                                          </p:val>
                                        </p:tav>
                                      </p:tavLst>
                                    </p:anim>
                                    <p:anim calcmode="lin" valueType="num">
                                      <p:cBhvr>
                                        <p:cTn id="107" dur="500" fill="hold"/>
                                        <p:tgtEl>
                                          <p:spTgt spid="44"/>
                                        </p:tgtEl>
                                        <p:attrNameLst>
                                          <p:attrName>ppt_h</p:attrName>
                                        </p:attrNameLst>
                                      </p:cBhvr>
                                      <p:tavLst>
                                        <p:tav tm="0">
                                          <p:val>
                                            <p:strVal val="#ppt_h"/>
                                          </p:val>
                                        </p:tav>
                                        <p:tav tm="100000">
                                          <p:val>
                                            <p:strVal val="#ppt_h"/>
                                          </p:val>
                                        </p:tav>
                                      </p:tavLst>
                                    </p:anim>
                                  </p:childTnLst>
                                </p:cTn>
                              </p:par>
                              <p:par>
                                <p:cTn id="108" presetID="45" presetClass="entr" presetSubtype="0" fill="hold" grpId="0" nodeType="withEffect">
                                  <p:stCondLst>
                                    <p:cond delay="0"/>
                                  </p:stCondLst>
                                  <p:childTnLst>
                                    <p:set>
                                      <p:cBhvr>
                                        <p:cTn id="109" dur="1" fill="hold">
                                          <p:stCondLst>
                                            <p:cond delay="0"/>
                                          </p:stCondLst>
                                        </p:cTn>
                                        <p:tgtEl>
                                          <p:spTgt spid="46"/>
                                        </p:tgtEl>
                                        <p:attrNameLst>
                                          <p:attrName>style.visibility</p:attrName>
                                        </p:attrNameLst>
                                      </p:cBhvr>
                                      <p:to>
                                        <p:strVal val="visible"/>
                                      </p:to>
                                    </p:set>
                                    <p:animEffect transition="in" filter="fade">
                                      <p:cBhvr>
                                        <p:cTn id="110" dur="500"/>
                                        <p:tgtEl>
                                          <p:spTgt spid="46"/>
                                        </p:tgtEl>
                                      </p:cBhvr>
                                    </p:animEffect>
                                    <p:anim calcmode="lin" valueType="num">
                                      <p:cBhvr>
                                        <p:cTn id="111" dur="500" fill="hold"/>
                                        <p:tgtEl>
                                          <p:spTgt spid="46"/>
                                        </p:tgtEl>
                                        <p:attrNameLst>
                                          <p:attrName>ppt_w</p:attrName>
                                        </p:attrNameLst>
                                      </p:cBhvr>
                                      <p:tavLst>
                                        <p:tav tm="0" fmla="#ppt_w*sin(2.5*pi*$)">
                                          <p:val>
                                            <p:fltVal val="0"/>
                                          </p:val>
                                        </p:tav>
                                        <p:tav tm="100000">
                                          <p:val>
                                            <p:fltVal val="1"/>
                                          </p:val>
                                        </p:tav>
                                      </p:tavLst>
                                    </p:anim>
                                    <p:anim calcmode="lin" valueType="num">
                                      <p:cBhvr>
                                        <p:cTn id="112" dur="500" fill="hold"/>
                                        <p:tgtEl>
                                          <p:spTgt spid="46"/>
                                        </p:tgtEl>
                                        <p:attrNameLst>
                                          <p:attrName>ppt_h</p:attrName>
                                        </p:attrNameLst>
                                      </p:cBhvr>
                                      <p:tavLst>
                                        <p:tav tm="0">
                                          <p:val>
                                            <p:strVal val="#ppt_h"/>
                                          </p:val>
                                        </p:tav>
                                        <p:tav tm="100000">
                                          <p:val>
                                            <p:strVal val="#ppt_h"/>
                                          </p:val>
                                        </p:tav>
                                      </p:tavLst>
                                    </p:anim>
                                  </p:childTnLst>
                                </p:cTn>
                              </p:par>
                            </p:childTnLst>
                          </p:cTn>
                        </p:par>
                        <p:par>
                          <p:cTn id="113" fill="hold">
                            <p:stCondLst>
                              <p:cond delay="5200"/>
                            </p:stCondLst>
                            <p:childTnLst>
                              <p:par>
                                <p:cTn id="114" presetID="47" presetClass="entr" presetSubtype="0" fill="hold" grpId="0" nodeType="afterEffect">
                                  <p:stCondLst>
                                    <p:cond delay="0"/>
                                  </p:stCondLst>
                                  <p:childTnLst>
                                    <p:set>
                                      <p:cBhvr>
                                        <p:cTn id="115" dur="1" fill="hold">
                                          <p:stCondLst>
                                            <p:cond delay="0"/>
                                          </p:stCondLst>
                                        </p:cTn>
                                        <p:tgtEl>
                                          <p:spTgt spid="54"/>
                                        </p:tgtEl>
                                        <p:attrNameLst>
                                          <p:attrName>style.visibility</p:attrName>
                                        </p:attrNameLst>
                                      </p:cBhvr>
                                      <p:to>
                                        <p:strVal val="visible"/>
                                      </p:to>
                                    </p:set>
                                    <p:animEffect transition="in" filter="fade">
                                      <p:cBhvr>
                                        <p:cTn id="116" dur="1000"/>
                                        <p:tgtEl>
                                          <p:spTgt spid="54"/>
                                        </p:tgtEl>
                                      </p:cBhvr>
                                    </p:animEffect>
                                    <p:anim calcmode="lin" valueType="num">
                                      <p:cBhvr>
                                        <p:cTn id="117" dur="1000" fill="hold"/>
                                        <p:tgtEl>
                                          <p:spTgt spid="54"/>
                                        </p:tgtEl>
                                        <p:attrNameLst>
                                          <p:attrName>ppt_x</p:attrName>
                                        </p:attrNameLst>
                                      </p:cBhvr>
                                      <p:tavLst>
                                        <p:tav tm="0">
                                          <p:val>
                                            <p:strVal val="#ppt_x"/>
                                          </p:val>
                                        </p:tav>
                                        <p:tav tm="100000">
                                          <p:val>
                                            <p:strVal val="#ppt_x"/>
                                          </p:val>
                                        </p:tav>
                                      </p:tavLst>
                                    </p:anim>
                                    <p:anim calcmode="lin" valueType="num">
                                      <p:cBhvr>
                                        <p:cTn id="118" dur="1000" fill="hold"/>
                                        <p:tgtEl>
                                          <p:spTgt spid="54"/>
                                        </p:tgtEl>
                                        <p:attrNameLst>
                                          <p:attrName>ppt_y</p:attrName>
                                        </p:attrNameLst>
                                      </p:cBhvr>
                                      <p:tavLst>
                                        <p:tav tm="0">
                                          <p:val>
                                            <p:strVal val="#ppt_y-.1"/>
                                          </p:val>
                                        </p:tav>
                                        <p:tav tm="100000">
                                          <p:val>
                                            <p:strVal val="#ppt_y"/>
                                          </p:val>
                                        </p:tav>
                                      </p:tavLst>
                                    </p:anim>
                                  </p:childTnLst>
                                </p:cTn>
                              </p:par>
                              <p:par>
                                <p:cTn id="119" presetID="47" presetClass="entr" presetSubtype="0" fill="hold" grpId="0" nodeType="withEffect">
                                  <p:stCondLst>
                                    <p:cond delay="0"/>
                                  </p:stCondLst>
                                  <p:childTnLst>
                                    <p:set>
                                      <p:cBhvr>
                                        <p:cTn id="120" dur="1" fill="hold">
                                          <p:stCondLst>
                                            <p:cond delay="0"/>
                                          </p:stCondLst>
                                        </p:cTn>
                                        <p:tgtEl>
                                          <p:spTgt spid="53"/>
                                        </p:tgtEl>
                                        <p:attrNameLst>
                                          <p:attrName>style.visibility</p:attrName>
                                        </p:attrNameLst>
                                      </p:cBhvr>
                                      <p:to>
                                        <p:strVal val="visible"/>
                                      </p:to>
                                    </p:set>
                                    <p:animEffect transition="in" filter="fade">
                                      <p:cBhvr>
                                        <p:cTn id="121" dur="1000"/>
                                        <p:tgtEl>
                                          <p:spTgt spid="53"/>
                                        </p:tgtEl>
                                      </p:cBhvr>
                                    </p:animEffect>
                                    <p:anim calcmode="lin" valueType="num">
                                      <p:cBhvr>
                                        <p:cTn id="122" dur="1000" fill="hold"/>
                                        <p:tgtEl>
                                          <p:spTgt spid="53"/>
                                        </p:tgtEl>
                                        <p:attrNameLst>
                                          <p:attrName>ppt_x</p:attrName>
                                        </p:attrNameLst>
                                      </p:cBhvr>
                                      <p:tavLst>
                                        <p:tav tm="0">
                                          <p:val>
                                            <p:strVal val="#ppt_x"/>
                                          </p:val>
                                        </p:tav>
                                        <p:tav tm="100000">
                                          <p:val>
                                            <p:strVal val="#ppt_x"/>
                                          </p:val>
                                        </p:tav>
                                      </p:tavLst>
                                    </p:anim>
                                    <p:anim calcmode="lin" valueType="num">
                                      <p:cBhvr>
                                        <p:cTn id="123" dur="1000" fill="hold"/>
                                        <p:tgtEl>
                                          <p:spTgt spid="53"/>
                                        </p:tgtEl>
                                        <p:attrNameLst>
                                          <p:attrName>ppt_y</p:attrName>
                                        </p:attrNameLst>
                                      </p:cBhvr>
                                      <p:tavLst>
                                        <p:tav tm="0">
                                          <p:val>
                                            <p:strVal val="#ppt_y-.1"/>
                                          </p:val>
                                        </p:tav>
                                        <p:tav tm="100000">
                                          <p:val>
                                            <p:strVal val="#ppt_y"/>
                                          </p:val>
                                        </p:tav>
                                      </p:tavLst>
                                    </p:anim>
                                  </p:childTnLst>
                                </p:cTn>
                              </p:par>
                              <p:par>
                                <p:cTn id="124" presetID="22" presetClass="entr" presetSubtype="4" fill="hold" grpId="0" nodeType="withEffect">
                                  <p:stCondLst>
                                    <p:cond delay="0"/>
                                  </p:stCondLst>
                                  <p:childTnLst>
                                    <p:set>
                                      <p:cBhvr>
                                        <p:cTn id="125" dur="1" fill="hold">
                                          <p:stCondLst>
                                            <p:cond delay="0"/>
                                          </p:stCondLst>
                                        </p:cTn>
                                        <p:tgtEl>
                                          <p:spTgt spid="25"/>
                                        </p:tgtEl>
                                        <p:attrNameLst>
                                          <p:attrName>style.visibility</p:attrName>
                                        </p:attrNameLst>
                                      </p:cBhvr>
                                      <p:to>
                                        <p:strVal val="visible"/>
                                      </p:to>
                                    </p:set>
                                    <p:animEffect transition="in" filter="wipe(down)">
                                      <p:cBhvr>
                                        <p:cTn id="126" dur="500"/>
                                        <p:tgtEl>
                                          <p:spTgt spid="25"/>
                                        </p:tgtEl>
                                      </p:cBhvr>
                                    </p:animEffect>
                                  </p:childTnLst>
                                </p:cTn>
                              </p:par>
                              <p:par>
                                <p:cTn id="127" presetID="22" presetClass="entr" presetSubtype="4" fill="hold" grpId="0" nodeType="withEffect">
                                  <p:stCondLst>
                                    <p:cond delay="200"/>
                                  </p:stCondLst>
                                  <p:childTnLst>
                                    <p:set>
                                      <p:cBhvr>
                                        <p:cTn id="128" dur="1" fill="hold">
                                          <p:stCondLst>
                                            <p:cond delay="0"/>
                                          </p:stCondLst>
                                        </p:cTn>
                                        <p:tgtEl>
                                          <p:spTgt spid="26"/>
                                        </p:tgtEl>
                                        <p:attrNameLst>
                                          <p:attrName>style.visibility</p:attrName>
                                        </p:attrNameLst>
                                      </p:cBhvr>
                                      <p:to>
                                        <p:strVal val="visible"/>
                                      </p:to>
                                    </p:set>
                                    <p:animEffect transition="in" filter="wipe(down)">
                                      <p:cBhvr>
                                        <p:cTn id="129" dur="500"/>
                                        <p:tgtEl>
                                          <p:spTgt spid="26"/>
                                        </p:tgtEl>
                                      </p:cBhvr>
                                    </p:animEffect>
                                  </p:childTnLst>
                                </p:cTn>
                              </p:par>
                              <p:par>
                                <p:cTn id="130" presetID="22" presetClass="entr" presetSubtype="4" fill="hold" grpId="0" nodeType="withEffect">
                                  <p:stCondLst>
                                    <p:cond delay="400"/>
                                  </p:stCondLst>
                                  <p:childTnLst>
                                    <p:set>
                                      <p:cBhvr>
                                        <p:cTn id="131" dur="1" fill="hold">
                                          <p:stCondLst>
                                            <p:cond delay="0"/>
                                          </p:stCondLst>
                                        </p:cTn>
                                        <p:tgtEl>
                                          <p:spTgt spid="27"/>
                                        </p:tgtEl>
                                        <p:attrNameLst>
                                          <p:attrName>style.visibility</p:attrName>
                                        </p:attrNameLst>
                                      </p:cBhvr>
                                      <p:to>
                                        <p:strVal val="visible"/>
                                      </p:to>
                                    </p:set>
                                    <p:animEffect transition="in" filter="wipe(down)">
                                      <p:cBhvr>
                                        <p:cTn id="132" dur="500"/>
                                        <p:tgtEl>
                                          <p:spTgt spid="27"/>
                                        </p:tgtEl>
                                      </p:cBhvr>
                                    </p:animEffect>
                                  </p:childTnLst>
                                </p:cTn>
                              </p:par>
                              <p:par>
                                <p:cTn id="133" presetID="22" presetClass="entr" presetSubtype="4" fill="hold" grpId="0" nodeType="withEffect">
                                  <p:stCondLst>
                                    <p:cond delay="600"/>
                                  </p:stCondLst>
                                  <p:childTnLst>
                                    <p:set>
                                      <p:cBhvr>
                                        <p:cTn id="134" dur="1" fill="hold">
                                          <p:stCondLst>
                                            <p:cond delay="0"/>
                                          </p:stCondLst>
                                        </p:cTn>
                                        <p:tgtEl>
                                          <p:spTgt spid="28"/>
                                        </p:tgtEl>
                                        <p:attrNameLst>
                                          <p:attrName>style.visibility</p:attrName>
                                        </p:attrNameLst>
                                      </p:cBhvr>
                                      <p:to>
                                        <p:strVal val="visible"/>
                                      </p:to>
                                    </p:set>
                                    <p:animEffect transition="in" filter="wipe(down)">
                                      <p:cBhvr>
                                        <p:cTn id="135" dur="500"/>
                                        <p:tgtEl>
                                          <p:spTgt spid="28"/>
                                        </p:tgtEl>
                                      </p:cBhvr>
                                    </p:animEffect>
                                  </p:childTnLst>
                                </p:cTn>
                              </p:par>
                            </p:childTnLst>
                          </p:cTn>
                        </p:par>
                        <p:par>
                          <p:cTn id="136" fill="hold">
                            <p:stCondLst>
                              <p:cond delay="6300"/>
                            </p:stCondLst>
                            <p:childTnLst>
                              <p:par>
                                <p:cTn id="137" presetID="22" presetClass="entr" presetSubtype="4" fill="hold" grpId="0" nodeType="afterEffect">
                                  <p:stCondLst>
                                    <p:cond delay="0"/>
                                  </p:stCondLst>
                                  <p:childTnLst>
                                    <p:set>
                                      <p:cBhvr>
                                        <p:cTn id="138" dur="1" fill="hold">
                                          <p:stCondLst>
                                            <p:cond delay="0"/>
                                          </p:stCondLst>
                                        </p:cTn>
                                        <p:tgtEl>
                                          <p:spTgt spid="32"/>
                                        </p:tgtEl>
                                        <p:attrNameLst>
                                          <p:attrName>style.visibility</p:attrName>
                                        </p:attrNameLst>
                                      </p:cBhvr>
                                      <p:to>
                                        <p:strVal val="visible"/>
                                      </p:to>
                                    </p:set>
                                    <p:animEffect transition="in" filter="wipe(down)">
                                      <p:cBhvr>
                                        <p:cTn id="139" dur="500"/>
                                        <p:tgtEl>
                                          <p:spTgt spid="32"/>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31"/>
                                        </p:tgtEl>
                                        <p:attrNameLst>
                                          <p:attrName>style.visibility</p:attrName>
                                        </p:attrNameLst>
                                      </p:cBhvr>
                                      <p:to>
                                        <p:strVal val="visible"/>
                                      </p:to>
                                    </p:set>
                                    <p:animEffect transition="in" filter="wipe(down)">
                                      <p:cBhvr>
                                        <p:cTn id="142" dur="500"/>
                                        <p:tgtEl>
                                          <p:spTgt spid="31"/>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30"/>
                                        </p:tgtEl>
                                        <p:attrNameLst>
                                          <p:attrName>style.visibility</p:attrName>
                                        </p:attrNameLst>
                                      </p:cBhvr>
                                      <p:to>
                                        <p:strVal val="visible"/>
                                      </p:to>
                                    </p:set>
                                    <p:animEffect transition="in" filter="wipe(down)">
                                      <p:cBhvr>
                                        <p:cTn id="145" dur="500"/>
                                        <p:tgtEl>
                                          <p:spTgt spid="30"/>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29"/>
                                        </p:tgtEl>
                                        <p:attrNameLst>
                                          <p:attrName>style.visibility</p:attrName>
                                        </p:attrNameLst>
                                      </p:cBhvr>
                                      <p:to>
                                        <p:strVal val="visible"/>
                                      </p:to>
                                    </p:set>
                                    <p:animEffect transition="in" filter="wipe(down)">
                                      <p:cBhvr>
                                        <p:cTn id="148" dur="500"/>
                                        <p:tgtEl>
                                          <p:spTgt spid="29"/>
                                        </p:tgtEl>
                                      </p:cBhvr>
                                    </p:animEffect>
                                  </p:childTnLst>
                                </p:cTn>
                              </p:par>
                            </p:childTnLst>
                          </p:cTn>
                        </p:par>
                        <p:par>
                          <p:cTn id="149" fill="hold">
                            <p:stCondLst>
                              <p:cond delay="6800"/>
                            </p:stCondLst>
                            <p:childTnLst>
                              <p:par>
                                <p:cTn id="150" presetID="45" presetClass="entr" presetSubtype="0" fill="hold" grpId="0" nodeType="afterEffect">
                                  <p:stCondLst>
                                    <p:cond delay="0"/>
                                  </p:stCondLst>
                                  <p:childTnLst>
                                    <p:set>
                                      <p:cBhvr>
                                        <p:cTn id="151" dur="1" fill="hold">
                                          <p:stCondLst>
                                            <p:cond delay="0"/>
                                          </p:stCondLst>
                                        </p:cTn>
                                        <p:tgtEl>
                                          <p:spTgt spid="45"/>
                                        </p:tgtEl>
                                        <p:attrNameLst>
                                          <p:attrName>style.visibility</p:attrName>
                                        </p:attrNameLst>
                                      </p:cBhvr>
                                      <p:to>
                                        <p:strVal val="visible"/>
                                      </p:to>
                                    </p:set>
                                    <p:animEffect transition="in" filter="fade">
                                      <p:cBhvr>
                                        <p:cTn id="152" dur="500"/>
                                        <p:tgtEl>
                                          <p:spTgt spid="45"/>
                                        </p:tgtEl>
                                      </p:cBhvr>
                                    </p:animEffect>
                                    <p:anim calcmode="lin" valueType="num">
                                      <p:cBhvr>
                                        <p:cTn id="153" dur="500" fill="hold"/>
                                        <p:tgtEl>
                                          <p:spTgt spid="45"/>
                                        </p:tgtEl>
                                        <p:attrNameLst>
                                          <p:attrName>ppt_w</p:attrName>
                                        </p:attrNameLst>
                                      </p:cBhvr>
                                      <p:tavLst>
                                        <p:tav tm="0" fmla="#ppt_w*sin(2.5*pi*$)">
                                          <p:val>
                                            <p:fltVal val="0"/>
                                          </p:val>
                                        </p:tav>
                                        <p:tav tm="100000">
                                          <p:val>
                                            <p:fltVal val="1"/>
                                          </p:val>
                                        </p:tav>
                                      </p:tavLst>
                                    </p:anim>
                                    <p:anim calcmode="lin" valueType="num">
                                      <p:cBhvr>
                                        <p:cTn id="154" dur="500" fill="hold"/>
                                        <p:tgtEl>
                                          <p:spTgt spid="45"/>
                                        </p:tgtEl>
                                        <p:attrNameLst>
                                          <p:attrName>ppt_h</p:attrName>
                                        </p:attrNameLst>
                                      </p:cBhvr>
                                      <p:tavLst>
                                        <p:tav tm="0">
                                          <p:val>
                                            <p:strVal val="#ppt_h"/>
                                          </p:val>
                                        </p:tav>
                                        <p:tav tm="100000">
                                          <p:val>
                                            <p:strVal val="#ppt_h"/>
                                          </p:val>
                                        </p:tav>
                                      </p:tavLst>
                                    </p:anim>
                                  </p:childTnLst>
                                </p:cTn>
                              </p:par>
                              <p:par>
                                <p:cTn id="155" presetID="45" presetClass="entr" presetSubtype="0" fill="hold" grpId="0" nodeType="withEffect">
                                  <p:stCondLst>
                                    <p:cond delay="0"/>
                                  </p:stCondLst>
                                  <p:childTnLst>
                                    <p:set>
                                      <p:cBhvr>
                                        <p:cTn id="156" dur="1" fill="hold">
                                          <p:stCondLst>
                                            <p:cond delay="0"/>
                                          </p:stCondLst>
                                        </p:cTn>
                                        <p:tgtEl>
                                          <p:spTgt spid="48"/>
                                        </p:tgtEl>
                                        <p:attrNameLst>
                                          <p:attrName>style.visibility</p:attrName>
                                        </p:attrNameLst>
                                      </p:cBhvr>
                                      <p:to>
                                        <p:strVal val="visible"/>
                                      </p:to>
                                    </p:set>
                                    <p:animEffect transition="in" filter="fade">
                                      <p:cBhvr>
                                        <p:cTn id="157" dur="500"/>
                                        <p:tgtEl>
                                          <p:spTgt spid="48"/>
                                        </p:tgtEl>
                                      </p:cBhvr>
                                    </p:animEffect>
                                    <p:anim calcmode="lin" valueType="num">
                                      <p:cBhvr>
                                        <p:cTn id="158" dur="500" fill="hold"/>
                                        <p:tgtEl>
                                          <p:spTgt spid="48"/>
                                        </p:tgtEl>
                                        <p:attrNameLst>
                                          <p:attrName>ppt_w</p:attrName>
                                        </p:attrNameLst>
                                      </p:cBhvr>
                                      <p:tavLst>
                                        <p:tav tm="0" fmla="#ppt_w*sin(2.5*pi*$)">
                                          <p:val>
                                            <p:fltVal val="0"/>
                                          </p:val>
                                        </p:tav>
                                        <p:tav tm="100000">
                                          <p:val>
                                            <p:fltVal val="1"/>
                                          </p:val>
                                        </p:tav>
                                      </p:tavLst>
                                    </p:anim>
                                    <p:anim calcmode="lin" valueType="num">
                                      <p:cBhvr>
                                        <p:cTn id="159" dur="500" fill="hold"/>
                                        <p:tgtEl>
                                          <p:spTgt spid="48"/>
                                        </p:tgtEl>
                                        <p:attrNameLst>
                                          <p:attrName>ppt_h</p:attrName>
                                        </p:attrNameLst>
                                      </p:cBhvr>
                                      <p:tavLst>
                                        <p:tav tm="0">
                                          <p:val>
                                            <p:strVal val="#ppt_h"/>
                                          </p:val>
                                        </p:tav>
                                        <p:tav tm="100000">
                                          <p:val>
                                            <p:strVal val="#ppt_h"/>
                                          </p:val>
                                        </p:tav>
                                      </p:tavLst>
                                    </p:anim>
                                  </p:childTnLst>
                                </p:cTn>
                              </p:par>
                            </p:childTnLst>
                          </p:cTn>
                        </p:par>
                        <p:par>
                          <p:cTn id="160" fill="hold">
                            <p:stCondLst>
                              <p:cond delay="7300"/>
                            </p:stCondLst>
                            <p:childTnLst>
                              <p:par>
                                <p:cTn id="161" presetID="47" presetClass="entr" presetSubtype="0" fill="hold" grpId="0" nodeType="afterEffect">
                                  <p:stCondLst>
                                    <p:cond delay="0"/>
                                  </p:stCondLst>
                                  <p:childTnLst>
                                    <p:set>
                                      <p:cBhvr>
                                        <p:cTn id="162" dur="1" fill="hold">
                                          <p:stCondLst>
                                            <p:cond delay="0"/>
                                          </p:stCondLst>
                                        </p:cTn>
                                        <p:tgtEl>
                                          <p:spTgt spid="56"/>
                                        </p:tgtEl>
                                        <p:attrNameLst>
                                          <p:attrName>style.visibility</p:attrName>
                                        </p:attrNameLst>
                                      </p:cBhvr>
                                      <p:to>
                                        <p:strVal val="visible"/>
                                      </p:to>
                                    </p:set>
                                    <p:animEffect transition="in" filter="fade">
                                      <p:cBhvr>
                                        <p:cTn id="163" dur="1000"/>
                                        <p:tgtEl>
                                          <p:spTgt spid="56"/>
                                        </p:tgtEl>
                                      </p:cBhvr>
                                    </p:animEffect>
                                    <p:anim calcmode="lin" valueType="num">
                                      <p:cBhvr>
                                        <p:cTn id="164" dur="1000" fill="hold"/>
                                        <p:tgtEl>
                                          <p:spTgt spid="56"/>
                                        </p:tgtEl>
                                        <p:attrNameLst>
                                          <p:attrName>ppt_x</p:attrName>
                                        </p:attrNameLst>
                                      </p:cBhvr>
                                      <p:tavLst>
                                        <p:tav tm="0">
                                          <p:val>
                                            <p:strVal val="#ppt_x"/>
                                          </p:val>
                                        </p:tav>
                                        <p:tav tm="100000">
                                          <p:val>
                                            <p:strVal val="#ppt_x"/>
                                          </p:val>
                                        </p:tav>
                                      </p:tavLst>
                                    </p:anim>
                                    <p:anim calcmode="lin" valueType="num">
                                      <p:cBhvr>
                                        <p:cTn id="165" dur="1000" fill="hold"/>
                                        <p:tgtEl>
                                          <p:spTgt spid="56"/>
                                        </p:tgtEl>
                                        <p:attrNameLst>
                                          <p:attrName>ppt_y</p:attrName>
                                        </p:attrNameLst>
                                      </p:cBhvr>
                                      <p:tavLst>
                                        <p:tav tm="0">
                                          <p:val>
                                            <p:strVal val="#ppt_y-.1"/>
                                          </p:val>
                                        </p:tav>
                                        <p:tav tm="100000">
                                          <p:val>
                                            <p:strVal val="#ppt_y"/>
                                          </p:val>
                                        </p:tav>
                                      </p:tavLst>
                                    </p:anim>
                                  </p:childTnLst>
                                </p:cTn>
                              </p:par>
                              <p:par>
                                <p:cTn id="166" presetID="47" presetClass="entr" presetSubtype="0" fill="hold" grpId="0" nodeType="withEffect">
                                  <p:stCondLst>
                                    <p:cond delay="0"/>
                                  </p:stCondLst>
                                  <p:childTnLst>
                                    <p:set>
                                      <p:cBhvr>
                                        <p:cTn id="167" dur="1" fill="hold">
                                          <p:stCondLst>
                                            <p:cond delay="0"/>
                                          </p:stCondLst>
                                        </p:cTn>
                                        <p:tgtEl>
                                          <p:spTgt spid="55"/>
                                        </p:tgtEl>
                                        <p:attrNameLst>
                                          <p:attrName>style.visibility</p:attrName>
                                        </p:attrNameLst>
                                      </p:cBhvr>
                                      <p:to>
                                        <p:strVal val="visible"/>
                                      </p:to>
                                    </p:set>
                                    <p:animEffect transition="in" filter="fade">
                                      <p:cBhvr>
                                        <p:cTn id="168" dur="1000"/>
                                        <p:tgtEl>
                                          <p:spTgt spid="55"/>
                                        </p:tgtEl>
                                      </p:cBhvr>
                                    </p:animEffect>
                                    <p:anim calcmode="lin" valueType="num">
                                      <p:cBhvr>
                                        <p:cTn id="169" dur="1000" fill="hold"/>
                                        <p:tgtEl>
                                          <p:spTgt spid="55"/>
                                        </p:tgtEl>
                                        <p:attrNameLst>
                                          <p:attrName>ppt_x</p:attrName>
                                        </p:attrNameLst>
                                      </p:cBhvr>
                                      <p:tavLst>
                                        <p:tav tm="0">
                                          <p:val>
                                            <p:strVal val="#ppt_x"/>
                                          </p:val>
                                        </p:tav>
                                        <p:tav tm="100000">
                                          <p:val>
                                            <p:strVal val="#ppt_x"/>
                                          </p:val>
                                        </p:tav>
                                      </p:tavLst>
                                    </p:anim>
                                    <p:anim calcmode="lin" valueType="num">
                                      <p:cBhvr>
                                        <p:cTn id="170" dur="1000" fill="hold"/>
                                        <p:tgtEl>
                                          <p:spTgt spid="55"/>
                                        </p:tgtEl>
                                        <p:attrNameLst>
                                          <p:attrName>ppt_y</p:attrName>
                                        </p:attrNameLst>
                                      </p:cBhvr>
                                      <p:tavLst>
                                        <p:tav tm="0">
                                          <p:val>
                                            <p:strVal val="#ppt_y-.1"/>
                                          </p:val>
                                        </p:tav>
                                        <p:tav tm="100000">
                                          <p:val>
                                            <p:strVal val="#ppt_y"/>
                                          </p:val>
                                        </p:tav>
                                      </p:tavLst>
                                    </p:anim>
                                  </p:childTnLst>
                                </p:cTn>
                              </p:par>
                              <p:par>
                                <p:cTn id="171" presetID="22" presetClass="entr" presetSubtype="4" fill="hold" grpId="0" nodeType="withEffect">
                                  <p:stCondLst>
                                    <p:cond delay="0"/>
                                  </p:stCondLst>
                                  <p:childTnLst>
                                    <p:set>
                                      <p:cBhvr>
                                        <p:cTn id="172" dur="1" fill="hold">
                                          <p:stCondLst>
                                            <p:cond delay="0"/>
                                          </p:stCondLst>
                                        </p:cTn>
                                        <p:tgtEl>
                                          <p:spTgt spid="33"/>
                                        </p:tgtEl>
                                        <p:attrNameLst>
                                          <p:attrName>style.visibility</p:attrName>
                                        </p:attrNameLst>
                                      </p:cBhvr>
                                      <p:to>
                                        <p:strVal val="visible"/>
                                      </p:to>
                                    </p:set>
                                    <p:animEffect transition="in" filter="wipe(down)">
                                      <p:cBhvr>
                                        <p:cTn id="173" dur="500"/>
                                        <p:tgtEl>
                                          <p:spTgt spid="33"/>
                                        </p:tgtEl>
                                      </p:cBhvr>
                                    </p:animEffect>
                                  </p:childTnLst>
                                </p:cTn>
                              </p:par>
                              <p:par>
                                <p:cTn id="174" presetID="22" presetClass="entr" presetSubtype="4" fill="hold" grpId="0" nodeType="withEffect">
                                  <p:stCondLst>
                                    <p:cond delay="200"/>
                                  </p:stCondLst>
                                  <p:childTnLst>
                                    <p:set>
                                      <p:cBhvr>
                                        <p:cTn id="175" dur="1" fill="hold">
                                          <p:stCondLst>
                                            <p:cond delay="0"/>
                                          </p:stCondLst>
                                        </p:cTn>
                                        <p:tgtEl>
                                          <p:spTgt spid="34"/>
                                        </p:tgtEl>
                                        <p:attrNameLst>
                                          <p:attrName>style.visibility</p:attrName>
                                        </p:attrNameLst>
                                      </p:cBhvr>
                                      <p:to>
                                        <p:strVal val="visible"/>
                                      </p:to>
                                    </p:set>
                                    <p:animEffect transition="in" filter="wipe(down)">
                                      <p:cBhvr>
                                        <p:cTn id="176" dur="500"/>
                                        <p:tgtEl>
                                          <p:spTgt spid="34"/>
                                        </p:tgtEl>
                                      </p:cBhvr>
                                    </p:animEffect>
                                  </p:childTnLst>
                                </p:cTn>
                              </p:par>
                              <p:par>
                                <p:cTn id="177" presetID="22" presetClass="entr" presetSubtype="4" fill="hold" grpId="0" nodeType="withEffect">
                                  <p:stCondLst>
                                    <p:cond delay="400"/>
                                  </p:stCondLst>
                                  <p:childTnLst>
                                    <p:set>
                                      <p:cBhvr>
                                        <p:cTn id="178" dur="1" fill="hold">
                                          <p:stCondLst>
                                            <p:cond delay="0"/>
                                          </p:stCondLst>
                                        </p:cTn>
                                        <p:tgtEl>
                                          <p:spTgt spid="35"/>
                                        </p:tgtEl>
                                        <p:attrNameLst>
                                          <p:attrName>style.visibility</p:attrName>
                                        </p:attrNameLst>
                                      </p:cBhvr>
                                      <p:to>
                                        <p:strVal val="visible"/>
                                      </p:to>
                                    </p:set>
                                    <p:animEffect transition="in" filter="wipe(down)">
                                      <p:cBhvr>
                                        <p:cTn id="179" dur="500"/>
                                        <p:tgtEl>
                                          <p:spTgt spid="35"/>
                                        </p:tgtEl>
                                      </p:cBhvr>
                                    </p:animEffect>
                                  </p:childTnLst>
                                </p:cTn>
                              </p:par>
                              <p:par>
                                <p:cTn id="180" presetID="22" presetClass="entr" presetSubtype="4" fill="hold" grpId="0" nodeType="withEffect">
                                  <p:stCondLst>
                                    <p:cond delay="600"/>
                                  </p:stCondLst>
                                  <p:childTnLst>
                                    <p:set>
                                      <p:cBhvr>
                                        <p:cTn id="181" dur="1" fill="hold">
                                          <p:stCondLst>
                                            <p:cond delay="0"/>
                                          </p:stCondLst>
                                        </p:cTn>
                                        <p:tgtEl>
                                          <p:spTgt spid="36"/>
                                        </p:tgtEl>
                                        <p:attrNameLst>
                                          <p:attrName>style.visibility</p:attrName>
                                        </p:attrNameLst>
                                      </p:cBhvr>
                                      <p:to>
                                        <p:strVal val="visible"/>
                                      </p:to>
                                    </p:set>
                                    <p:animEffect transition="in" filter="wipe(down)">
                                      <p:cBhvr>
                                        <p:cTn id="182" dur="500"/>
                                        <p:tgtEl>
                                          <p:spTgt spid="36"/>
                                        </p:tgtEl>
                                      </p:cBhvr>
                                    </p:animEffect>
                                  </p:childTnLst>
                                </p:cTn>
                              </p:par>
                            </p:childTnLst>
                          </p:cTn>
                        </p:par>
                        <p:par>
                          <p:cTn id="183" fill="hold">
                            <p:stCondLst>
                              <p:cond delay="8400"/>
                            </p:stCondLst>
                            <p:childTnLst>
                              <p:par>
                                <p:cTn id="184" presetID="22" presetClass="entr" presetSubtype="4" fill="hold" grpId="0" nodeType="afterEffect">
                                  <p:stCondLst>
                                    <p:cond delay="0"/>
                                  </p:stCondLst>
                                  <p:childTnLst>
                                    <p:set>
                                      <p:cBhvr>
                                        <p:cTn id="185" dur="1" fill="hold">
                                          <p:stCondLst>
                                            <p:cond delay="0"/>
                                          </p:stCondLst>
                                        </p:cTn>
                                        <p:tgtEl>
                                          <p:spTgt spid="40"/>
                                        </p:tgtEl>
                                        <p:attrNameLst>
                                          <p:attrName>style.visibility</p:attrName>
                                        </p:attrNameLst>
                                      </p:cBhvr>
                                      <p:to>
                                        <p:strVal val="visible"/>
                                      </p:to>
                                    </p:set>
                                    <p:animEffect transition="in" filter="wipe(down)">
                                      <p:cBhvr>
                                        <p:cTn id="186" dur="500"/>
                                        <p:tgtEl>
                                          <p:spTgt spid="40"/>
                                        </p:tgtEl>
                                      </p:cBhvr>
                                    </p:animEffect>
                                  </p:childTnLst>
                                </p:cTn>
                              </p:par>
                              <p:par>
                                <p:cTn id="187" presetID="22" presetClass="entr" presetSubtype="4" fill="hold" grpId="0" nodeType="withEffect">
                                  <p:stCondLst>
                                    <p:cond delay="0"/>
                                  </p:stCondLst>
                                  <p:childTnLst>
                                    <p:set>
                                      <p:cBhvr>
                                        <p:cTn id="188" dur="1" fill="hold">
                                          <p:stCondLst>
                                            <p:cond delay="0"/>
                                          </p:stCondLst>
                                        </p:cTn>
                                        <p:tgtEl>
                                          <p:spTgt spid="39"/>
                                        </p:tgtEl>
                                        <p:attrNameLst>
                                          <p:attrName>style.visibility</p:attrName>
                                        </p:attrNameLst>
                                      </p:cBhvr>
                                      <p:to>
                                        <p:strVal val="visible"/>
                                      </p:to>
                                    </p:set>
                                    <p:animEffect transition="in" filter="wipe(down)">
                                      <p:cBhvr>
                                        <p:cTn id="189" dur="500"/>
                                        <p:tgtEl>
                                          <p:spTgt spid="39"/>
                                        </p:tgtEl>
                                      </p:cBhvr>
                                    </p:animEffect>
                                  </p:childTnLst>
                                </p:cTn>
                              </p:par>
                              <p:par>
                                <p:cTn id="190" presetID="22" presetClass="entr" presetSubtype="4" fill="hold" grpId="0" nodeType="withEffect">
                                  <p:stCondLst>
                                    <p:cond delay="0"/>
                                  </p:stCondLst>
                                  <p:childTnLst>
                                    <p:set>
                                      <p:cBhvr>
                                        <p:cTn id="191" dur="1" fill="hold">
                                          <p:stCondLst>
                                            <p:cond delay="0"/>
                                          </p:stCondLst>
                                        </p:cTn>
                                        <p:tgtEl>
                                          <p:spTgt spid="38"/>
                                        </p:tgtEl>
                                        <p:attrNameLst>
                                          <p:attrName>style.visibility</p:attrName>
                                        </p:attrNameLst>
                                      </p:cBhvr>
                                      <p:to>
                                        <p:strVal val="visible"/>
                                      </p:to>
                                    </p:set>
                                    <p:animEffect transition="in" filter="wipe(down)">
                                      <p:cBhvr>
                                        <p:cTn id="192" dur="500"/>
                                        <p:tgtEl>
                                          <p:spTgt spid="38"/>
                                        </p:tgtEl>
                                      </p:cBhvr>
                                    </p:animEffect>
                                  </p:childTnLst>
                                </p:cTn>
                              </p:par>
                              <p:par>
                                <p:cTn id="193" presetID="22" presetClass="entr" presetSubtype="4" fill="hold" grpId="0" nodeType="withEffect">
                                  <p:stCondLst>
                                    <p:cond delay="0"/>
                                  </p:stCondLst>
                                  <p:childTnLst>
                                    <p:set>
                                      <p:cBhvr>
                                        <p:cTn id="194" dur="1" fill="hold">
                                          <p:stCondLst>
                                            <p:cond delay="0"/>
                                          </p:stCondLst>
                                        </p:cTn>
                                        <p:tgtEl>
                                          <p:spTgt spid="37"/>
                                        </p:tgtEl>
                                        <p:attrNameLst>
                                          <p:attrName>style.visibility</p:attrName>
                                        </p:attrNameLst>
                                      </p:cBhvr>
                                      <p:to>
                                        <p:strVal val="visible"/>
                                      </p:to>
                                    </p:set>
                                    <p:animEffect transition="in" filter="wipe(down)">
                                      <p:cBhvr>
                                        <p:cTn id="19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p:bldP spid="50" grpId="0"/>
      <p:bldP spid="51" grpId="0"/>
      <p:bldP spid="52" grpId="0"/>
      <p:bldP spid="53" grpId="0"/>
      <p:bldP spid="54" grpId="0"/>
      <p:bldP spid="55" grpId="0"/>
      <p:bldP spid="5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2206" y="58657"/>
            <a:ext cx="3937746" cy="435930"/>
            <a:chOff x="274214" y="217809"/>
            <a:chExt cx="3937746" cy="435930"/>
          </a:xfrm>
        </p:grpSpPr>
        <p:grpSp>
          <p:nvGrpSpPr>
            <p:cNvPr id="3" name="组合 2"/>
            <p:cNvGrpSpPr/>
            <p:nvPr/>
          </p:nvGrpSpPr>
          <p:grpSpPr>
            <a:xfrm>
              <a:off x="274214" y="217809"/>
              <a:ext cx="454527" cy="435930"/>
              <a:chOff x="683568" y="1489348"/>
              <a:chExt cx="2638425" cy="2530475"/>
            </a:xfrm>
          </p:grpSpPr>
          <p:sp>
            <p:nvSpPr>
              <p:cNvPr id="5"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 name="TextBox 3"/>
            <p:cNvSpPr txBox="1"/>
            <p:nvPr/>
          </p:nvSpPr>
          <p:spPr>
            <a:xfrm>
              <a:off x="728742" y="235719"/>
              <a:ext cx="3483218"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rPr>
                <a:t>备用图表</a:t>
              </a:r>
              <a:endParaRPr lang="zh-CN" altLang="en-US" sz="2000" b="1" dirty="0">
                <a:solidFill>
                  <a:schemeClr val="bg1"/>
                </a:solidFill>
                <a:latin typeface="微软雅黑" pitchFamily="34" charset="-122"/>
                <a:ea typeface="微软雅黑" pitchFamily="34" charset="-122"/>
              </a:endParaRPr>
            </a:p>
          </p:txBody>
        </p:sp>
      </p:grpSp>
      <p:sp>
        <p:nvSpPr>
          <p:cNvPr id="9" name="泪滴形 8"/>
          <p:cNvSpPr/>
          <p:nvPr/>
        </p:nvSpPr>
        <p:spPr>
          <a:xfrm rot="16200000" flipH="1">
            <a:off x="6338695" y="1273325"/>
            <a:ext cx="1563918" cy="1563918"/>
          </a:xfrm>
          <a:prstGeom prst="teardrop">
            <a:avLst/>
          </a:prstGeom>
          <a:solidFill>
            <a:srgbClr val="013B6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0" name="泪滴形 9"/>
          <p:cNvSpPr/>
          <p:nvPr/>
        </p:nvSpPr>
        <p:spPr>
          <a:xfrm rot="5400000" flipH="1" flipV="1">
            <a:off x="6338693" y="2968010"/>
            <a:ext cx="2121739" cy="2121739"/>
          </a:xfrm>
          <a:prstGeom prst="teardrop">
            <a:avLst/>
          </a:prstGeom>
          <a:solidFill>
            <a:srgbClr val="013B6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1" name="泪滴形 10"/>
          <p:cNvSpPr/>
          <p:nvPr/>
        </p:nvSpPr>
        <p:spPr>
          <a:xfrm rot="16200000" flipV="1">
            <a:off x="4097153" y="2968010"/>
            <a:ext cx="2121739" cy="2121739"/>
          </a:xfrm>
          <a:prstGeom prst="teardrop">
            <a:avLst/>
          </a:prstGeom>
          <a:solidFill>
            <a:srgbClr val="013B6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4" name="TextBox 13"/>
          <p:cNvSpPr txBox="1"/>
          <p:nvPr/>
        </p:nvSpPr>
        <p:spPr>
          <a:xfrm>
            <a:off x="6476888" y="1717566"/>
            <a:ext cx="1364476" cy="70788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4000" b="1" i="0" u="none" strike="noStrike" kern="0" cap="none" spc="60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rPr>
              <a:t>标题</a:t>
            </a:r>
            <a:endParaRPr kumimoji="0" lang="zh-CN" altLang="en-US" sz="4000" b="1" i="0" u="none" strike="noStrike" kern="0" cap="none" spc="60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15" name="Text Box 40"/>
          <p:cNvSpPr txBox="1">
            <a:spLocks noChangeArrowheads="1"/>
          </p:cNvSpPr>
          <p:nvPr/>
        </p:nvSpPr>
        <p:spPr bwMode="gray">
          <a:xfrm>
            <a:off x="4340044" y="3721596"/>
            <a:ext cx="1744124" cy="978729"/>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单击此处输入文字单击此处输入文字单击此处输入文字单击此处输入</a:t>
            </a:r>
            <a:r>
              <a:rPr kumimoji="0" lang="zh-CN" altLang="en-US" sz="12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rPr>
              <a:t>文字单击此处</a:t>
            </a:r>
            <a:r>
              <a:rPr kumimoji="0" lang="zh-CN" altLang="en-US" sz="12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输文字</a:t>
            </a:r>
            <a:endParaRPr kumimoji="0" lang="zh-CN" altLang="en-US" sz="12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16" name="Rectangle 11"/>
          <p:cNvSpPr>
            <a:spLocks noChangeArrowheads="1"/>
          </p:cNvSpPr>
          <p:nvPr/>
        </p:nvSpPr>
        <p:spPr bwMode="gray">
          <a:xfrm>
            <a:off x="4460350" y="3362821"/>
            <a:ext cx="1503511" cy="358775"/>
          </a:xfrm>
          <a:prstGeom prst="rect">
            <a:avLst/>
          </a:prstGeom>
          <a:noFill/>
          <a:ln>
            <a:noFill/>
          </a:ln>
          <a:extLst/>
        </p:spPr>
        <p:txBody>
          <a:bodyPr lIns="0" tIns="0" rIns="0" bIns="0" anchor="ctr"/>
          <a:lstStyle/>
          <a:p>
            <a:pPr marL="0" marR="0" lvl="0" indent="0" defTabSz="914400" eaLnBrk="1" fontAlgn="auto" latinLnBrk="0" hangingPunct="1">
              <a:lnSpc>
                <a:spcPct val="12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rPr>
              <a:t>单击此处输入</a:t>
            </a:r>
            <a:r>
              <a:rPr kumimoji="0" lang="zh-CN" altLang="en-US" sz="14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标题</a:t>
            </a:r>
            <a:endParaRPr kumimoji="0" lang="zh-CN" altLang="en-US" sz="14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17" name="Text Box 40"/>
          <p:cNvSpPr txBox="1">
            <a:spLocks noChangeArrowheads="1"/>
          </p:cNvSpPr>
          <p:nvPr/>
        </p:nvSpPr>
        <p:spPr bwMode="gray">
          <a:xfrm>
            <a:off x="6527500" y="3721596"/>
            <a:ext cx="1744124" cy="978729"/>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zh-CN" altLang="en-US" sz="12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单击此处输入文字单击此处输入文字单击此处输入文字单击此处输入</a:t>
            </a:r>
            <a:r>
              <a:rPr kumimoji="0" lang="zh-CN" altLang="en-US" sz="12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rPr>
              <a:t>文字单击此处</a:t>
            </a:r>
            <a:r>
              <a:rPr kumimoji="0" lang="zh-CN" altLang="en-US" sz="1200" b="0"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输文字</a:t>
            </a:r>
            <a:endParaRPr kumimoji="0" lang="zh-CN" altLang="en-US" sz="1200" b="0"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18" name="Rectangle 11"/>
          <p:cNvSpPr>
            <a:spLocks noChangeArrowheads="1"/>
          </p:cNvSpPr>
          <p:nvPr/>
        </p:nvSpPr>
        <p:spPr bwMode="gray">
          <a:xfrm>
            <a:off x="6647806" y="3362821"/>
            <a:ext cx="1503511" cy="358775"/>
          </a:xfrm>
          <a:prstGeom prst="rect">
            <a:avLst/>
          </a:prstGeom>
          <a:noFill/>
          <a:ln>
            <a:noFill/>
          </a:ln>
          <a:extLst/>
        </p:spPr>
        <p:txBody>
          <a:bodyPr lIns="0" tIns="0" rIns="0" bIns="0" anchor="ctr"/>
          <a:lstStyle/>
          <a:p>
            <a:pPr marL="0" marR="0" lvl="0" indent="0" defTabSz="914400" eaLnBrk="1" fontAlgn="auto" latinLnBrk="0" hangingPunct="1">
              <a:lnSpc>
                <a:spcPct val="12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rPr>
              <a:t>单击此处输入</a:t>
            </a:r>
            <a:r>
              <a:rPr kumimoji="0" lang="zh-CN" altLang="en-US" sz="14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标题</a:t>
            </a:r>
            <a:endParaRPr kumimoji="0" lang="zh-CN" altLang="en-US" sz="1400" b="1" i="0" u="none" strike="noStrike" kern="0" cap="none" spc="0" normalizeH="0" baseline="0" noProof="0" dirty="0">
              <a:ln>
                <a:noFill/>
              </a:ln>
              <a:solidFill>
                <a:sysClr val="window" lastClr="FFFFFF"/>
              </a:solidFill>
              <a:effectLst/>
              <a:uLnTx/>
              <a:uFillTx/>
              <a:latin typeface="微软雅黑" pitchFamily="34" charset="-122"/>
              <a:ea typeface="微软雅黑" pitchFamily="34" charset="-122"/>
            </a:endParaRPr>
          </a:p>
        </p:txBody>
      </p:sp>
      <p:sp>
        <p:nvSpPr>
          <p:cNvPr id="20" name="矩形 19"/>
          <p:cNvSpPr/>
          <p:nvPr/>
        </p:nvSpPr>
        <p:spPr>
          <a:xfrm>
            <a:off x="662307" y="1609936"/>
            <a:ext cx="5164866" cy="890693"/>
          </a:xfrm>
          <a:prstGeom prst="rect">
            <a:avLst/>
          </a:prstGeom>
        </p:spPr>
        <p:txBody>
          <a:bodyPr wrap="square">
            <a:spAutoFit/>
          </a:bodyPr>
          <a:lstStyle/>
          <a:p>
            <a:pPr>
              <a:lnSpc>
                <a:spcPct val="150000"/>
              </a:lnSpc>
            </a:pPr>
            <a:r>
              <a:rPr lang="zh-CN" altLang="en-US" sz="1200" dirty="0">
                <a:solidFill>
                  <a:srgbClr val="000000"/>
                </a:solidFill>
                <a:latin typeface="微软雅黑" pitchFamily="34" charset="-122"/>
                <a:ea typeface="微软雅黑" pitchFamily="34" charset="-122"/>
                <a:sym typeface="微软雅黑" pitchFamily="34" charset="-122"/>
              </a:rPr>
              <a:t>单击添加文本单击添加文本单击添加文本单击添加文本单击添加文本单击添加文本单击添加文本单击添加</a:t>
            </a:r>
            <a:r>
              <a:rPr lang="zh-CN" altLang="en-US" sz="1200" dirty="0" smtClean="0">
                <a:solidFill>
                  <a:srgbClr val="000000"/>
                </a:solidFill>
                <a:latin typeface="微软雅黑" pitchFamily="34" charset="-122"/>
                <a:ea typeface="微软雅黑" pitchFamily="34" charset="-122"/>
                <a:sym typeface="微软雅黑" pitchFamily="34" charset="-122"/>
              </a:rPr>
              <a:t>文本</a:t>
            </a:r>
            <a:r>
              <a:rPr lang="zh-CN" altLang="en-US" sz="1200" dirty="0">
                <a:solidFill>
                  <a:srgbClr val="000000"/>
                </a:solidFill>
                <a:latin typeface="微软雅黑" pitchFamily="34" charset="-122"/>
                <a:ea typeface="微软雅黑" pitchFamily="34" charset="-122"/>
                <a:sym typeface="微软雅黑" pitchFamily="34" charset="-122"/>
              </a:rPr>
              <a:t>单击添加文本单击添加文本单击添加文本单击添加文本单击添加文本单击添加</a:t>
            </a:r>
            <a:r>
              <a:rPr lang="zh-CN" altLang="en-US" sz="1200" dirty="0" smtClean="0">
                <a:solidFill>
                  <a:srgbClr val="000000"/>
                </a:solidFill>
                <a:latin typeface="微软雅黑" pitchFamily="34" charset="-122"/>
                <a:ea typeface="微软雅黑" pitchFamily="34" charset="-122"/>
                <a:sym typeface="微软雅黑" pitchFamily="34" charset="-122"/>
              </a:rPr>
              <a:t>文本</a:t>
            </a:r>
            <a:endParaRPr lang="zh-CN" altLang="en-US" sz="1200" dirty="0">
              <a:solidFill>
                <a:srgbClr val="000000"/>
              </a:solidFill>
              <a:latin typeface="微软雅黑" pitchFamily="34" charset="-122"/>
              <a:ea typeface="微软雅黑" pitchFamily="34" charset="-122"/>
              <a:sym typeface="微软雅黑" pitchFamily="34" charset="-122"/>
            </a:endParaRPr>
          </a:p>
        </p:txBody>
      </p:sp>
    </p:spTree>
    <p:extLst>
      <p:ext uri="{BB962C8B-B14F-4D97-AF65-F5344CB8AC3E}">
        <p14:creationId xmlns:p14="http://schemas.microsoft.com/office/powerpoint/2010/main" val="1248272513"/>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3"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6"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12"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16"/>
                                        </p:tgtEl>
                                        <p:attrNameLst>
                                          <p:attrName>ppt_y</p:attrName>
                                        </p:attrNameLst>
                                      </p:cBhvr>
                                      <p:tavLst>
                                        <p:tav tm="0">
                                          <p:val>
                                            <p:strVal val="#ppt_y"/>
                                          </p:val>
                                        </p:tav>
                                        <p:tav tm="100000">
                                          <p:val>
                                            <p:strVal val="#ppt_y"/>
                                          </p:val>
                                        </p:tav>
                                      </p:tavLst>
                                    </p:anim>
                                    <p:anim calcmode="lin" valueType="num">
                                      <p:cBhvr>
                                        <p:cTn id="34"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16"/>
                                        </p:tgtEl>
                                      </p:cBhvr>
                                    </p:animEffect>
                                  </p:childTnLst>
                                </p:cTn>
                              </p:par>
                            </p:childTnLst>
                          </p:cTn>
                        </p:par>
                        <p:par>
                          <p:cTn id="37" fill="hold">
                            <p:stCondLst>
                              <p:cond delay="3850"/>
                            </p:stCondLst>
                            <p:childTnLst>
                              <p:par>
                                <p:cTn id="38" presetID="42"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750"/>
                                        <p:tgtEl>
                                          <p:spTgt spid="15"/>
                                        </p:tgtEl>
                                      </p:cBhvr>
                                    </p:animEffect>
                                    <p:anim calcmode="lin" valueType="num">
                                      <p:cBhvr>
                                        <p:cTn id="41" dur="750" fill="hold"/>
                                        <p:tgtEl>
                                          <p:spTgt spid="15"/>
                                        </p:tgtEl>
                                        <p:attrNameLst>
                                          <p:attrName>ppt_x</p:attrName>
                                        </p:attrNameLst>
                                      </p:cBhvr>
                                      <p:tavLst>
                                        <p:tav tm="0">
                                          <p:val>
                                            <p:strVal val="#ppt_x"/>
                                          </p:val>
                                        </p:tav>
                                        <p:tav tm="100000">
                                          <p:val>
                                            <p:strVal val="#ppt_x"/>
                                          </p:val>
                                        </p:tav>
                                      </p:tavLst>
                                    </p:anim>
                                    <p:anim calcmode="lin" valueType="num">
                                      <p:cBhvr>
                                        <p:cTn id="42" dur="750" fill="hold"/>
                                        <p:tgtEl>
                                          <p:spTgt spid="15"/>
                                        </p:tgtEl>
                                        <p:attrNameLst>
                                          <p:attrName>ppt_y</p:attrName>
                                        </p:attrNameLst>
                                      </p:cBhvr>
                                      <p:tavLst>
                                        <p:tav tm="0">
                                          <p:val>
                                            <p:strVal val="#ppt_y+.1"/>
                                          </p:val>
                                        </p:tav>
                                        <p:tav tm="100000">
                                          <p:val>
                                            <p:strVal val="#ppt_y"/>
                                          </p:val>
                                        </p:tav>
                                      </p:tavLst>
                                    </p:anim>
                                  </p:childTnLst>
                                </p:cTn>
                              </p:par>
                            </p:childTnLst>
                          </p:cTn>
                        </p:par>
                        <p:par>
                          <p:cTn id="43" fill="hold">
                            <p:stCondLst>
                              <p:cond delay="46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18"/>
                                        </p:tgtEl>
                                        <p:attrNameLst>
                                          <p:attrName>style.visibility</p:attrName>
                                        </p:attrNameLst>
                                      </p:cBhvr>
                                      <p:to>
                                        <p:strVal val="visible"/>
                                      </p:to>
                                    </p:set>
                                    <p:anim calcmode="lin" valueType="num">
                                      <p:cBhvr>
                                        <p:cTn id="4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8"/>
                                        </p:tgtEl>
                                        <p:attrNameLst>
                                          <p:attrName>ppt_y</p:attrName>
                                        </p:attrNameLst>
                                      </p:cBhvr>
                                      <p:tavLst>
                                        <p:tav tm="0">
                                          <p:val>
                                            <p:strVal val="#ppt_y"/>
                                          </p:val>
                                        </p:tav>
                                        <p:tav tm="100000">
                                          <p:val>
                                            <p:strVal val="#ppt_y"/>
                                          </p:val>
                                        </p:tav>
                                      </p:tavLst>
                                    </p:anim>
                                    <p:anim calcmode="lin" valueType="num">
                                      <p:cBhvr>
                                        <p:cTn id="4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8"/>
                                        </p:tgtEl>
                                      </p:cBhvr>
                                    </p:animEffect>
                                  </p:childTnLst>
                                </p:cTn>
                              </p:par>
                            </p:childTnLst>
                          </p:cTn>
                        </p:par>
                        <p:par>
                          <p:cTn id="51" fill="hold">
                            <p:stCondLst>
                              <p:cond delay="5450"/>
                            </p:stCondLst>
                            <p:childTnLst>
                              <p:par>
                                <p:cTn id="52" presetID="42" presetClass="entr" presetSubtype="0"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750"/>
                                        <p:tgtEl>
                                          <p:spTgt spid="17"/>
                                        </p:tgtEl>
                                      </p:cBhvr>
                                    </p:animEffect>
                                    <p:anim calcmode="lin" valueType="num">
                                      <p:cBhvr>
                                        <p:cTn id="55" dur="750" fill="hold"/>
                                        <p:tgtEl>
                                          <p:spTgt spid="17"/>
                                        </p:tgtEl>
                                        <p:attrNameLst>
                                          <p:attrName>ppt_x</p:attrName>
                                        </p:attrNameLst>
                                      </p:cBhvr>
                                      <p:tavLst>
                                        <p:tav tm="0">
                                          <p:val>
                                            <p:strVal val="#ppt_x"/>
                                          </p:val>
                                        </p:tav>
                                        <p:tav tm="100000">
                                          <p:val>
                                            <p:strVal val="#ppt_x"/>
                                          </p:val>
                                        </p:tav>
                                      </p:tavLst>
                                    </p:anim>
                                    <p:anim calcmode="lin" valueType="num">
                                      <p:cBhvr>
                                        <p:cTn id="56" dur="750" fill="hold"/>
                                        <p:tgtEl>
                                          <p:spTgt spid="17"/>
                                        </p:tgtEl>
                                        <p:attrNameLst>
                                          <p:attrName>ppt_y</p:attrName>
                                        </p:attrNameLst>
                                      </p:cBhvr>
                                      <p:tavLst>
                                        <p:tav tm="0">
                                          <p:val>
                                            <p:strVal val="#ppt_y+.1"/>
                                          </p:val>
                                        </p:tav>
                                        <p:tav tm="100000">
                                          <p:val>
                                            <p:strVal val="#ppt_y"/>
                                          </p:val>
                                        </p:tav>
                                      </p:tavLst>
                                    </p:anim>
                                  </p:childTnLst>
                                </p:cTn>
                              </p:par>
                            </p:childTnLst>
                          </p:cTn>
                        </p:par>
                        <p:par>
                          <p:cTn id="57" fill="hold">
                            <p:stCondLst>
                              <p:cond delay="6200"/>
                            </p:stCondLst>
                            <p:childTnLst>
                              <p:par>
                                <p:cTn id="58" presetID="2" presetClass="entr" presetSubtype="2" fill="hold" grpId="0" nodeType="after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additive="base">
                                        <p:cTn id="60" dur="500" fill="hold"/>
                                        <p:tgtEl>
                                          <p:spTgt spid="20"/>
                                        </p:tgtEl>
                                        <p:attrNameLst>
                                          <p:attrName>ppt_x</p:attrName>
                                        </p:attrNameLst>
                                      </p:cBhvr>
                                      <p:tavLst>
                                        <p:tav tm="0">
                                          <p:val>
                                            <p:strVal val="1+#ppt_w/2"/>
                                          </p:val>
                                        </p:tav>
                                        <p:tav tm="100000">
                                          <p:val>
                                            <p:strVal val="#ppt_x"/>
                                          </p:val>
                                        </p:tav>
                                      </p:tavLst>
                                    </p:anim>
                                    <p:anim calcmode="lin" valueType="num">
                                      <p:cBhvr additive="base">
                                        <p:cTn id="61"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p:bldP spid="15" grpId="0"/>
      <p:bldP spid="16" grpId="0"/>
      <p:bldP spid="17" grpId="0"/>
      <p:bldP spid="18"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2206" y="58657"/>
            <a:ext cx="3937746" cy="435930"/>
            <a:chOff x="274214" y="217809"/>
            <a:chExt cx="3937746" cy="435930"/>
          </a:xfrm>
        </p:grpSpPr>
        <p:grpSp>
          <p:nvGrpSpPr>
            <p:cNvPr id="3" name="组合 2"/>
            <p:cNvGrpSpPr/>
            <p:nvPr/>
          </p:nvGrpSpPr>
          <p:grpSpPr>
            <a:xfrm>
              <a:off x="274214" y="217809"/>
              <a:ext cx="454527" cy="435930"/>
              <a:chOff x="683568" y="1489348"/>
              <a:chExt cx="2638425" cy="2530475"/>
            </a:xfrm>
          </p:grpSpPr>
          <p:sp>
            <p:nvSpPr>
              <p:cNvPr id="5"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 name="TextBox 3"/>
            <p:cNvSpPr txBox="1"/>
            <p:nvPr/>
          </p:nvSpPr>
          <p:spPr>
            <a:xfrm>
              <a:off x="728742" y="235719"/>
              <a:ext cx="3483218"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rPr>
                <a:t>备用图表</a:t>
              </a:r>
              <a:endParaRPr lang="zh-CN" altLang="en-US" sz="2000" b="1" dirty="0">
                <a:solidFill>
                  <a:schemeClr val="bg1"/>
                </a:solidFill>
                <a:latin typeface="微软雅黑" pitchFamily="34" charset="-122"/>
                <a:ea typeface="微软雅黑" pitchFamily="34" charset="-122"/>
              </a:endParaRPr>
            </a:p>
          </p:txBody>
        </p:sp>
      </p:grpSp>
      <p:sp>
        <p:nvSpPr>
          <p:cNvPr id="9" name="Rectangle 23"/>
          <p:cNvSpPr>
            <a:spLocks noChangeArrowheads="1"/>
          </p:cNvSpPr>
          <p:nvPr/>
        </p:nvSpPr>
        <p:spPr bwMode="auto">
          <a:xfrm>
            <a:off x="3778200" y="2557733"/>
            <a:ext cx="1289050"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CN" altLang="en-US" sz="2600" b="1" dirty="0" smtClean="0">
                <a:solidFill>
                  <a:srgbClr val="7D7D7D"/>
                </a:solidFill>
                <a:latin typeface="微软雅黑" pitchFamily="34" charset="-122"/>
                <a:ea typeface="微软雅黑" pitchFamily="34" charset="-122"/>
              </a:rPr>
              <a:t>单击此处添加标题</a:t>
            </a:r>
            <a:endParaRPr lang="en-US" altLang="zh-CN" sz="2600" b="1" dirty="0">
              <a:solidFill>
                <a:srgbClr val="7D7D7D"/>
              </a:solidFill>
              <a:latin typeface="微软雅黑" pitchFamily="34" charset="-122"/>
              <a:ea typeface="微软雅黑" pitchFamily="34" charset="-122"/>
            </a:endParaRPr>
          </a:p>
        </p:txBody>
      </p:sp>
      <p:grpSp>
        <p:nvGrpSpPr>
          <p:cNvPr id="10" name="组合 9"/>
          <p:cNvGrpSpPr/>
          <p:nvPr/>
        </p:nvGrpSpPr>
        <p:grpSpPr>
          <a:xfrm>
            <a:off x="2433206" y="1513016"/>
            <a:ext cx="3763541" cy="3478292"/>
            <a:chOff x="2584069" y="1592195"/>
            <a:chExt cx="3763541" cy="3478292"/>
          </a:xfrm>
        </p:grpSpPr>
        <p:sp>
          <p:nvSpPr>
            <p:cNvPr id="11" name="AutoShape 4"/>
            <p:cNvSpPr>
              <a:spLocks noChangeArrowheads="1"/>
            </p:cNvSpPr>
            <p:nvPr/>
          </p:nvSpPr>
          <p:spPr bwMode="gray">
            <a:xfrm rot="19367479">
              <a:off x="2584069" y="1592195"/>
              <a:ext cx="3763541" cy="3478292"/>
            </a:xfrm>
            <a:custGeom>
              <a:avLst/>
              <a:gdLst>
                <a:gd name="G0" fmla="+- 2978742 0 0"/>
                <a:gd name="G1" fmla="+- -2701147 0 0"/>
                <a:gd name="G2" fmla="+- 2978742 0 -2701147"/>
                <a:gd name="G3" fmla="+- 10800 0 0"/>
                <a:gd name="G4" fmla="+- 0 0 2978742"/>
                <a:gd name="T0" fmla="*/ 360 256 1"/>
                <a:gd name="T1" fmla="*/ 0 256 1"/>
                <a:gd name="G5" fmla="+- G2 T0 T1"/>
                <a:gd name="G6" fmla="?: G2 G2 G5"/>
                <a:gd name="G7" fmla="+- 0 0 G6"/>
                <a:gd name="G8" fmla="+- 7349 0 0"/>
                <a:gd name="G9" fmla="+- 0 0 -2701147"/>
                <a:gd name="G10" fmla="+- 7349 0 2700"/>
                <a:gd name="G11" fmla="cos G10 2978742"/>
                <a:gd name="G12" fmla="sin G10 2978742"/>
                <a:gd name="G13" fmla="cos 13500 2978742"/>
                <a:gd name="G14" fmla="sin 13500 2978742"/>
                <a:gd name="G15" fmla="+- G11 10800 0"/>
                <a:gd name="G16" fmla="+- G12 10800 0"/>
                <a:gd name="G17" fmla="+- G13 10800 0"/>
                <a:gd name="G18" fmla="+- G14 10800 0"/>
                <a:gd name="G19" fmla="*/ 7349 1 2"/>
                <a:gd name="G20" fmla="+- G19 5400 0"/>
                <a:gd name="G21" fmla="cos G20 2978742"/>
                <a:gd name="G22" fmla="sin G20 2978742"/>
                <a:gd name="G23" fmla="+- G21 10800 0"/>
                <a:gd name="G24" fmla="+- G12 G23 G22"/>
                <a:gd name="G25" fmla="+- G22 G23 G11"/>
                <a:gd name="G26" fmla="cos 10800 2978742"/>
                <a:gd name="G27" fmla="sin 10800 2978742"/>
                <a:gd name="G28" fmla="cos 7349 2978742"/>
                <a:gd name="G29" fmla="sin 7349 2978742"/>
                <a:gd name="G30" fmla="+- G26 10800 0"/>
                <a:gd name="G31" fmla="+- G27 10800 0"/>
                <a:gd name="G32" fmla="+- G28 10800 0"/>
                <a:gd name="G33" fmla="+- G29 10800 0"/>
                <a:gd name="G34" fmla="+- G19 5400 0"/>
                <a:gd name="G35" fmla="cos G34 -2701147"/>
                <a:gd name="G36" fmla="sin G34 -2701147"/>
                <a:gd name="G37" fmla="+/ -2701147 2978742 2"/>
                <a:gd name="T2" fmla="*/ 180 256 1"/>
                <a:gd name="T3" fmla="*/ 0 256 1"/>
                <a:gd name="G38" fmla="+- G37 T2 T3"/>
                <a:gd name="G39" fmla="?: G2 G37 G38"/>
                <a:gd name="G40" fmla="cos 10800 G39"/>
                <a:gd name="G41" fmla="sin 10800 G39"/>
                <a:gd name="G42" fmla="cos 7349 G39"/>
                <a:gd name="G43" fmla="sin 7349 G39"/>
                <a:gd name="G44" fmla="+- G40 10800 0"/>
                <a:gd name="G45" fmla="+- G41 10800 0"/>
                <a:gd name="G46" fmla="+- G42 10800 0"/>
                <a:gd name="G47" fmla="+- G43 10800 0"/>
                <a:gd name="G48" fmla="+- G35 10800 0"/>
                <a:gd name="G49" fmla="+- G36 10800 0"/>
                <a:gd name="T4" fmla="*/ 21592 w 21600"/>
                <a:gd name="T5" fmla="*/ 11199 h 21600"/>
                <a:gd name="T6" fmla="*/ 17626 w 21600"/>
                <a:gd name="T7" fmla="*/ 4820 h 21600"/>
                <a:gd name="T8" fmla="*/ 18143 w 21600"/>
                <a:gd name="T9" fmla="*/ 11071 h 21600"/>
                <a:gd name="T10" fmla="*/ 20270 w 21600"/>
                <a:gd name="T11" fmla="*/ 20420 h 21600"/>
                <a:gd name="T12" fmla="*/ 14012 w 21600"/>
                <a:gd name="T13" fmla="*/ 20372 h 21600"/>
                <a:gd name="T14" fmla="*/ 14061 w 21600"/>
                <a:gd name="T15" fmla="*/ 141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955" y="16037"/>
                  </a:moveTo>
                  <a:cubicBezTo>
                    <a:pt x="17358" y="14655"/>
                    <a:pt x="18149" y="12769"/>
                    <a:pt x="18149" y="10800"/>
                  </a:cubicBezTo>
                  <a:cubicBezTo>
                    <a:pt x="18149" y="9018"/>
                    <a:pt x="17501" y="7297"/>
                    <a:pt x="16328" y="5957"/>
                  </a:cubicBezTo>
                  <a:lnTo>
                    <a:pt x="18924" y="3683"/>
                  </a:lnTo>
                  <a:cubicBezTo>
                    <a:pt x="20649" y="5653"/>
                    <a:pt x="21600" y="8182"/>
                    <a:pt x="21600" y="10800"/>
                  </a:cubicBezTo>
                  <a:cubicBezTo>
                    <a:pt x="21600" y="13693"/>
                    <a:pt x="20438" y="16466"/>
                    <a:pt x="18376" y="18496"/>
                  </a:cubicBezTo>
                  <a:lnTo>
                    <a:pt x="20270" y="20420"/>
                  </a:lnTo>
                  <a:lnTo>
                    <a:pt x="14012" y="20372"/>
                  </a:lnTo>
                  <a:lnTo>
                    <a:pt x="14061" y="14113"/>
                  </a:lnTo>
                  <a:lnTo>
                    <a:pt x="15955" y="16037"/>
                  </a:lnTo>
                  <a:close/>
                </a:path>
              </a:pathLst>
            </a:custGeom>
            <a:solidFill>
              <a:srgbClr val="013B6D"/>
            </a:solidFill>
            <a:ln w="3175" cap="flat" cmpd="sng" algn="ctr">
              <a:solidFill>
                <a:schemeClr val="bg1"/>
              </a:solidFill>
              <a:prstDash val="solid"/>
            </a:ln>
            <a:effectLst>
              <a:outerShdw blurRad="50800" dist="38100" dir="2700000" algn="tl" rotWithShape="0">
                <a:prstClr val="black">
                  <a:alpha val="40000"/>
                </a:prstClr>
              </a:outerShdw>
            </a:effectLst>
            <a:extLst/>
          </p:spPr>
          <p:txBody>
            <a:bodyPr lIns="0" rIns="0" anchor="ctr"/>
            <a:lstStyle/>
            <a:p>
              <a:pPr marL="0" marR="0" lvl="0" indent="0" algn="ctr" defTabSz="914400" eaLnBrk="1" fontAlgn="base" latinLnBrk="0" hangingPunct="1">
                <a:lnSpc>
                  <a:spcPct val="120000"/>
                </a:lnSpc>
                <a:spcBef>
                  <a:spcPts val="600"/>
                </a:spcBef>
                <a:spcAft>
                  <a:spcPts val="600"/>
                </a:spcAft>
                <a:buClrTx/>
                <a:buSzTx/>
                <a:buFontTx/>
                <a:buNone/>
                <a:tabLst/>
                <a:defRPr/>
              </a:pPr>
              <a:endParaRPr kumimoji="0" lang="zh-CN" altLang="en-US" sz="2800" b="0" i="0" u="none" strike="noStrike" kern="0" cap="none" spc="0" normalizeH="0" baseline="0" noProof="0">
                <a:ln>
                  <a:noFill/>
                </a:ln>
                <a:solidFill>
                  <a:sysClr val="window" lastClr="FFFFFF"/>
                </a:solidFill>
                <a:effectLst/>
                <a:uLnTx/>
                <a:uFillTx/>
                <a:latin typeface="Impact" pitchFamily="34" charset="0"/>
                <a:ea typeface="微软雅黑" pitchFamily="34" charset="-122"/>
                <a:cs typeface="+mn-cs"/>
              </a:endParaRPr>
            </a:p>
          </p:txBody>
        </p:sp>
        <p:sp>
          <p:nvSpPr>
            <p:cNvPr id="12" name="WordArt 7"/>
            <p:cNvSpPr>
              <a:spLocks noChangeArrowheads="1" noChangeShapeType="1" noTextEdit="1"/>
            </p:cNvSpPr>
            <p:nvPr/>
          </p:nvSpPr>
          <p:spPr bwMode="gray">
            <a:xfrm rot="3394332">
              <a:off x="3957638" y="2074625"/>
              <a:ext cx="2105025" cy="177165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2808676"/>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10" cap="none" spc="0" normalizeH="0" baseline="0" noProof="0" dirty="0" smtClean="0">
                  <a:ln w="6350">
                    <a:noFill/>
                    <a:round/>
                    <a:headEnd/>
                    <a:tailEnd/>
                  </a:ln>
                  <a:solidFill>
                    <a:srgbClr val="FFFFFF"/>
                  </a:solidFill>
                  <a:effectLst/>
                  <a:uLnTx/>
                  <a:uFillTx/>
                  <a:latin typeface="微软雅黑" pitchFamily="34" charset="-122"/>
                  <a:ea typeface="微软雅黑" pitchFamily="34" charset="-122"/>
                  <a:cs typeface="Arial"/>
                </a:rPr>
                <a:t>单击此处添加文字</a:t>
              </a:r>
              <a:endParaRPr kumimoji="0" lang="zh-CN" altLang="en-US" sz="2000" b="0" i="0" u="none" strike="noStrike" kern="10" cap="none" spc="0" normalizeH="0" baseline="0" noProof="0" dirty="0">
                <a:ln w="6350">
                  <a:noFill/>
                  <a:round/>
                  <a:headEnd/>
                  <a:tailEnd/>
                </a:ln>
                <a:solidFill>
                  <a:srgbClr val="FFFFFF"/>
                </a:solidFill>
                <a:effectLst/>
                <a:uLnTx/>
                <a:uFillTx/>
                <a:latin typeface="微软雅黑" pitchFamily="34" charset="-122"/>
                <a:ea typeface="微软雅黑" pitchFamily="34" charset="-122"/>
                <a:cs typeface="Arial"/>
              </a:endParaRPr>
            </a:p>
          </p:txBody>
        </p:sp>
      </p:grpSp>
      <p:grpSp>
        <p:nvGrpSpPr>
          <p:cNvPr id="13" name="组合 12"/>
          <p:cNvGrpSpPr/>
          <p:nvPr/>
        </p:nvGrpSpPr>
        <p:grpSpPr>
          <a:xfrm>
            <a:off x="5768925" y="1692420"/>
            <a:ext cx="2403475" cy="1570920"/>
            <a:chOff x="5919788" y="2047896"/>
            <a:chExt cx="2403475" cy="1570920"/>
          </a:xfrm>
        </p:grpSpPr>
        <p:sp>
          <p:nvSpPr>
            <p:cNvPr id="14" name="Line 19"/>
            <p:cNvSpPr>
              <a:spLocks noChangeShapeType="1"/>
            </p:cNvSpPr>
            <p:nvPr/>
          </p:nvSpPr>
          <p:spPr bwMode="auto">
            <a:xfrm flipH="1">
              <a:off x="5919788" y="2395372"/>
              <a:ext cx="2403475" cy="0"/>
            </a:xfrm>
            <a:prstGeom prst="line">
              <a:avLst/>
            </a:prstGeom>
            <a:noFill/>
            <a:ln w="19050">
              <a:solidFill>
                <a:srgbClr val="321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endParaRPr>
            </a:p>
          </p:txBody>
        </p:sp>
        <p:sp>
          <p:nvSpPr>
            <p:cNvPr id="15" name="TextBox 19"/>
            <p:cNvSpPr txBox="1">
              <a:spLocks noChangeArrowheads="1"/>
            </p:cNvSpPr>
            <p:nvPr/>
          </p:nvSpPr>
          <p:spPr bwMode="auto">
            <a:xfrm>
              <a:off x="6558476" y="2047896"/>
              <a:ext cx="17282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1"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宋体" pitchFamily="2" charset="-122"/>
                </a:rPr>
                <a:t>文本</a:t>
              </a:r>
              <a:endParaRPr kumimoji="0" lang="zh-CN" altLang="en-US" sz="1200" b="0"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宋体" pitchFamily="2" charset="-122"/>
              </a:endParaRPr>
            </a:p>
          </p:txBody>
        </p:sp>
        <p:sp>
          <p:nvSpPr>
            <p:cNvPr id="16" name="TextBox 20"/>
            <p:cNvSpPr txBox="1"/>
            <p:nvPr/>
          </p:nvSpPr>
          <p:spPr bwMode="auto">
            <a:xfrm>
              <a:off x="6558476" y="2418487"/>
              <a:ext cx="1728787" cy="1200329"/>
            </a:xfrm>
            <a:prstGeom prst="rect">
              <a:avLst/>
            </a:prstGeom>
            <a:noFill/>
          </p:spPr>
          <p:txBody>
            <a:bodyPr vert="horz" wrap="square" lIns="91440" tIns="45720" rIns="91440" bIns="45720" numCol="1" anchor="t" anchorCtr="0" compatLnSpc="1">
              <a:prstTxWarp prst="textNoShape">
                <a:avLst/>
              </a:prstTxWarp>
              <a:spAutoFit/>
            </a:bodyPr>
            <a:lstStyle/>
            <a:p>
              <a:pPr marL="0" marR="0" lvl="0" indent="0" algn="ctr" defTabSz="914400" eaLnBrk="1" fontAlgn="base" latinLnBrk="0" hangingPunct="1">
                <a:lnSpc>
                  <a:spcPct val="150000"/>
                </a:lnSpc>
                <a:spcBef>
                  <a:spcPct val="0"/>
                </a:spcBef>
                <a:spcAft>
                  <a:spcPct val="0"/>
                </a:spcAft>
                <a:buClrTx/>
                <a:buSzTx/>
                <a:buFontTx/>
                <a:buNone/>
                <a:tabLst/>
                <a:defRPr/>
              </a:pPr>
              <a:r>
                <a:rPr kumimoji="0" lang="zh-CN" altLang="en-US" sz="12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rPr>
                <a:t>单击此处添加段落文本单击此处添加段落文本单击此处添加段落文本单击此处添加段落文本</a:t>
              </a:r>
            </a:p>
          </p:txBody>
        </p:sp>
      </p:grpSp>
      <p:grpSp>
        <p:nvGrpSpPr>
          <p:cNvPr id="17" name="组合 1"/>
          <p:cNvGrpSpPr/>
          <p:nvPr/>
        </p:nvGrpSpPr>
        <p:grpSpPr>
          <a:xfrm>
            <a:off x="2698837" y="1477508"/>
            <a:ext cx="3764584" cy="3477329"/>
            <a:chOff x="2849700" y="1556687"/>
            <a:chExt cx="3764584" cy="3477329"/>
          </a:xfrm>
        </p:grpSpPr>
        <p:sp>
          <p:nvSpPr>
            <p:cNvPr id="18" name="AutoShape 6"/>
            <p:cNvSpPr>
              <a:spLocks noChangeArrowheads="1"/>
            </p:cNvSpPr>
            <p:nvPr/>
          </p:nvSpPr>
          <p:spPr bwMode="gray">
            <a:xfrm rot="12146960">
              <a:off x="2849700" y="1556687"/>
              <a:ext cx="3764584" cy="3477329"/>
            </a:xfrm>
            <a:custGeom>
              <a:avLst/>
              <a:gdLst>
                <a:gd name="G0" fmla="+- 2978742 0 0"/>
                <a:gd name="G1" fmla="+- -2534030 0 0"/>
                <a:gd name="G2" fmla="+- 2978742 0 -2534030"/>
                <a:gd name="G3" fmla="+- 10800 0 0"/>
                <a:gd name="G4" fmla="+- 0 0 2978742"/>
                <a:gd name="T0" fmla="*/ 360 256 1"/>
                <a:gd name="T1" fmla="*/ 0 256 1"/>
                <a:gd name="G5" fmla="+- G2 T0 T1"/>
                <a:gd name="G6" fmla="?: G2 G2 G5"/>
                <a:gd name="G7" fmla="+- 0 0 G6"/>
                <a:gd name="G8" fmla="+- 7349 0 0"/>
                <a:gd name="G9" fmla="+- 0 0 -2534030"/>
                <a:gd name="G10" fmla="+- 7349 0 2700"/>
                <a:gd name="G11" fmla="cos G10 2978742"/>
                <a:gd name="G12" fmla="sin G10 2978742"/>
                <a:gd name="G13" fmla="cos 13500 2978742"/>
                <a:gd name="G14" fmla="sin 13500 2978742"/>
                <a:gd name="G15" fmla="+- G11 10800 0"/>
                <a:gd name="G16" fmla="+- G12 10800 0"/>
                <a:gd name="G17" fmla="+- G13 10800 0"/>
                <a:gd name="G18" fmla="+- G14 10800 0"/>
                <a:gd name="G19" fmla="*/ 7349 1 2"/>
                <a:gd name="G20" fmla="+- G19 5400 0"/>
                <a:gd name="G21" fmla="cos G20 2978742"/>
                <a:gd name="G22" fmla="sin G20 2978742"/>
                <a:gd name="G23" fmla="+- G21 10800 0"/>
                <a:gd name="G24" fmla="+- G12 G23 G22"/>
                <a:gd name="G25" fmla="+- G22 G23 G11"/>
                <a:gd name="G26" fmla="cos 10800 2978742"/>
                <a:gd name="G27" fmla="sin 10800 2978742"/>
                <a:gd name="G28" fmla="cos 7349 2978742"/>
                <a:gd name="G29" fmla="sin 7349 2978742"/>
                <a:gd name="G30" fmla="+- G26 10800 0"/>
                <a:gd name="G31" fmla="+- G27 10800 0"/>
                <a:gd name="G32" fmla="+- G28 10800 0"/>
                <a:gd name="G33" fmla="+- G29 10800 0"/>
                <a:gd name="G34" fmla="+- G19 5400 0"/>
                <a:gd name="G35" fmla="cos G34 -2534030"/>
                <a:gd name="G36" fmla="sin G34 -2534030"/>
                <a:gd name="G37" fmla="+/ -2534030 2978742 2"/>
                <a:gd name="T2" fmla="*/ 180 256 1"/>
                <a:gd name="T3" fmla="*/ 0 256 1"/>
                <a:gd name="G38" fmla="+- G37 T2 T3"/>
                <a:gd name="G39" fmla="?: G2 G37 G38"/>
                <a:gd name="G40" fmla="cos 10800 G39"/>
                <a:gd name="G41" fmla="sin 10800 G39"/>
                <a:gd name="G42" fmla="cos 7349 G39"/>
                <a:gd name="G43" fmla="sin 7349 G39"/>
                <a:gd name="G44" fmla="+- G40 10800 0"/>
                <a:gd name="G45" fmla="+- G41 10800 0"/>
                <a:gd name="G46" fmla="+- G42 10800 0"/>
                <a:gd name="G47" fmla="+- G43 10800 0"/>
                <a:gd name="G48" fmla="+- G35 10800 0"/>
                <a:gd name="G49" fmla="+- G36 10800 0"/>
                <a:gd name="T4" fmla="*/ 21581 w 21600"/>
                <a:gd name="T5" fmla="*/ 11439 h 21600"/>
                <a:gd name="T6" fmla="*/ 17885 w 21600"/>
                <a:gd name="T7" fmla="*/ 5130 h 21600"/>
                <a:gd name="T8" fmla="*/ 18136 w 21600"/>
                <a:gd name="T9" fmla="*/ 11234 h 21600"/>
                <a:gd name="T10" fmla="*/ 20270 w 21600"/>
                <a:gd name="T11" fmla="*/ 20420 h 21600"/>
                <a:gd name="T12" fmla="*/ 14012 w 21600"/>
                <a:gd name="T13" fmla="*/ 20372 h 21600"/>
                <a:gd name="T14" fmla="*/ 14061 w 21600"/>
                <a:gd name="T15" fmla="*/ 141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955" y="16037"/>
                  </a:moveTo>
                  <a:cubicBezTo>
                    <a:pt x="17358" y="14655"/>
                    <a:pt x="18149" y="12769"/>
                    <a:pt x="18149" y="10800"/>
                  </a:cubicBezTo>
                  <a:cubicBezTo>
                    <a:pt x="18149" y="9130"/>
                    <a:pt x="17580" y="7511"/>
                    <a:pt x="16538" y="6208"/>
                  </a:cubicBezTo>
                  <a:lnTo>
                    <a:pt x="19232" y="4052"/>
                  </a:lnTo>
                  <a:cubicBezTo>
                    <a:pt x="20765" y="5967"/>
                    <a:pt x="21600" y="8347"/>
                    <a:pt x="21600" y="10800"/>
                  </a:cubicBezTo>
                  <a:cubicBezTo>
                    <a:pt x="21600" y="13693"/>
                    <a:pt x="20438" y="16466"/>
                    <a:pt x="18376" y="18496"/>
                  </a:cubicBezTo>
                  <a:lnTo>
                    <a:pt x="20270" y="20420"/>
                  </a:lnTo>
                  <a:lnTo>
                    <a:pt x="14012" y="20372"/>
                  </a:lnTo>
                  <a:lnTo>
                    <a:pt x="14061" y="14113"/>
                  </a:lnTo>
                  <a:lnTo>
                    <a:pt x="15955" y="16037"/>
                  </a:lnTo>
                  <a:close/>
                </a:path>
              </a:pathLst>
            </a:custGeom>
            <a:solidFill>
              <a:srgbClr val="013B6D"/>
            </a:solidFill>
            <a:ln w="3175" cap="flat" cmpd="sng" algn="ctr">
              <a:solidFill>
                <a:srgbClr val="EAEAEA"/>
              </a:solidFill>
              <a:prstDash val="solid"/>
            </a:ln>
            <a:effectLst>
              <a:outerShdw blurRad="50800" dist="38100" dir="5400000" algn="t" rotWithShape="0">
                <a:prstClr val="black">
                  <a:alpha val="40000"/>
                </a:prstClr>
              </a:outerShdw>
            </a:effectLst>
            <a:extLst/>
          </p:spPr>
          <p:txBody>
            <a:bodyPr anchor="ctr"/>
            <a:lstStyle/>
            <a:p>
              <a:pPr marL="0" marR="0" lvl="0" indent="0" algn="ctr" defTabSz="914400" eaLnBrk="1" fontAlgn="base" latinLnBrk="0" hangingPunct="1">
                <a:lnSpc>
                  <a:spcPct val="120000"/>
                </a:lnSpc>
                <a:spcBef>
                  <a:spcPct val="0"/>
                </a:spcBef>
                <a:spcAft>
                  <a:spcPct val="0"/>
                </a:spcAft>
                <a:buClrTx/>
                <a:buSzTx/>
                <a:buFontTx/>
                <a:buNone/>
                <a:tabLst/>
                <a:defRPr/>
              </a:pPr>
              <a:endPar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19" name="WordArt 9"/>
            <p:cNvSpPr>
              <a:spLocks noChangeArrowheads="1" noChangeShapeType="1" noTextEdit="1"/>
            </p:cNvSpPr>
            <p:nvPr/>
          </p:nvSpPr>
          <p:spPr bwMode="gray">
            <a:xfrm rot="17984564">
              <a:off x="3069432" y="2134156"/>
              <a:ext cx="2105025" cy="1770063"/>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2807259"/>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10" cap="none" spc="0" normalizeH="0" baseline="0" noProof="0" dirty="0" smtClean="0">
                  <a:ln w="6350">
                    <a:noFill/>
                    <a:round/>
                    <a:headEnd/>
                    <a:tailEnd/>
                  </a:ln>
                  <a:solidFill>
                    <a:schemeClr val="bg1"/>
                  </a:solidFill>
                  <a:effectLst/>
                  <a:uLnTx/>
                  <a:uFillTx/>
                  <a:latin typeface="微软雅黑" pitchFamily="34" charset="-122"/>
                  <a:ea typeface="微软雅黑" pitchFamily="34" charset="-122"/>
                  <a:cs typeface="Arial"/>
                </a:rPr>
                <a:t>单击此处添加文字</a:t>
              </a:r>
              <a:endParaRPr kumimoji="0" lang="zh-CN" altLang="en-US" sz="2000" b="0" i="0" u="none" strike="noStrike" kern="10" cap="none" spc="0" normalizeH="0" baseline="0" noProof="0" dirty="0">
                <a:ln w="6350">
                  <a:noFill/>
                  <a:round/>
                  <a:headEnd/>
                  <a:tailEnd/>
                </a:ln>
                <a:solidFill>
                  <a:schemeClr val="bg1"/>
                </a:solidFill>
                <a:effectLst/>
                <a:uLnTx/>
                <a:uFillTx/>
                <a:latin typeface="微软雅黑" pitchFamily="34" charset="-122"/>
                <a:ea typeface="微软雅黑" pitchFamily="34" charset="-122"/>
                <a:cs typeface="Arial"/>
              </a:endParaRPr>
            </a:p>
          </p:txBody>
        </p:sp>
      </p:grpSp>
      <p:grpSp>
        <p:nvGrpSpPr>
          <p:cNvPr id="20" name="组合 19"/>
          <p:cNvGrpSpPr/>
          <p:nvPr/>
        </p:nvGrpSpPr>
        <p:grpSpPr>
          <a:xfrm>
            <a:off x="747934" y="1692420"/>
            <a:ext cx="2420666" cy="1592907"/>
            <a:chOff x="898797" y="2047896"/>
            <a:chExt cx="2420666" cy="1592907"/>
          </a:xfrm>
        </p:grpSpPr>
        <p:sp>
          <p:nvSpPr>
            <p:cNvPr id="21" name="Line 17"/>
            <p:cNvSpPr>
              <a:spLocks noChangeShapeType="1"/>
            </p:cNvSpPr>
            <p:nvPr/>
          </p:nvSpPr>
          <p:spPr bwMode="auto">
            <a:xfrm>
              <a:off x="914401" y="2395372"/>
              <a:ext cx="2405062" cy="0"/>
            </a:xfrm>
            <a:prstGeom prst="line">
              <a:avLst/>
            </a:prstGeom>
            <a:noFill/>
            <a:ln w="19050">
              <a:solidFill>
                <a:srgbClr val="321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endParaRPr>
            </a:p>
          </p:txBody>
        </p:sp>
        <p:sp>
          <p:nvSpPr>
            <p:cNvPr id="22" name="TextBox 21"/>
            <p:cNvSpPr txBox="1">
              <a:spLocks noChangeArrowheads="1"/>
            </p:cNvSpPr>
            <p:nvPr/>
          </p:nvSpPr>
          <p:spPr bwMode="auto">
            <a:xfrm>
              <a:off x="898797" y="2047896"/>
              <a:ext cx="17282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1"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宋体" pitchFamily="2" charset="-122"/>
                </a:rPr>
                <a:t>文本</a:t>
              </a:r>
              <a:endParaRPr kumimoji="0" lang="zh-CN" altLang="en-US" sz="1200" b="0"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宋体" pitchFamily="2" charset="-122"/>
              </a:endParaRPr>
            </a:p>
          </p:txBody>
        </p:sp>
        <p:sp>
          <p:nvSpPr>
            <p:cNvPr id="23" name="TextBox 22"/>
            <p:cNvSpPr txBox="1"/>
            <p:nvPr/>
          </p:nvSpPr>
          <p:spPr bwMode="auto">
            <a:xfrm>
              <a:off x="898797" y="2440474"/>
              <a:ext cx="1728787" cy="1200329"/>
            </a:xfrm>
            <a:prstGeom prst="rect">
              <a:avLst/>
            </a:prstGeom>
            <a:noFill/>
          </p:spPr>
          <p:txBody>
            <a:bodyPr vert="horz" wrap="square" lIns="91440" tIns="45720" rIns="91440" bIns="45720" numCol="1" anchor="t" anchorCtr="0" compatLnSpc="1">
              <a:prstTxWarp prst="textNoShape">
                <a:avLst/>
              </a:prstTxWarp>
              <a:spAutoFit/>
            </a:bodyPr>
            <a:lstStyle/>
            <a:p>
              <a:pPr marL="0" marR="0" lvl="0" indent="0" algn="ctr" defTabSz="914400" eaLnBrk="1" fontAlgn="base" latinLnBrk="0" hangingPunct="1">
                <a:lnSpc>
                  <a:spcPct val="150000"/>
                </a:lnSpc>
                <a:spcBef>
                  <a:spcPct val="0"/>
                </a:spcBef>
                <a:spcAft>
                  <a:spcPct val="0"/>
                </a:spcAft>
                <a:buClrTx/>
                <a:buSzTx/>
                <a:buFontTx/>
                <a:buNone/>
                <a:tabLst/>
                <a:defRPr/>
              </a:pPr>
              <a:r>
                <a:rPr kumimoji="0" lang="zh-CN" altLang="en-US" sz="12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rPr>
                <a:t>单击此处添加段落文本单击此处添加段落文本单击此处添加段落文本单击此处添加段落文本</a:t>
              </a:r>
            </a:p>
          </p:txBody>
        </p:sp>
      </p:grpSp>
      <p:grpSp>
        <p:nvGrpSpPr>
          <p:cNvPr id="24" name="组合 3"/>
          <p:cNvGrpSpPr/>
          <p:nvPr/>
        </p:nvGrpSpPr>
        <p:grpSpPr>
          <a:xfrm>
            <a:off x="2680914" y="1129308"/>
            <a:ext cx="3477329" cy="3764584"/>
            <a:chOff x="2831777" y="1208487"/>
            <a:chExt cx="3477329" cy="3764584"/>
          </a:xfrm>
        </p:grpSpPr>
        <p:sp>
          <p:nvSpPr>
            <p:cNvPr id="25" name="AutoShape 5"/>
            <p:cNvSpPr>
              <a:spLocks noChangeArrowheads="1"/>
            </p:cNvSpPr>
            <p:nvPr/>
          </p:nvSpPr>
          <p:spPr bwMode="gray">
            <a:xfrm rot="5078397">
              <a:off x="2688150" y="1352114"/>
              <a:ext cx="3764584" cy="3477329"/>
            </a:xfrm>
            <a:custGeom>
              <a:avLst/>
              <a:gdLst>
                <a:gd name="G0" fmla="+- 2978742 0 0"/>
                <a:gd name="G1" fmla="+- -2701274 0 0"/>
                <a:gd name="G2" fmla="+- 2978742 0 -2701274"/>
                <a:gd name="G3" fmla="+- 10800 0 0"/>
                <a:gd name="G4" fmla="+- 0 0 2978742"/>
                <a:gd name="T0" fmla="*/ 360 256 1"/>
                <a:gd name="T1" fmla="*/ 0 256 1"/>
                <a:gd name="G5" fmla="+- G2 T0 T1"/>
                <a:gd name="G6" fmla="?: G2 G2 G5"/>
                <a:gd name="G7" fmla="+- 0 0 G6"/>
                <a:gd name="G8" fmla="+- 7349 0 0"/>
                <a:gd name="G9" fmla="+- 0 0 -2701274"/>
                <a:gd name="G10" fmla="+- 7349 0 2700"/>
                <a:gd name="G11" fmla="cos G10 2978742"/>
                <a:gd name="G12" fmla="sin G10 2978742"/>
                <a:gd name="G13" fmla="cos 13500 2978742"/>
                <a:gd name="G14" fmla="sin 13500 2978742"/>
                <a:gd name="G15" fmla="+- G11 10800 0"/>
                <a:gd name="G16" fmla="+- G12 10800 0"/>
                <a:gd name="G17" fmla="+- G13 10800 0"/>
                <a:gd name="G18" fmla="+- G14 10800 0"/>
                <a:gd name="G19" fmla="*/ 7349 1 2"/>
                <a:gd name="G20" fmla="+- G19 5400 0"/>
                <a:gd name="G21" fmla="cos G20 2978742"/>
                <a:gd name="G22" fmla="sin G20 2978742"/>
                <a:gd name="G23" fmla="+- G21 10800 0"/>
                <a:gd name="G24" fmla="+- G12 G23 G22"/>
                <a:gd name="G25" fmla="+- G22 G23 G11"/>
                <a:gd name="G26" fmla="cos 10800 2978742"/>
                <a:gd name="G27" fmla="sin 10800 2978742"/>
                <a:gd name="G28" fmla="cos 7349 2978742"/>
                <a:gd name="G29" fmla="sin 7349 2978742"/>
                <a:gd name="G30" fmla="+- G26 10800 0"/>
                <a:gd name="G31" fmla="+- G27 10800 0"/>
                <a:gd name="G32" fmla="+- G28 10800 0"/>
                <a:gd name="G33" fmla="+- G29 10800 0"/>
                <a:gd name="G34" fmla="+- G19 5400 0"/>
                <a:gd name="G35" fmla="cos G34 -2701274"/>
                <a:gd name="G36" fmla="sin G34 -2701274"/>
                <a:gd name="G37" fmla="+/ -2701274 2978742 2"/>
                <a:gd name="T2" fmla="*/ 180 256 1"/>
                <a:gd name="T3" fmla="*/ 0 256 1"/>
                <a:gd name="G38" fmla="+- G37 T2 T3"/>
                <a:gd name="G39" fmla="?: G2 G37 G38"/>
                <a:gd name="G40" fmla="cos 10800 G39"/>
                <a:gd name="G41" fmla="sin 10800 G39"/>
                <a:gd name="G42" fmla="cos 7349 G39"/>
                <a:gd name="G43" fmla="sin 7349 G39"/>
                <a:gd name="G44" fmla="+- G40 10800 0"/>
                <a:gd name="G45" fmla="+- G41 10800 0"/>
                <a:gd name="G46" fmla="+- G42 10800 0"/>
                <a:gd name="G47" fmla="+- G43 10800 0"/>
                <a:gd name="G48" fmla="+- G35 10800 0"/>
                <a:gd name="G49" fmla="+- G36 10800 0"/>
                <a:gd name="T4" fmla="*/ 21592 w 21600"/>
                <a:gd name="T5" fmla="*/ 11198 h 21600"/>
                <a:gd name="T6" fmla="*/ 17626 w 21600"/>
                <a:gd name="T7" fmla="*/ 4820 h 21600"/>
                <a:gd name="T8" fmla="*/ 18143 w 21600"/>
                <a:gd name="T9" fmla="*/ 11071 h 21600"/>
                <a:gd name="T10" fmla="*/ 20270 w 21600"/>
                <a:gd name="T11" fmla="*/ 20420 h 21600"/>
                <a:gd name="T12" fmla="*/ 14012 w 21600"/>
                <a:gd name="T13" fmla="*/ 20372 h 21600"/>
                <a:gd name="T14" fmla="*/ 14061 w 21600"/>
                <a:gd name="T15" fmla="*/ 141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955" y="16037"/>
                  </a:moveTo>
                  <a:cubicBezTo>
                    <a:pt x="17358" y="14655"/>
                    <a:pt x="18149" y="12769"/>
                    <a:pt x="18149" y="10800"/>
                  </a:cubicBezTo>
                  <a:cubicBezTo>
                    <a:pt x="18149" y="9018"/>
                    <a:pt x="17501" y="7297"/>
                    <a:pt x="16327" y="5957"/>
                  </a:cubicBezTo>
                  <a:lnTo>
                    <a:pt x="18923" y="3683"/>
                  </a:lnTo>
                  <a:cubicBezTo>
                    <a:pt x="20648" y="5652"/>
                    <a:pt x="21600" y="8181"/>
                    <a:pt x="21600" y="10800"/>
                  </a:cubicBezTo>
                  <a:cubicBezTo>
                    <a:pt x="21600" y="13693"/>
                    <a:pt x="20438" y="16466"/>
                    <a:pt x="18376" y="18496"/>
                  </a:cubicBezTo>
                  <a:lnTo>
                    <a:pt x="20270" y="20420"/>
                  </a:lnTo>
                  <a:lnTo>
                    <a:pt x="14012" y="20372"/>
                  </a:lnTo>
                  <a:lnTo>
                    <a:pt x="14061" y="14113"/>
                  </a:lnTo>
                  <a:lnTo>
                    <a:pt x="15955" y="16037"/>
                  </a:lnTo>
                  <a:close/>
                </a:path>
              </a:pathLst>
            </a:custGeom>
            <a:solidFill>
              <a:srgbClr val="013B6D"/>
            </a:solidFill>
            <a:ln w="3175" cap="flat" cmpd="sng" algn="ctr">
              <a:solidFill>
                <a:schemeClr val="bg1"/>
              </a:solidFill>
              <a:prstDash val="solid"/>
            </a:ln>
            <a:effectLst>
              <a:outerShdw blurRad="50800" dist="38100" dir="2700000" algn="tl" rotWithShape="0">
                <a:prstClr val="black">
                  <a:alpha val="40000"/>
                </a:prstClr>
              </a:outerShdw>
            </a:effectLst>
            <a:extLst/>
          </p:spPr>
          <p:txBody>
            <a:bodyPr lIns="0" rIns="0" anchor="ctr"/>
            <a:lstStyle/>
            <a:p>
              <a:pPr marL="182563" marR="0" lvl="0" indent="-182563" defTabSz="914400" eaLnBrk="1" fontAlgn="base" latinLnBrk="0" hangingPunct="1">
                <a:lnSpc>
                  <a:spcPct val="120000"/>
                </a:lnSpc>
                <a:spcBef>
                  <a:spcPts val="600"/>
                </a:spcBef>
                <a:spcAft>
                  <a:spcPts val="600"/>
                </a:spcAft>
                <a:buClrTx/>
                <a:buSzTx/>
                <a:buFont typeface="Arial" pitchFamily="34" charset="0"/>
                <a:buChar char="•"/>
                <a:tabLst/>
                <a:defRPr/>
              </a:pPr>
              <a:endParaRPr kumimoji="0" lang="zh-CN" altLang="en-US" sz="1400" b="0" i="0" u="none" strike="noStrike" kern="0" cap="none" spc="0" normalizeH="0" baseline="0" noProof="0">
                <a:ln>
                  <a:noFill/>
                </a:ln>
                <a:solidFill>
                  <a:prstClr val="white"/>
                </a:solidFill>
                <a:effectLst/>
                <a:uLnTx/>
                <a:uFillTx/>
                <a:latin typeface="微软雅黑" pitchFamily="34" charset="-122"/>
                <a:ea typeface="微软雅黑" pitchFamily="34" charset="-122"/>
                <a:cs typeface="+mn-cs"/>
              </a:endParaRPr>
            </a:p>
          </p:txBody>
        </p:sp>
        <p:sp>
          <p:nvSpPr>
            <p:cNvPr id="26" name="WordArt 8"/>
            <p:cNvSpPr>
              <a:spLocks noChangeArrowheads="1" noChangeShapeType="1" noTextEdit="1"/>
            </p:cNvSpPr>
            <p:nvPr/>
          </p:nvSpPr>
          <p:spPr bwMode="gray">
            <a:xfrm rot="79672">
              <a:off x="3330576" y="2847737"/>
              <a:ext cx="2474912" cy="177165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Down">
                <a:avLst>
                  <a:gd name="adj" fmla="val 2320405"/>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10" cap="none" spc="0" normalizeH="0" baseline="0" noProof="0" dirty="0" smtClean="0">
                  <a:ln w="6350">
                    <a:noFill/>
                    <a:round/>
                    <a:headEnd/>
                    <a:tailEnd/>
                  </a:ln>
                  <a:solidFill>
                    <a:schemeClr val="bg1"/>
                  </a:solidFill>
                  <a:effectLst/>
                  <a:uLnTx/>
                  <a:uFillTx/>
                  <a:latin typeface="微软雅黑" pitchFamily="34" charset="-122"/>
                  <a:ea typeface="微软雅黑" pitchFamily="34" charset="-122"/>
                  <a:cs typeface="Arial"/>
                </a:rPr>
                <a:t>单击此处添加文字</a:t>
              </a:r>
              <a:endParaRPr kumimoji="0" lang="zh-CN" altLang="en-US" sz="2000" b="0" i="0" u="none" strike="noStrike" kern="10" cap="none" spc="0" normalizeH="0" baseline="0" noProof="0" dirty="0">
                <a:ln w="6350">
                  <a:noFill/>
                  <a:round/>
                  <a:headEnd/>
                  <a:tailEnd/>
                </a:ln>
                <a:solidFill>
                  <a:schemeClr val="bg1"/>
                </a:solidFill>
                <a:effectLst/>
                <a:uLnTx/>
                <a:uFillTx/>
                <a:latin typeface="微软雅黑" pitchFamily="34" charset="-122"/>
                <a:ea typeface="微软雅黑" pitchFamily="34" charset="-122"/>
                <a:cs typeface="Arial"/>
              </a:endParaRPr>
            </a:p>
          </p:txBody>
        </p:sp>
      </p:grpSp>
      <p:grpSp>
        <p:nvGrpSpPr>
          <p:cNvPr id="27" name="组合 26"/>
          <p:cNvGrpSpPr/>
          <p:nvPr/>
        </p:nvGrpSpPr>
        <p:grpSpPr>
          <a:xfrm>
            <a:off x="5655456" y="4066167"/>
            <a:ext cx="2474298" cy="1365728"/>
            <a:chOff x="5537201" y="4752996"/>
            <a:chExt cx="2474298" cy="1365728"/>
          </a:xfrm>
        </p:grpSpPr>
        <p:sp>
          <p:nvSpPr>
            <p:cNvPr id="28" name="Line 18"/>
            <p:cNvSpPr>
              <a:spLocks noChangeShapeType="1"/>
            </p:cNvSpPr>
            <p:nvPr/>
          </p:nvSpPr>
          <p:spPr bwMode="auto">
            <a:xfrm flipH="1">
              <a:off x="5537201" y="5095709"/>
              <a:ext cx="2405062" cy="0"/>
            </a:xfrm>
            <a:prstGeom prst="line">
              <a:avLst/>
            </a:prstGeom>
            <a:noFill/>
            <a:ln w="19050">
              <a:solidFill>
                <a:srgbClr val="3214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2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endParaRPr>
            </a:p>
          </p:txBody>
        </p:sp>
        <p:sp>
          <p:nvSpPr>
            <p:cNvPr id="29" name="TextBox 19"/>
            <p:cNvSpPr txBox="1">
              <a:spLocks noChangeArrowheads="1"/>
            </p:cNvSpPr>
            <p:nvPr/>
          </p:nvSpPr>
          <p:spPr bwMode="auto">
            <a:xfrm>
              <a:off x="6228276" y="4752996"/>
              <a:ext cx="17282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1"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宋体" pitchFamily="2" charset="-122"/>
                </a:rPr>
                <a:t>文本</a:t>
              </a:r>
              <a:endParaRPr kumimoji="0" lang="zh-CN" altLang="en-US" sz="1200" b="0"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cs typeface="宋体" pitchFamily="2" charset="-122"/>
              </a:endParaRPr>
            </a:p>
          </p:txBody>
        </p:sp>
        <p:sp>
          <p:nvSpPr>
            <p:cNvPr id="30" name="TextBox 20"/>
            <p:cNvSpPr txBox="1"/>
            <p:nvPr/>
          </p:nvSpPr>
          <p:spPr bwMode="auto">
            <a:xfrm>
              <a:off x="6282712" y="5195394"/>
              <a:ext cx="1728787" cy="923330"/>
            </a:xfrm>
            <a:prstGeom prst="rect">
              <a:avLst/>
            </a:prstGeom>
            <a:noFill/>
          </p:spPr>
          <p:txBody>
            <a:bodyPr vert="horz" wrap="square" lIns="91440" tIns="45720" rIns="91440" bIns="45720" numCol="1" anchor="t" anchorCtr="0" compatLnSpc="1">
              <a:prstTxWarp prst="textNoShape">
                <a:avLst/>
              </a:prstTxWarp>
              <a:spAutoFit/>
            </a:bodyPr>
            <a:lstStyle/>
            <a:p>
              <a:pPr marL="0" marR="0" lvl="0" indent="0" algn="ctr" defTabSz="914400" eaLnBrk="1" fontAlgn="base" latinLnBrk="0" hangingPunct="1">
                <a:lnSpc>
                  <a:spcPct val="150000"/>
                </a:lnSpc>
                <a:spcBef>
                  <a:spcPct val="0"/>
                </a:spcBef>
                <a:spcAft>
                  <a:spcPct val="0"/>
                </a:spcAft>
                <a:buClrTx/>
                <a:buSzTx/>
                <a:buFontTx/>
                <a:buNone/>
                <a:tabLst/>
                <a:defRPr/>
              </a:pPr>
              <a:r>
                <a:rPr kumimoji="0" lang="zh-CN" altLang="en-US" sz="12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rPr>
                <a:t>单击此处添加段落文本单击此处添加段落文本</a:t>
              </a:r>
              <a:r>
                <a:rPr kumimoji="0" lang="zh-CN" altLang="en-US" sz="1200" b="0" i="0" u="none" strike="noStrike" kern="0" cap="none" spc="0" normalizeH="0" baseline="0" noProof="0" dirty="0" smtClean="0">
                  <a:ln>
                    <a:noFill/>
                  </a:ln>
                  <a:solidFill>
                    <a:schemeClr val="tx1">
                      <a:lumMod val="75000"/>
                      <a:lumOff val="25000"/>
                    </a:schemeClr>
                  </a:solidFill>
                  <a:effectLst/>
                  <a:uLnTx/>
                  <a:uFillTx/>
                  <a:latin typeface="微软雅黑" pitchFamily="34" charset="-122"/>
                  <a:ea typeface="微软雅黑" pitchFamily="34" charset="-122"/>
                </a:rPr>
                <a:t>单击</a:t>
              </a:r>
              <a:endParaRPr kumimoji="0" lang="zh-CN" altLang="en-US" sz="1200" b="0" i="0" u="none" strike="noStrike" kern="0" cap="none" spc="0" normalizeH="0" baseline="0" noProof="0" dirty="0">
                <a:ln>
                  <a:noFill/>
                </a:ln>
                <a:solidFill>
                  <a:schemeClr val="tx1">
                    <a:lumMod val="75000"/>
                    <a:lumOff val="25000"/>
                  </a:schemeClr>
                </a:solidFill>
                <a:effectLst/>
                <a:uLnTx/>
                <a:uFillTx/>
                <a:latin typeface="微软雅黑" pitchFamily="34" charset="-122"/>
                <a:ea typeface="微软雅黑" pitchFamily="34" charset="-122"/>
              </a:endParaRPr>
            </a:p>
          </p:txBody>
        </p:sp>
      </p:grpSp>
    </p:spTree>
    <p:extLst>
      <p:ext uri="{BB962C8B-B14F-4D97-AF65-F5344CB8AC3E}">
        <p14:creationId xmlns:p14="http://schemas.microsoft.com/office/powerpoint/2010/main" val="2260722902"/>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right)">
                                      <p:cBhvr>
                                        <p:cTn id="23" dur="500"/>
                                        <p:tgtEl>
                                          <p:spTgt spid="24"/>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right)">
                                      <p:cBhvr>
                                        <p:cTn id="27" dur="500"/>
                                        <p:tgtEl>
                                          <p:spTgt spid="27"/>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2206" y="58657"/>
            <a:ext cx="3937746" cy="435930"/>
            <a:chOff x="274214" y="217809"/>
            <a:chExt cx="3937746" cy="435930"/>
          </a:xfrm>
        </p:grpSpPr>
        <p:grpSp>
          <p:nvGrpSpPr>
            <p:cNvPr id="3" name="组合 2"/>
            <p:cNvGrpSpPr/>
            <p:nvPr/>
          </p:nvGrpSpPr>
          <p:grpSpPr>
            <a:xfrm>
              <a:off x="274214" y="217809"/>
              <a:ext cx="454527" cy="435930"/>
              <a:chOff x="683568" y="1489348"/>
              <a:chExt cx="2638425" cy="2530475"/>
            </a:xfrm>
          </p:grpSpPr>
          <p:sp>
            <p:nvSpPr>
              <p:cNvPr id="5"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 name="TextBox 3"/>
            <p:cNvSpPr txBox="1"/>
            <p:nvPr/>
          </p:nvSpPr>
          <p:spPr>
            <a:xfrm>
              <a:off x="728742" y="235719"/>
              <a:ext cx="3483218"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rPr>
                <a:t>备用图表</a:t>
              </a:r>
              <a:endParaRPr lang="zh-CN" altLang="en-US" sz="2000" b="1" dirty="0">
                <a:solidFill>
                  <a:schemeClr val="bg1"/>
                </a:solidFill>
                <a:latin typeface="微软雅黑" pitchFamily="34" charset="-122"/>
                <a:ea typeface="微软雅黑" pitchFamily="34" charset="-122"/>
              </a:endParaRPr>
            </a:p>
          </p:txBody>
        </p:sp>
      </p:grpSp>
      <p:cxnSp>
        <p:nvCxnSpPr>
          <p:cNvPr id="9" name="直接连接符 8"/>
          <p:cNvCxnSpPr/>
          <p:nvPr/>
        </p:nvCxnSpPr>
        <p:spPr>
          <a:xfrm>
            <a:off x="251520" y="2528493"/>
            <a:ext cx="8712968" cy="16936"/>
          </a:xfrm>
          <a:prstGeom prst="line">
            <a:avLst/>
          </a:prstGeom>
          <a:ln w="57150">
            <a:solidFill>
              <a:srgbClr val="013B6D"/>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bwMode="auto">
          <a:xfrm>
            <a:off x="607298" y="2874721"/>
            <a:ext cx="1948478" cy="923330"/>
          </a:xfrm>
          <a:prstGeom prst="rect">
            <a:avLst/>
          </a:prstGeom>
          <a:noFill/>
        </p:spPr>
        <p:txBody>
          <a:bodyPr wrap="square">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rPr>
              <a:t>这里输入简单的文字概述这里输入简单文字概述简单的文字概述这里</a:t>
            </a:r>
            <a:r>
              <a:rPr lang="zh-CN" altLang="en-US" sz="1200" dirty="0" smtClean="0">
                <a:solidFill>
                  <a:schemeClr val="tx1">
                    <a:lumMod val="75000"/>
                    <a:lumOff val="25000"/>
                  </a:schemeClr>
                </a:solidFill>
                <a:latin typeface="微软雅黑" pitchFamily="34" charset="-122"/>
                <a:ea typeface="微软雅黑" pitchFamily="34" charset="-122"/>
              </a:rPr>
              <a:t>输入</a:t>
            </a:r>
            <a:endParaRPr lang="zh-CN" altLang="en-US" sz="1200" dirty="0">
              <a:solidFill>
                <a:schemeClr val="tx1">
                  <a:lumMod val="75000"/>
                  <a:lumOff val="25000"/>
                </a:schemeClr>
              </a:solidFill>
              <a:latin typeface="微软雅黑" pitchFamily="34" charset="-122"/>
              <a:ea typeface="微软雅黑" pitchFamily="34" charset="-122"/>
            </a:endParaRPr>
          </a:p>
        </p:txBody>
      </p:sp>
      <p:sp>
        <p:nvSpPr>
          <p:cNvPr id="11" name="TextBox 10"/>
          <p:cNvSpPr txBox="1"/>
          <p:nvPr/>
        </p:nvSpPr>
        <p:spPr bwMode="auto">
          <a:xfrm>
            <a:off x="2697661" y="1290545"/>
            <a:ext cx="1948478" cy="923330"/>
          </a:xfrm>
          <a:prstGeom prst="rect">
            <a:avLst/>
          </a:prstGeom>
          <a:noFill/>
        </p:spPr>
        <p:txBody>
          <a:bodyPr wrap="square">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rPr>
              <a:t>这里输入简单的文字概述这里输入简单文字概述简单的文字概述这里</a:t>
            </a:r>
            <a:r>
              <a:rPr lang="zh-CN" altLang="en-US" sz="1200" dirty="0" smtClean="0">
                <a:solidFill>
                  <a:schemeClr val="tx1">
                    <a:lumMod val="75000"/>
                    <a:lumOff val="25000"/>
                  </a:schemeClr>
                </a:solidFill>
                <a:latin typeface="微软雅黑" pitchFamily="34" charset="-122"/>
                <a:ea typeface="微软雅黑" pitchFamily="34" charset="-122"/>
              </a:rPr>
              <a:t>输入</a:t>
            </a:r>
            <a:endParaRPr lang="zh-CN" altLang="en-US" sz="1200" dirty="0">
              <a:solidFill>
                <a:schemeClr val="tx1">
                  <a:lumMod val="75000"/>
                  <a:lumOff val="25000"/>
                </a:schemeClr>
              </a:solidFill>
              <a:latin typeface="微软雅黑" pitchFamily="34" charset="-122"/>
              <a:ea typeface="微软雅黑" pitchFamily="34" charset="-122"/>
            </a:endParaRPr>
          </a:p>
        </p:txBody>
      </p:sp>
      <p:sp>
        <p:nvSpPr>
          <p:cNvPr id="12" name="TextBox 11"/>
          <p:cNvSpPr txBox="1"/>
          <p:nvPr/>
        </p:nvSpPr>
        <p:spPr bwMode="auto">
          <a:xfrm>
            <a:off x="4644008" y="2874720"/>
            <a:ext cx="1948478" cy="923330"/>
          </a:xfrm>
          <a:prstGeom prst="rect">
            <a:avLst/>
          </a:prstGeom>
          <a:noFill/>
        </p:spPr>
        <p:txBody>
          <a:bodyPr wrap="square">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rPr>
              <a:t>这里输入简单的文字概述这里输入简单文字概述简单的文字概述这里</a:t>
            </a:r>
            <a:r>
              <a:rPr lang="zh-CN" altLang="en-US" sz="1200" dirty="0" smtClean="0">
                <a:solidFill>
                  <a:schemeClr val="tx1">
                    <a:lumMod val="75000"/>
                    <a:lumOff val="25000"/>
                  </a:schemeClr>
                </a:solidFill>
                <a:latin typeface="微软雅黑" pitchFamily="34" charset="-122"/>
                <a:ea typeface="微软雅黑" pitchFamily="34" charset="-122"/>
              </a:rPr>
              <a:t>输入</a:t>
            </a:r>
            <a:endParaRPr lang="zh-CN" altLang="en-US" sz="1200" dirty="0">
              <a:solidFill>
                <a:schemeClr val="tx1">
                  <a:lumMod val="75000"/>
                  <a:lumOff val="25000"/>
                </a:schemeClr>
              </a:solidFill>
              <a:latin typeface="微软雅黑" pitchFamily="34" charset="-122"/>
              <a:ea typeface="微软雅黑" pitchFamily="34" charset="-122"/>
            </a:endParaRPr>
          </a:p>
        </p:txBody>
      </p:sp>
      <p:sp>
        <p:nvSpPr>
          <p:cNvPr id="13" name="TextBox 12"/>
          <p:cNvSpPr txBox="1"/>
          <p:nvPr/>
        </p:nvSpPr>
        <p:spPr bwMode="auto">
          <a:xfrm>
            <a:off x="6588224" y="1273324"/>
            <a:ext cx="1948478" cy="923330"/>
          </a:xfrm>
          <a:prstGeom prst="rect">
            <a:avLst/>
          </a:prstGeom>
          <a:noFill/>
        </p:spPr>
        <p:txBody>
          <a:bodyPr wrap="square">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rPr>
              <a:t>这里输入简单的文字概述这里输入简单文字概述简单的文字概述这里</a:t>
            </a:r>
            <a:r>
              <a:rPr lang="zh-CN" altLang="en-US" sz="1200" dirty="0" smtClean="0">
                <a:solidFill>
                  <a:schemeClr val="tx1">
                    <a:lumMod val="75000"/>
                    <a:lumOff val="25000"/>
                  </a:schemeClr>
                </a:solidFill>
                <a:latin typeface="微软雅黑" pitchFamily="34" charset="-122"/>
                <a:ea typeface="微软雅黑" pitchFamily="34" charset="-122"/>
              </a:rPr>
              <a:t>输入</a:t>
            </a:r>
            <a:endParaRPr lang="zh-CN" altLang="en-US" sz="1200" dirty="0">
              <a:solidFill>
                <a:schemeClr val="tx1">
                  <a:lumMod val="75000"/>
                  <a:lumOff val="25000"/>
                </a:schemeClr>
              </a:solidFill>
              <a:latin typeface="微软雅黑" pitchFamily="34" charset="-122"/>
              <a:ea typeface="微软雅黑" pitchFamily="34" charset="-122"/>
            </a:endParaRPr>
          </a:p>
        </p:txBody>
      </p:sp>
      <p:sp>
        <p:nvSpPr>
          <p:cNvPr id="14" name="TextBox 13"/>
          <p:cNvSpPr txBox="1"/>
          <p:nvPr/>
        </p:nvSpPr>
        <p:spPr bwMode="auto">
          <a:xfrm>
            <a:off x="683568" y="4405650"/>
            <a:ext cx="7432495" cy="613694"/>
          </a:xfrm>
          <a:prstGeom prst="rect">
            <a:avLst/>
          </a:prstGeom>
          <a:noFill/>
        </p:spPr>
        <p:txBody>
          <a:bodyPr wrap="square">
            <a:spAutoFit/>
          </a:bodyPr>
          <a:lstStyle/>
          <a:p>
            <a:pPr>
              <a:lnSpc>
                <a:spcPct val="150000"/>
              </a:lnSpc>
            </a:pPr>
            <a:r>
              <a:rPr lang="zh-CN" altLang="en-US" sz="1200" dirty="0">
                <a:solidFill>
                  <a:schemeClr val="tx1">
                    <a:lumMod val="75000"/>
                    <a:lumOff val="25000"/>
                  </a:schemeClr>
                </a:solidFill>
                <a:latin typeface="微软雅黑" pitchFamily="34" charset="-122"/>
                <a:ea typeface="微软雅黑" pitchFamily="34" charset="-122"/>
              </a:rPr>
              <a:t>这里输入简单的文字概述这里输入简单文字概述简单的文字概述这里输入这里输入简单的文字概述这里输入简单文字概述简单的文字概述这里</a:t>
            </a:r>
            <a:r>
              <a:rPr lang="zh-CN" altLang="en-US" sz="1200" dirty="0" smtClean="0">
                <a:solidFill>
                  <a:schemeClr val="tx1">
                    <a:lumMod val="75000"/>
                    <a:lumOff val="25000"/>
                  </a:schemeClr>
                </a:solidFill>
                <a:latin typeface="微软雅黑" pitchFamily="34" charset="-122"/>
                <a:ea typeface="微软雅黑" pitchFamily="34" charset="-122"/>
              </a:rPr>
              <a:t>输入</a:t>
            </a:r>
            <a:r>
              <a:rPr lang="zh-CN" altLang="en-US" sz="1200" dirty="0">
                <a:solidFill>
                  <a:schemeClr val="tx1">
                    <a:lumMod val="75000"/>
                    <a:lumOff val="25000"/>
                  </a:schemeClr>
                </a:solidFill>
                <a:latin typeface="微软雅黑" pitchFamily="34" charset="-122"/>
                <a:ea typeface="微软雅黑" pitchFamily="34" charset="-122"/>
              </a:rPr>
              <a:t>这里输入简单的文字概述这里输入简单文字概述简单的文字概述</a:t>
            </a:r>
            <a:r>
              <a:rPr lang="zh-CN" altLang="en-US" sz="1200" dirty="0" smtClean="0">
                <a:solidFill>
                  <a:schemeClr val="tx1">
                    <a:lumMod val="75000"/>
                    <a:lumOff val="25000"/>
                  </a:schemeClr>
                </a:solidFill>
                <a:latin typeface="微软雅黑" pitchFamily="34" charset="-122"/>
                <a:ea typeface="微软雅黑" pitchFamily="34" charset="-122"/>
              </a:rPr>
              <a:t>这里</a:t>
            </a:r>
            <a:endParaRPr lang="zh-CN" altLang="en-US" sz="1200" dirty="0">
              <a:solidFill>
                <a:schemeClr val="tx1">
                  <a:lumMod val="75000"/>
                  <a:lumOff val="25000"/>
                </a:schemeClr>
              </a:solidFill>
              <a:latin typeface="微软雅黑" pitchFamily="34" charset="-122"/>
              <a:ea typeface="微软雅黑" pitchFamily="34" charset="-122"/>
            </a:endParaRPr>
          </a:p>
        </p:txBody>
      </p:sp>
      <p:sp>
        <p:nvSpPr>
          <p:cNvPr id="15" name="矩形 14"/>
          <p:cNvSpPr/>
          <p:nvPr/>
        </p:nvSpPr>
        <p:spPr bwMode="auto">
          <a:xfrm>
            <a:off x="755576" y="4081636"/>
            <a:ext cx="2020887" cy="338554"/>
          </a:xfrm>
          <a:prstGeom prst="rect">
            <a:avLst/>
          </a:prstGeom>
        </p:spPr>
        <p:txBody>
          <a:bodyPr>
            <a:spAutoFit/>
          </a:bodyPr>
          <a:lstStyle/>
          <a:p>
            <a:pPr>
              <a:defRPr/>
            </a:pPr>
            <a:r>
              <a:rPr lang="zh-CN" altLang="en-US" sz="1600" b="1" dirty="0" smtClean="0">
                <a:solidFill>
                  <a:schemeClr val="tx1">
                    <a:lumMod val="75000"/>
                    <a:lumOff val="25000"/>
                  </a:schemeClr>
                </a:solidFill>
                <a:latin typeface="微软雅黑" pitchFamily="34" charset="-122"/>
                <a:ea typeface="微软雅黑" pitchFamily="34" charset="-122"/>
              </a:rPr>
              <a:t>输入相关标题</a:t>
            </a:r>
            <a:endParaRPr lang="zh-CN" altLang="en-US" sz="1600" b="1" dirty="0">
              <a:solidFill>
                <a:schemeClr val="tx1">
                  <a:lumMod val="75000"/>
                  <a:lumOff val="25000"/>
                </a:schemeClr>
              </a:solidFill>
              <a:latin typeface="微软雅黑" pitchFamily="34" charset="-122"/>
              <a:ea typeface="微软雅黑" pitchFamily="34" charset="-122"/>
            </a:endParaRPr>
          </a:p>
        </p:txBody>
      </p:sp>
      <p:sp>
        <p:nvSpPr>
          <p:cNvPr id="16" name="椭圆 15"/>
          <p:cNvSpPr/>
          <p:nvPr/>
        </p:nvSpPr>
        <p:spPr>
          <a:xfrm>
            <a:off x="1399386" y="2384477"/>
            <a:ext cx="321905" cy="321905"/>
          </a:xfrm>
          <a:prstGeom prst="ellipse">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标注 16"/>
          <p:cNvSpPr/>
          <p:nvPr/>
        </p:nvSpPr>
        <p:spPr>
          <a:xfrm>
            <a:off x="1149855" y="1520381"/>
            <a:ext cx="1368152" cy="432048"/>
          </a:xfrm>
          <a:prstGeom prst="wedgeRectCallout">
            <a:avLst>
              <a:gd name="adj1" fmla="val -20833"/>
              <a:gd name="adj2" fmla="val 92735"/>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bwMode="auto">
          <a:xfrm>
            <a:off x="1484581" y="1561356"/>
            <a:ext cx="783163" cy="338554"/>
          </a:xfrm>
          <a:prstGeom prst="rect">
            <a:avLst/>
          </a:prstGeom>
        </p:spPr>
        <p:txBody>
          <a:bodyPr wrap="square">
            <a:spAutoFit/>
          </a:bodyPr>
          <a:lstStyle/>
          <a:p>
            <a:pPr>
              <a:defRPr/>
            </a:pPr>
            <a:r>
              <a:rPr lang="en-US" altLang="zh-CN" sz="1600" b="1" dirty="0" smtClean="0">
                <a:solidFill>
                  <a:schemeClr val="bg1"/>
                </a:solidFill>
                <a:latin typeface="微软雅黑" panose="020B0503020204020204" pitchFamily="34" charset="-122"/>
                <a:ea typeface="微软雅黑" panose="020B0503020204020204" pitchFamily="34" charset="-122"/>
              </a:rPr>
              <a:t>2013</a:t>
            </a:r>
            <a:endParaRPr lang="zh-CN" altLang="en-US" sz="1600" b="1" dirty="0">
              <a:solidFill>
                <a:schemeClr val="bg1"/>
              </a:solidFill>
            </a:endParaRPr>
          </a:p>
        </p:txBody>
      </p:sp>
      <p:sp>
        <p:nvSpPr>
          <p:cNvPr id="19" name="椭圆 18"/>
          <p:cNvSpPr/>
          <p:nvPr/>
        </p:nvSpPr>
        <p:spPr>
          <a:xfrm>
            <a:off x="3237721" y="2384477"/>
            <a:ext cx="321905" cy="321905"/>
          </a:xfrm>
          <a:prstGeom prst="ellipse">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标注 19"/>
          <p:cNvSpPr/>
          <p:nvPr/>
        </p:nvSpPr>
        <p:spPr>
          <a:xfrm flipV="1">
            <a:off x="2987824" y="3104557"/>
            <a:ext cx="1368152" cy="432048"/>
          </a:xfrm>
          <a:prstGeom prst="wedgeRectCallout">
            <a:avLst>
              <a:gd name="adj1" fmla="val -20833"/>
              <a:gd name="adj2" fmla="val 92735"/>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bwMode="auto">
          <a:xfrm>
            <a:off x="3284781" y="3151304"/>
            <a:ext cx="783163" cy="338554"/>
          </a:xfrm>
          <a:prstGeom prst="rect">
            <a:avLst/>
          </a:prstGeom>
        </p:spPr>
        <p:txBody>
          <a:bodyPr wrap="square">
            <a:spAutoFit/>
          </a:bodyPr>
          <a:lstStyle/>
          <a:p>
            <a:pPr>
              <a:defRPr/>
            </a:pPr>
            <a:r>
              <a:rPr lang="en-US" altLang="zh-CN" sz="1600" b="1" dirty="0" smtClean="0">
                <a:solidFill>
                  <a:schemeClr val="bg1"/>
                </a:solidFill>
                <a:latin typeface="微软雅黑" panose="020B0503020204020204" pitchFamily="34" charset="-122"/>
                <a:ea typeface="微软雅黑" panose="020B0503020204020204" pitchFamily="34" charset="-122"/>
              </a:rPr>
              <a:t>2014</a:t>
            </a:r>
            <a:endParaRPr lang="zh-CN" altLang="en-US" sz="1600" b="1" dirty="0">
              <a:solidFill>
                <a:schemeClr val="bg1"/>
              </a:solidFill>
            </a:endParaRPr>
          </a:p>
        </p:txBody>
      </p:sp>
      <p:sp>
        <p:nvSpPr>
          <p:cNvPr id="22" name="椭圆 21"/>
          <p:cNvSpPr/>
          <p:nvPr/>
        </p:nvSpPr>
        <p:spPr>
          <a:xfrm>
            <a:off x="5027406" y="2384477"/>
            <a:ext cx="321905" cy="321905"/>
          </a:xfrm>
          <a:prstGeom prst="ellipse">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标注 22"/>
          <p:cNvSpPr/>
          <p:nvPr/>
        </p:nvSpPr>
        <p:spPr>
          <a:xfrm>
            <a:off x="4777509" y="1520381"/>
            <a:ext cx="1368152" cy="432048"/>
          </a:xfrm>
          <a:prstGeom prst="wedgeRectCallout">
            <a:avLst>
              <a:gd name="adj1" fmla="val -20833"/>
              <a:gd name="adj2" fmla="val 92735"/>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bwMode="auto">
          <a:xfrm>
            <a:off x="5070003" y="1567128"/>
            <a:ext cx="783163" cy="338554"/>
          </a:xfrm>
          <a:prstGeom prst="rect">
            <a:avLst/>
          </a:prstGeom>
        </p:spPr>
        <p:txBody>
          <a:bodyPr wrap="square">
            <a:spAutoFit/>
          </a:bodyPr>
          <a:lstStyle/>
          <a:p>
            <a:pPr>
              <a:defRPr/>
            </a:pPr>
            <a:r>
              <a:rPr lang="en-US" altLang="zh-CN" sz="1600" b="1" dirty="0" smtClean="0">
                <a:solidFill>
                  <a:schemeClr val="bg1"/>
                </a:solidFill>
                <a:latin typeface="微软雅黑" panose="020B0503020204020204" pitchFamily="34" charset="-122"/>
                <a:ea typeface="微软雅黑" panose="020B0503020204020204" pitchFamily="34" charset="-122"/>
              </a:rPr>
              <a:t>2015</a:t>
            </a:r>
            <a:endParaRPr lang="zh-CN" altLang="en-US" sz="1600" b="1" dirty="0">
              <a:solidFill>
                <a:schemeClr val="bg1"/>
              </a:solidFill>
            </a:endParaRPr>
          </a:p>
        </p:txBody>
      </p:sp>
      <p:sp>
        <p:nvSpPr>
          <p:cNvPr id="25" name="椭圆 24"/>
          <p:cNvSpPr/>
          <p:nvPr/>
        </p:nvSpPr>
        <p:spPr>
          <a:xfrm>
            <a:off x="6966417" y="2384477"/>
            <a:ext cx="321905" cy="321905"/>
          </a:xfrm>
          <a:prstGeom prst="ellipse">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标注 25"/>
          <p:cNvSpPr/>
          <p:nvPr/>
        </p:nvSpPr>
        <p:spPr>
          <a:xfrm flipV="1">
            <a:off x="6747911" y="3104557"/>
            <a:ext cx="1368152" cy="432048"/>
          </a:xfrm>
          <a:prstGeom prst="wedgeRectCallout">
            <a:avLst>
              <a:gd name="adj1" fmla="val -20833"/>
              <a:gd name="adj2" fmla="val 92735"/>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bwMode="auto">
          <a:xfrm>
            <a:off x="7040405" y="3151304"/>
            <a:ext cx="783163" cy="338554"/>
          </a:xfrm>
          <a:prstGeom prst="rect">
            <a:avLst/>
          </a:prstGeom>
        </p:spPr>
        <p:txBody>
          <a:bodyPr wrap="square">
            <a:spAutoFit/>
          </a:bodyPr>
          <a:lstStyle/>
          <a:p>
            <a:pPr>
              <a:defRPr/>
            </a:pPr>
            <a:r>
              <a:rPr lang="en-US" altLang="zh-CN" sz="1600" b="1" dirty="0" smtClean="0">
                <a:solidFill>
                  <a:schemeClr val="bg1"/>
                </a:solidFill>
                <a:latin typeface="微软雅黑" panose="020B0503020204020204" pitchFamily="34" charset="-122"/>
                <a:ea typeface="微软雅黑" panose="020B0503020204020204" pitchFamily="34" charset="-122"/>
              </a:rPr>
              <a:t>2016</a:t>
            </a:r>
            <a:endParaRPr lang="zh-CN" altLang="en-US" sz="1600" b="1" dirty="0">
              <a:solidFill>
                <a:schemeClr val="bg1"/>
              </a:solidFill>
            </a:endParaRPr>
          </a:p>
        </p:txBody>
      </p:sp>
    </p:spTree>
    <p:extLst>
      <p:ext uri="{BB962C8B-B14F-4D97-AF65-F5344CB8AC3E}">
        <p14:creationId xmlns:p14="http://schemas.microsoft.com/office/powerpoint/2010/main" val="3707655298"/>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1000"/>
                            </p:stCondLst>
                            <p:childTnLst>
                              <p:par>
                                <p:cTn id="13" presetID="15"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fltVal val="0"/>
                                          </p:val>
                                        </p:tav>
                                        <p:tav tm="100000">
                                          <p:val>
                                            <p:strVal val="#ppt_w"/>
                                          </p:val>
                                        </p:tav>
                                      </p:tavLst>
                                    </p:anim>
                                    <p:anim calcmode="lin" valueType="num">
                                      <p:cBhvr>
                                        <p:cTn id="16" dur="1000" fill="hold"/>
                                        <p:tgtEl>
                                          <p:spTgt spid="16"/>
                                        </p:tgtEl>
                                        <p:attrNameLst>
                                          <p:attrName>ppt_h</p:attrName>
                                        </p:attrNameLst>
                                      </p:cBhvr>
                                      <p:tavLst>
                                        <p:tav tm="0">
                                          <p:val>
                                            <p:fltVal val="0"/>
                                          </p:val>
                                        </p:tav>
                                        <p:tav tm="100000">
                                          <p:val>
                                            <p:strVal val="#ppt_h"/>
                                          </p:val>
                                        </p:tav>
                                      </p:tavLst>
                                    </p:anim>
                                    <p:anim calcmode="lin" valueType="num">
                                      <p:cBhvr>
                                        <p:cTn id="17"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6"/>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fltVal val="0"/>
                                          </p:val>
                                        </p:tav>
                                        <p:tav tm="100000">
                                          <p:val>
                                            <p:strVal val="#ppt_w"/>
                                          </p:val>
                                        </p:tav>
                                      </p:tavLst>
                                    </p:anim>
                                    <p:anim calcmode="lin" valueType="num">
                                      <p:cBhvr>
                                        <p:cTn id="22" dur="1000" fill="hold"/>
                                        <p:tgtEl>
                                          <p:spTgt spid="19"/>
                                        </p:tgtEl>
                                        <p:attrNameLst>
                                          <p:attrName>ppt_h</p:attrName>
                                        </p:attrNameLst>
                                      </p:cBhvr>
                                      <p:tavLst>
                                        <p:tav tm="0">
                                          <p:val>
                                            <p:fltVal val="0"/>
                                          </p:val>
                                        </p:tav>
                                        <p:tav tm="100000">
                                          <p:val>
                                            <p:strVal val="#ppt_h"/>
                                          </p:val>
                                        </p:tav>
                                      </p:tavLst>
                                    </p:anim>
                                    <p:anim calcmode="lin" valueType="num">
                                      <p:cBhvr>
                                        <p:cTn id="23"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9"/>
                                        </p:tgtEl>
                                        <p:attrNameLst>
                                          <p:attrName>ppt_y</p:attrName>
                                        </p:attrNameLst>
                                      </p:cBhvr>
                                      <p:tavLst>
                                        <p:tav tm="0" fmla="#ppt_y+(sin(-2*pi*(1-$))*-#ppt_x+cos(-2*pi*(1-$))*(1-#ppt_y))*(1-$)">
                                          <p:val>
                                            <p:fltVal val="0"/>
                                          </p:val>
                                        </p:tav>
                                        <p:tav tm="100000">
                                          <p:val>
                                            <p:fltVal val="1"/>
                                          </p:val>
                                        </p:tav>
                                      </p:tavLst>
                                    </p:anim>
                                  </p:childTnLst>
                                </p:cTn>
                              </p:par>
                              <p:par>
                                <p:cTn id="25" presetID="15"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ppt_w</p:attrName>
                                        </p:attrNameLst>
                                      </p:cBhvr>
                                      <p:tavLst>
                                        <p:tav tm="0">
                                          <p:val>
                                            <p:fltVal val="0"/>
                                          </p:val>
                                        </p:tav>
                                        <p:tav tm="100000">
                                          <p:val>
                                            <p:strVal val="#ppt_w"/>
                                          </p:val>
                                        </p:tav>
                                      </p:tavLst>
                                    </p:anim>
                                    <p:anim calcmode="lin" valueType="num">
                                      <p:cBhvr>
                                        <p:cTn id="28" dur="1000" fill="hold"/>
                                        <p:tgtEl>
                                          <p:spTgt spid="22"/>
                                        </p:tgtEl>
                                        <p:attrNameLst>
                                          <p:attrName>ppt_h</p:attrName>
                                        </p:attrNameLst>
                                      </p:cBhvr>
                                      <p:tavLst>
                                        <p:tav tm="0">
                                          <p:val>
                                            <p:fltVal val="0"/>
                                          </p:val>
                                        </p:tav>
                                        <p:tav tm="100000">
                                          <p:val>
                                            <p:strVal val="#ppt_h"/>
                                          </p:val>
                                        </p:tav>
                                      </p:tavLst>
                                    </p:anim>
                                    <p:anim calcmode="lin" valueType="num">
                                      <p:cBhvr>
                                        <p:cTn id="2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22"/>
                                        </p:tgtEl>
                                        <p:attrNameLst>
                                          <p:attrName>ppt_y</p:attrName>
                                        </p:attrNameLst>
                                      </p:cBhvr>
                                      <p:tavLst>
                                        <p:tav tm="0" fmla="#ppt_y+(sin(-2*pi*(1-$))*-#ppt_x+cos(-2*pi*(1-$))*(1-#ppt_y))*(1-$)">
                                          <p:val>
                                            <p:fltVal val="0"/>
                                          </p:val>
                                        </p:tav>
                                        <p:tav tm="100000">
                                          <p:val>
                                            <p:fltVal val="1"/>
                                          </p:val>
                                        </p:tav>
                                      </p:tavLst>
                                    </p:anim>
                                  </p:childTnLst>
                                </p:cTn>
                              </p:par>
                              <p:par>
                                <p:cTn id="31" presetID="15"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1000" fill="hold"/>
                                        <p:tgtEl>
                                          <p:spTgt spid="25"/>
                                        </p:tgtEl>
                                        <p:attrNameLst>
                                          <p:attrName>ppt_w</p:attrName>
                                        </p:attrNameLst>
                                      </p:cBhvr>
                                      <p:tavLst>
                                        <p:tav tm="0">
                                          <p:val>
                                            <p:fltVal val="0"/>
                                          </p:val>
                                        </p:tav>
                                        <p:tav tm="100000">
                                          <p:val>
                                            <p:strVal val="#ppt_w"/>
                                          </p:val>
                                        </p:tav>
                                      </p:tavLst>
                                    </p:anim>
                                    <p:anim calcmode="lin" valueType="num">
                                      <p:cBhvr>
                                        <p:cTn id="34" dur="1000" fill="hold"/>
                                        <p:tgtEl>
                                          <p:spTgt spid="25"/>
                                        </p:tgtEl>
                                        <p:attrNameLst>
                                          <p:attrName>ppt_h</p:attrName>
                                        </p:attrNameLst>
                                      </p:cBhvr>
                                      <p:tavLst>
                                        <p:tav tm="0">
                                          <p:val>
                                            <p:fltVal val="0"/>
                                          </p:val>
                                        </p:tav>
                                        <p:tav tm="100000">
                                          <p:val>
                                            <p:strVal val="#ppt_h"/>
                                          </p:val>
                                        </p:tav>
                                      </p:tavLst>
                                    </p:anim>
                                    <p:anim calcmode="lin" valueType="num">
                                      <p:cBhvr>
                                        <p:cTn id="35"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par>
                          <p:cTn id="37" fill="hold">
                            <p:stCondLst>
                              <p:cond delay="2000"/>
                            </p:stCondLst>
                            <p:childTnLst>
                              <p:par>
                                <p:cTn id="38" presetID="2" presetClass="entr" presetSubtype="8"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0-#ppt_w/2"/>
                                          </p:val>
                                        </p:tav>
                                        <p:tav tm="100000">
                                          <p:val>
                                            <p:strVal val="#ppt_x"/>
                                          </p:val>
                                        </p:tav>
                                      </p:tavLst>
                                    </p:anim>
                                    <p:anim calcmode="lin" valueType="num">
                                      <p:cBhvr additive="base">
                                        <p:cTn id="41" dur="500" fill="hold"/>
                                        <p:tgtEl>
                                          <p:spTgt spid="17"/>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0-#ppt_w/2"/>
                                          </p:val>
                                        </p:tav>
                                        <p:tav tm="100000">
                                          <p:val>
                                            <p:strVal val="#ppt_x"/>
                                          </p:val>
                                        </p:tav>
                                      </p:tavLst>
                                    </p:anim>
                                    <p:anim calcmode="lin" valueType="num">
                                      <p:cBhvr additive="base">
                                        <p:cTn id="45" dur="500" fill="hold"/>
                                        <p:tgtEl>
                                          <p:spTgt spid="23"/>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0-#ppt_w/2"/>
                                          </p:val>
                                        </p:tav>
                                        <p:tav tm="100000">
                                          <p:val>
                                            <p:strVal val="#ppt_x"/>
                                          </p:val>
                                        </p:tav>
                                      </p:tavLst>
                                    </p:anim>
                                    <p:anim calcmode="lin" valueType="num">
                                      <p:cBhvr additive="base">
                                        <p:cTn id="49" dur="500" fill="hold"/>
                                        <p:tgtEl>
                                          <p:spTgt spid="20"/>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additive="base">
                                        <p:cTn id="52" dur="500" fill="hold"/>
                                        <p:tgtEl>
                                          <p:spTgt spid="26"/>
                                        </p:tgtEl>
                                        <p:attrNameLst>
                                          <p:attrName>ppt_x</p:attrName>
                                        </p:attrNameLst>
                                      </p:cBhvr>
                                      <p:tavLst>
                                        <p:tav tm="0">
                                          <p:val>
                                            <p:strVal val="0-#ppt_w/2"/>
                                          </p:val>
                                        </p:tav>
                                        <p:tav tm="100000">
                                          <p:val>
                                            <p:strVal val="#ppt_x"/>
                                          </p:val>
                                        </p:tav>
                                      </p:tavLst>
                                    </p:anim>
                                    <p:anim calcmode="lin" valueType="num">
                                      <p:cBhvr additive="base">
                                        <p:cTn id="53" dur="500" fill="hold"/>
                                        <p:tgtEl>
                                          <p:spTgt spid="26"/>
                                        </p:tgtEl>
                                        <p:attrNameLst>
                                          <p:attrName>ppt_y</p:attrName>
                                        </p:attrNameLst>
                                      </p:cBhvr>
                                      <p:tavLst>
                                        <p:tav tm="0">
                                          <p:val>
                                            <p:strVal val="#ppt_y"/>
                                          </p:val>
                                        </p:tav>
                                        <p:tav tm="100000">
                                          <p:val>
                                            <p:strVal val="#ppt_y"/>
                                          </p:val>
                                        </p:tav>
                                      </p:tavLst>
                                    </p:anim>
                                  </p:childTnLst>
                                </p:cTn>
                              </p:par>
                            </p:childTnLst>
                          </p:cTn>
                        </p:par>
                        <p:par>
                          <p:cTn id="54" fill="hold">
                            <p:stCondLst>
                              <p:cond delay="2500"/>
                            </p:stCondLst>
                            <p:childTnLst>
                              <p:par>
                                <p:cTn id="55" presetID="42" presetClass="entr" presetSubtype="0"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1000"/>
                                        <p:tgtEl>
                                          <p:spTgt spid="24"/>
                                        </p:tgtEl>
                                      </p:cBhvr>
                                    </p:animEffect>
                                    <p:anim calcmode="lin" valueType="num">
                                      <p:cBhvr>
                                        <p:cTn id="63" dur="1000" fill="hold"/>
                                        <p:tgtEl>
                                          <p:spTgt spid="24"/>
                                        </p:tgtEl>
                                        <p:attrNameLst>
                                          <p:attrName>ppt_x</p:attrName>
                                        </p:attrNameLst>
                                      </p:cBhvr>
                                      <p:tavLst>
                                        <p:tav tm="0">
                                          <p:val>
                                            <p:strVal val="#ppt_x"/>
                                          </p:val>
                                        </p:tav>
                                        <p:tav tm="100000">
                                          <p:val>
                                            <p:strVal val="#ppt_x"/>
                                          </p:val>
                                        </p:tav>
                                      </p:tavLst>
                                    </p:anim>
                                    <p:anim calcmode="lin" valueType="num">
                                      <p:cBhvr>
                                        <p:cTn id="64" dur="1000" fill="hold"/>
                                        <p:tgtEl>
                                          <p:spTgt spid="2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1000"/>
                                        <p:tgtEl>
                                          <p:spTgt spid="21"/>
                                        </p:tgtEl>
                                      </p:cBhvr>
                                    </p:animEffect>
                                    <p:anim calcmode="lin" valueType="num">
                                      <p:cBhvr>
                                        <p:cTn id="68" dur="1000" fill="hold"/>
                                        <p:tgtEl>
                                          <p:spTgt spid="21"/>
                                        </p:tgtEl>
                                        <p:attrNameLst>
                                          <p:attrName>ppt_x</p:attrName>
                                        </p:attrNameLst>
                                      </p:cBhvr>
                                      <p:tavLst>
                                        <p:tav tm="0">
                                          <p:val>
                                            <p:strVal val="#ppt_x"/>
                                          </p:val>
                                        </p:tav>
                                        <p:tav tm="100000">
                                          <p:val>
                                            <p:strVal val="#ppt_x"/>
                                          </p:val>
                                        </p:tav>
                                      </p:tavLst>
                                    </p:anim>
                                    <p:anim calcmode="lin" valueType="num">
                                      <p:cBhvr>
                                        <p:cTn id="69" dur="1000" fill="hold"/>
                                        <p:tgtEl>
                                          <p:spTgt spid="2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1000" fill="hold"/>
                                        <p:tgtEl>
                                          <p:spTgt spid="27"/>
                                        </p:tgtEl>
                                        <p:attrNameLst>
                                          <p:attrName>ppt_y</p:attrName>
                                        </p:attrNameLst>
                                      </p:cBhvr>
                                      <p:tavLst>
                                        <p:tav tm="0">
                                          <p:val>
                                            <p:strVal val="#ppt_y+.1"/>
                                          </p:val>
                                        </p:tav>
                                        <p:tav tm="100000">
                                          <p:val>
                                            <p:strVal val="#ppt_y"/>
                                          </p:val>
                                        </p:tav>
                                      </p:tavLst>
                                    </p:anim>
                                  </p:childTnLst>
                                </p:cTn>
                              </p:par>
                            </p:childTnLst>
                          </p:cTn>
                        </p:par>
                        <p:par>
                          <p:cTn id="75" fill="hold">
                            <p:stCondLst>
                              <p:cond delay="3500"/>
                            </p:stCondLst>
                            <p:childTnLst>
                              <p:par>
                                <p:cTn id="76" presetID="21" presetClass="entr" presetSubtype="1" fill="hold" grpId="0" nodeType="after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wheel(1)">
                                      <p:cBhvr>
                                        <p:cTn id="78" dur="2000"/>
                                        <p:tgtEl>
                                          <p:spTgt spid="11"/>
                                        </p:tgtEl>
                                      </p:cBhvr>
                                    </p:animEffect>
                                  </p:childTnLst>
                                </p:cTn>
                              </p:par>
                              <p:par>
                                <p:cTn id="79" presetID="21" presetClass="entr" presetSubtype="1" fill="hold" grpId="0" nodeType="with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wheel(1)">
                                      <p:cBhvr>
                                        <p:cTn id="81" dur="2000"/>
                                        <p:tgtEl>
                                          <p:spTgt spid="12"/>
                                        </p:tgtEl>
                                      </p:cBhvr>
                                    </p:animEffect>
                                  </p:childTnLst>
                                </p:cTn>
                              </p:par>
                              <p:par>
                                <p:cTn id="82" presetID="21" presetClass="entr" presetSubtype="1" fill="hold" grpId="0" nodeType="with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wheel(1)">
                                      <p:cBhvr>
                                        <p:cTn id="84" dur="2000"/>
                                        <p:tgtEl>
                                          <p:spTgt spid="13"/>
                                        </p:tgtEl>
                                      </p:cBhvr>
                                    </p:animEffect>
                                  </p:childTnLst>
                                </p:cTn>
                              </p:par>
                              <p:par>
                                <p:cTn id="85" presetID="21" presetClass="entr" presetSubtype="1"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wheel(1)">
                                      <p:cBhvr>
                                        <p:cTn id="87" dur="2000"/>
                                        <p:tgtEl>
                                          <p:spTgt spid="10"/>
                                        </p:tgtEl>
                                      </p:cBhvr>
                                    </p:animEffect>
                                  </p:childTnLst>
                                </p:cTn>
                              </p:par>
                            </p:childTnLst>
                          </p:cTn>
                        </p:par>
                        <p:par>
                          <p:cTn id="88" fill="hold">
                            <p:stCondLst>
                              <p:cond delay="5500"/>
                            </p:stCondLst>
                            <p:childTnLst>
                              <p:par>
                                <p:cTn id="89" presetID="2" presetClass="entr" presetSubtype="2" fill="hold" grpId="0" nodeType="after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additive="base">
                                        <p:cTn id="91" dur="500" fill="hold"/>
                                        <p:tgtEl>
                                          <p:spTgt spid="15"/>
                                        </p:tgtEl>
                                        <p:attrNameLst>
                                          <p:attrName>ppt_x</p:attrName>
                                        </p:attrNameLst>
                                      </p:cBhvr>
                                      <p:tavLst>
                                        <p:tav tm="0">
                                          <p:val>
                                            <p:strVal val="1+#ppt_w/2"/>
                                          </p:val>
                                        </p:tav>
                                        <p:tav tm="100000">
                                          <p:val>
                                            <p:strVal val="#ppt_x"/>
                                          </p:val>
                                        </p:tav>
                                      </p:tavLst>
                                    </p:anim>
                                    <p:anim calcmode="lin" valueType="num">
                                      <p:cBhvr additive="base">
                                        <p:cTn id="92" dur="500" fill="hold"/>
                                        <p:tgtEl>
                                          <p:spTgt spid="15"/>
                                        </p:tgtEl>
                                        <p:attrNameLst>
                                          <p:attrName>ppt_y</p:attrName>
                                        </p:attrNameLst>
                                      </p:cBhvr>
                                      <p:tavLst>
                                        <p:tav tm="0">
                                          <p:val>
                                            <p:strVal val="#ppt_y"/>
                                          </p:val>
                                        </p:tav>
                                        <p:tav tm="100000">
                                          <p:val>
                                            <p:strVal val="#ppt_y"/>
                                          </p:val>
                                        </p:tav>
                                      </p:tavLst>
                                    </p:anim>
                                  </p:childTnLst>
                                </p:cTn>
                              </p:par>
                              <p:par>
                                <p:cTn id="93" presetID="2" presetClass="entr" presetSubtype="2" fill="hold" grpId="0" nodeType="withEffect">
                                  <p:stCondLst>
                                    <p:cond delay="0"/>
                                  </p:stCondLst>
                                  <p:childTnLst>
                                    <p:set>
                                      <p:cBhvr>
                                        <p:cTn id="94" dur="1" fill="hold">
                                          <p:stCondLst>
                                            <p:cond delay="0"/>
                                          </p:stCondLst>
                                        </p:cTn>
                                        <p:tgtEl>
                                          <p:spTgt spid="14"/>
                                        </p:tgtEl>
                                        <p:attrNameLst>
                                          <p:attrName>style.visibility</p:attrName>
                                        </p:attrNameLst>
                                      </p:cBhvr>
                                      <p:to>
                                        <p:strVal val="visible"/>
                                      </p:to>
                                    </p:set>
                                    <p:anim calcmode="lin" valueType="num">
                                      <p:cBhvr additive="base">
                                        <p:cTn id="95" dur="500" fill="hold"/>
                                        <p:tgtEl>
                                          <p:spTgt spid="14"/>
                                        </p:tgtEl>
                                        <p:attrNameLst>
                                          <p:attrName>ppt_x</p:attrName>
                                        </p:attrNameLst>
                                      </p:cBhvr>
                                      <p:tavLst>
                                        <p:tav tm="0">
                                          <p:val>
                                            <p:strVal val="1+#ppt_w/2"/>
                                          </p:val>
                                        </p:tav>
                                        <p:tav tm="100000">
                                          <p:val>
                                            <p:strVal val="#ppt_x"/>
                                          </p:val>
                                        </p:tav>
                                      </p:tavLst>
                                    </p:anim>
                                    <p:anim calcmode="lin" valueType="num">
                                      <p:cBhvr additive="base">
                                        <p:cTn id="9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animBg="1"/>
      <p:bldP spid="17" grpId="0" animBg="1"/>
      <p:bldP spid="18" grpId="0"/>
      <p:bldP spid="19" grpId="0" animBg="1"/>
      <p:bldP spid="20" grpId="0" animBg="1"/>
      <p:bldP spid="21" grpId="0"/>
      <p:bldP spid="22" grpId="0" animBg="1"/>
      <p:bldP spid="23" grpId="0" animBg="1"/>
      <p:bldP spid="24" grpId="0"/>
      <p:bldP spid="25" grpId="0" animBg="1"/>
      <p:bldP spid="26" grpId="0" animBg="1"/>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2206" y="58657"/>
            <a:ext cx="3937746" cy="435930"/>
            <a:chOff x="274214" y="217809"/>
            <a:chExt cx="3937746" cy="435930"/>
          </a:xfrm>
        </p:grpSpPr>
        <p:grpSp>
          <p:nvGrpSpPr>
            <p:cNvPr id="3" name="组合 2"/>
            <p:cNvGrpSpPr/>
            <p:nvPr/>
          </p:nvGrpSpPr>
          <p:grpSpPr>
            <a:xfrm>
              <a:off x="274214" y="217809"/>
              <a:ext cx="454527" cy="435930"/>
              <a:chOff x="683568" y="1489348"/>
              <a:chExt cx="2638425" cy="2530475"/>
            </a:xfrm>
          </p:grpSpPr>
          <p:sp>
            <p:nvSpPr>
              <p:cNvPr id="5"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 name="TextBox 3"/>
            <p:cNvSpPr txBox="1"/>
            <p:nvPr/>
          </p:nvSpPr>
          <p:spPr>
            <a:xfrm>
              <a:off x="728742" y="235719"/>
              <a:ext cx="3483218" cy="400110"/>
            </a:xfrm>
            <a:prstGeom prst="rect">
              <a:avLst/>
            </a:prstGeom>
            <a:noFill/>
          </p:spPr>
          <p:txBody>
            <a:bodyPr wrap="square" rtlCol="0">
              <a:spAutoFit/>
            </a:bodyPr>
            <a:lstStyle/>
            <a:p>
              <a:r>
                <a:rPr lang="zh-CN" altLang="en-US" sz="2000" b="1" dirty="0">
                  <a:solidFill>
                    <a:schemeClr val="bg1"/>
                  </a:solidFill>
                  <a:latin typeface="微软雅黑" pitchFamily="34" charset="-122"/>
                  <a:ea typeface="微软雅黑" pitchFamily="34" charset="-122"/>
                </a:rPr>
                <a:t>选题背景</a:t>
              </a:r>
            </a:p>
          </p:txBody>
        </p:sp>
      </p:grpSp>
      <p:sp>
        <p:nvSpPr>
          <p:cNvPr id="9" name="矩形 5"/>
          <p:cNvSpPr/>
          <p:nvPr/>
        </p:nvSpPr>
        <p:spPr>
          <a:xfrm>
            <a:off x="971600" y="1326179"/>
            <a:ext cx="2392712" cy="1389587"/>
          </a:xfrm>
          <a:custGeom>
            <a:avLst/>
            <a:gdLst/>
            <a:ahLst/>
            <a:cxnLst/>
            <a:rect l="l" t="t" r="r" b="b"/>
            <a:pathLst>
              <a:path w="2392712" h="1389587">
                <a:moveTo>
                  <a:pt x="504321" y="0"/>
                </a:moveTo>
                <a:lnTo>
                  <a:pt x="1600624" y="0"/>
                </a:lnTo>
                <a:lnTo>
                  <a:pt x="1855759" y="0"/>
                </a:lnTo>
                <a:lnTo>
                  <a:pt x="2392712" y="0"/>
                </a:lnTo>
                <a:lnTo>
                  <a:pt x="2392712" y="1389587"/>
                </a:lnTo>
                <a:lnTo>
                  <a:pt x="1855759" y="1389587"/>
                </a:lnTo>
                <a:lnTo>
                  <a:pt x="1600624" y="1389587"/>
                </a:lnTo>
                <a:lnTo>
                  <a:pt x="0" y="1389587"/>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w="3175">
            <a:solidFill>
              <a:srgbClr val="013B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Rectangle 13" descr="FD1DDF730CE4456e89755B07FE1653D0# #Rectangle 13"/>
          <p:cNvSpPr>
            <a:spLocks noChangeArrowheads="1"/>
          </p:cNvSpPr>
          <p:nvPr/>
        </p:nvSpPr>
        <p:spPr bwMode="auto">
          <a:xfrm>
            <a:off x="3779912" y="1368030"/>
            <a:ext cx="20419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2000" b="1" dirty="0" smtClean="0">
                <a:solidFill>
                  <a:srgbClr val="013B6D"/>
                </a:solidFill>
                <a:latin typeface="微软雅黑" pitchFamily="34" charset="-122"/>
                <a:ea typeface="微软雅黑" pitchFamily="34" charset="-122"/>
              </a:rPr>
              <a:t>地区现状</a:t>
            </a:r>
            <a:endParaRPr lang="en-US" altLang="zh-CN" sz="2000" b="1" dirty="0">
              <a:solidFill>
                <a:srgbClr val="013B6D"/>
              </a:solidFill>
              <a:latin typeface="微软雅黑" pitchFamily="34" charset="-122"/>
              <a:ea typeface="微软雅黑" pitchFamily="34" charset="-122"/>
            </a:endParaRPr>
          </a:p>
        </p:txBody>
      </p:sp>
      <p:sp>
        <p:nvSpPr>
          <p:cNvPr id="11" name="TextBox 10"/>
          <p:cNvSpPr txBox="1"/>
          <p:nvPr/>
        </p:nvSpPr>
        <p:spPr>
          <a:xfrm>
            <a:off x="3779912" y="1768140"/>
            <a:ext cx="4824536" cy="890693"/>
          </a:xfrm>
          <a:prstGeom prst="rect">
            <a:avLst/>
          </a:prstGeom>
          <a:noFill/>
        </p:spPr>
        <p:txBody>
          <a:bodyPr wrap="square" rtlCol="0">
            <a:spAutoFit/>
          </a:bodyPr>
          <a:lstStyle/>
          <a:p>
            <a:pPr algn="just">
              <a:lnSpc>
                <a:spcPct val="150000"/>
              </a:lnSpc>
            </a:pPr>
            <a:r>
              <a:rPr lang="zh-CN" altLang="en-US" sz="1200" dirty="0" smtClean="0">
                <a:solidFill>
                  <a:schemeClr val="tx1">
                    <a:lumMod val="75000"/>
                    <a:lumOff val="25000"/>
                  </a:schemeClr>
                </a:solidFill>
                <a:latin typeface="微软雅黑" pitchFamily="34" charset="-122"/>
                <a:ea typeface="微软雅黑" pitchFamily="34" charset="-122"/>
              </a:rPr>
              <a:t>工作总结</a:t>
            </a:r>
            <a:r>
              <a:rPr lang="zh-CN" altLang="en-US" sz="1200" dirty="0">
                <a:solidFill>
                  <a:schemeClr val="tx1">
                    <a:lumMod val="75000"/>
                    <a:lumOff val="25000"/>
                  </a:schemeClr>
                </a:solidFill>
                <a:latin typeface="微软雅黑" pitchFamily="34" charset="-122"/>
                <a:ea typeface="微软雅黑" pitchFamily="34" charset="-122"/>
              </a:rPr>
              <a:t>就是把一个时间段的工作进行一次全面系统的总检查</a:t>
            </a:r>
            <a:r>
              <a:rPr lang="zh-CN" altLang="en-US" sz="1200" dirty="0" smtClean="0">
                <a:solidFill>
                  <a:schemeClr val="tx1">
                    <a:lumMod val="75000"/>
                    <a:lumOff val="25000"/>
                  </a:schemeClr>
                </a:solidFill>
                <a:latin typeface="微软雅黑" pitchFamily="34" charset="-122"/>
                <a:ea typeface="微软雅黑" pitchFamily="34" charset="-122"/>
              </a:rPr>
              <a:t>、</a:t>
            </a:r>
            <a:endParaRPr lang="en-US" altLang="zh-CN" sz="1200" dirty="0" smtClean="0">
              <a:solidFill>
                <a:schemeClr val="tx1">
                  <a:lumMod val="75000"/>
                  <a:lumOff val="25000"/>
                </a:schemeClr>
              </a:solidFill>
              <a:latin typeface="微软雅黑" pitchFamily="34" charset="-122"/>
              <a:ea typeface="微软雅黑" pitchFamily="34" charset="-122"/>
            </a:endParaRPr>
          </a:p>
          <a:p>
            <a:pPr algn="just">
              <a:lnSpc>
                <a:spcPct val="150000"/>
              </a:lnSpc>
            </a:pPr>
            <a:r>
              <a:rPr lang="zh-CN" altLang="en-US" sz="1200" dirty="0" smtClean="0">
                <a:solidFill>
                  <a:schemeClr val="tx1">
                    <a:lumMod val="75000"/>
                    <a:lumOff val="25000"/>
                  </a:schemeClr>
                </a:solidFill>
                <a:latin typeface="微软雅黑" pitchFamily="34" charset="-122"/>
                <a:ea typeface="微软雅黑" pitchFamily="34" charset="-122"/>
              </a:rPr>
              <a:t>总</a:t>
            </a:r>
            <a:r>
              <a:rPr lang="zh-CN" altLang="en-US" sz="1200" dirty="0">
                <a:solidFill>
                  <a:schemeClr val="tx1">
                    <a:lumMod val="75000"/>
                    <a:lumOff val="25000"/>
                  </a:schemeClr>
                </a:solidFill>
                <a:latin typeface="微软雅黑" pitchFamily="34" charset="-122"/>
                <a:ea typeface="微软雅黑" pitchFamily="34" charset="-122"/>
              </a:rPr>
              <a:t>评价、总分析、总研究</a:t>
            </a:r>
            <a:r>
              <a:rPr lang="zh-CN" altLang="en-US" sz="1200" dirty="0" smtClean="0">
                <a:solidFill>
                  <a:schemeClr val="tx1">
                    <a:lumMod val="75000"/>
                    <a:lumOff val="25000"/>
                  </a:schemeClr>
                </a:solidFill>
                <a:latin typeface="微软雅黑" pitchFamily="34" charset="-122"/>
                <a:ea typeface="微软雅黑" pitchFamily="34" charset="-122"/>
              </a:rPr>
              <a:t>，并</a:t>
            </a:r>
            <a:r>
              <a:rPr lang="zh-CN" altLang="en-US" sz="1200" dirty="0">
                <a:solidFill>
                  <a:schemeClr val="tx1">
                    <a:lumMod val="75000"/>
                    <a:lumOff val="25000"/>
                  </a:schemeClr>
                </a:solidFill>
                <a:latin typeface="微软雅黑" pitchFamily="34" charset="-122"/>
                <a:ea typeface="微软雅黑" pitchFamily="34" charset="-122"/>
              </a:rPr>
              <a:t>分析成绩的不足，从而得出引以为戒</a:t>
            </a:r>
            <a:r>
              <a:rPr lang="zh-CN" altLang="en-US" sz="1200" dirty="0" smtClean="0">
                <a:solidFill>
                  <a:schemeClr val="tx1">
                    <a:lumMod val="75000"/>
                    <a:lumOff val="25000"/>
                  </a:schemeClr>
                </a:solidFill>
                <a:latin typeface="微软雅黑" pitchFamily="34" charset="-122"/>
                <a:ea typeface="微软雅黑" pitchFamily="34" charset="-122"/>
              </a:rPr>
              <a:t>的总结</a:t>
            </a:r>
            <a:r>
              <a:rPr lang="zh-CN" altLang="en-US" sz="1200" dirty="0">
                <a:solidFill>
                  <a:schemeClr val="tx1">
                    <a:lumMod val="75000"/>
                    <a:lumOff val="25000"/>
                  </a:schemeClr>
                </a:solidFill>
                <a:latin typeface="微软雅黑" pitchFamily="34" charset="-122"/>
                <a:ea typeface="微软雅黑" pitchFamily="34" charset="-122"/>
              </a:rPr>
              <a:t>是应用写作的一种，是对已经做过的工作进行理性的思考</a:t>
            </a:r>
            <a:r>
              <a:rPr lang="zh-CN" altLang="en-US" sz="1200" dirty="0" smtClean="0">
                <a:solidFill>
                  <a:schemeClr val="tx1">
                    <a:lumMod val="75000"/>
                    <a:lumOff val="25000"/>
                  </a:schemeClr>
                </a:solidFill>
                <a:latin typeface="微软雅黑" pitchFamily="34" charset="-122"/>
                <a:ea typeface="微软雅黑" pitchFamily="34" charset="-122"/>
              </a:rPr>
              <a:t>。</a:t>
            </a:r>
            <a:endParaRPr lang="en-US" altLang="zh-CN" sz="1200" dirty="0" smtClean="0">
              <a:solidFill>
                <a:schemeClr val="tx1">
                  <a:lumMod val="75000"/>
                  <a:lumOff val="25000"/>
                </a:schemeClr>
              </a:solidFill>
              <a:latin typeface="微软雅黑" pitchFamily="34" charset="-122"/>
              <a:ea typeface="微软雅黑" pitchFamily="34" charset="-122"/>
            </a:endParaRPr>
          </a:p>
        </p:txBody>
      </p:sp>
      <p:sp>
        <p:nvSpPr>
          <p:cNvPr id="12" name="TextBox 11"/>
          <p:cNvSpPr txBox="1"/>
          <p:nvPr/>
        </p:nvSpPr>
        <p:spPr>
          <a:xfrm>
            <a:off x="883144" y="3670505"/>
            <a:ext cx="4608512" cy="890693"/>
          </a:xfrm>
          <a:prstGeom prst="rect">
            <a:avLst/>
          </a:prstGeom>
          <a:noFill/>
        </p:spPr>
        <p:txBody>
          <a:bodyPr wrap="square" rtlCol="0">
            <a:spAutoFit/>
          </a:bodyPr>
          <a:lstStyle/>
          <a:p>
            <a:pPr algn="r">
              <a:lnSpc>
                <a:spcPct val="150000"/>
              </a:lnSpc>
            </a:pPr>
            <a:r>
              <a:rPr lang="zh-CN" altLang="en-US" sz="1200" dirty="0">
                <a:solidFill>
                  <a:schemeClr val="tx1">
                    <a:lumMod val="75000"/>
                    <a:lumOff val="25000"/>
                  </a:schemeClr>
                </a:solidFill>
                <a:latin typeface="微软雅黑" pitchFamily="34" charset="-122"/>
                <a:ea typeface="微软雅黑" pitchFamily="34" charset="-122"/>
              </a:rPr>
              <a:t>书写工作总结要用第一人称。即要从本单位、本部门的角度来撰写</a:t>
            </a:r>
            <a:r>
              <a:rPr lang="zh-CN" altLang="en-US" sz="1200" dirty="0" smtClean="0">
                <a:solidFill>
                  <a:schemeClr val="tx1">
                    <a:lumMod val="75000"/>
                    <a:lumOff val="25000"/>
                  </a:schemeClr>
                </a:solidFill>
                <a:latin typeface="微软雅黑" pitchFamily="34" charset="-122"/>
                <a:ea typeface="微软雅黑" pitchFamily="34" charset="-122"/>
              </a:rPr>
              <a:t>。</a:t>
            </a:r>
            <a:endParaRPr lang="en-US" altLang="zh-CN" sz="1200" dirty="0" smtClean="0">
              <a:solidFill>
                <a:schemeClr val="tx1">
                  <a:lumMod val="75000"/>
                  <a:lumOff val="25000"/>
                </a:schemeClr>
              </a:solidFill>
              <a:latin typeface="微软雅黑" pitchFamily="34" charset="-122"/>
              <a:ea typeface="微软雅黑" pitchFamily="34" charset="-122"/>
            </a:endParaRPr>
          </a:p>
          <a:p>
            <a:pPr algn="r">
              <a:lnSpc>
                <a:spcPct val="150000"/>
              </a:lnSpc>
            </a:pPr>
            <a:r>
              <a:rPr lang="zh-CN" altLang="en-US" sz="1200" dirty="0" smtClean="0">
                <a:solidFill>
                  <a:schemeClr val="tx1">
                    <a:lumMod val="75000"/>
                    <a:lumOff val="25000"/>
                  </a:schemeClr>
                </a:solidFill>
                <a:latin typeface="微软雅黑" pitchFamily="34" charset="-122"/>
                <a:ea typeface="微软雅黑" pitchFamily="34" charset="-122"/>
              </a:rPr>
              <a:t>表达方式</a:t>
            </a:r>
            <a:r>
              <a:rPr lang="zh-CN" altLang="en-US" sz="1200" dirty="0">
                <a:solidFill>
                  <a:schemeClr val="tx1">
                    <a:lumMod val="75000"/>
                    <a:lumOff val="25000"/>
                  </a:schemeClr>
                </a:solidFill>
                <a:latin typeface="微软雅黑" pitchFamily="34" charset="-122"/>
                <a:ea typeface="微软雅黑" pitchFamily="34" charset="-122"/>
              </a:rPr>
              <a:t>以叙述、议论为主，说明为辅，可以夹叙夹议说。总结</a:t>
            </a:r>
            <a:r>
              <a:rPr lang="zh-CN" altLang="en-US" sz="1200" dirty="0" smtClean="0">
                <a:solidFill>
                  <a:schemeClr val="tx1">
                    <a:lumMod val="75000"/>
                    <a:lumOff val="25000"/>
                  </a:schemeClr>
                </a:solidFill>
                <a:latin typeface="微软雅黑" pitchFamily="34" charset="-122"/>
                <a:ea typeface="微软雅黑" pitchFamily="34" charset="-122"/>
              </a:rPr>
              <a:t>要一方面</a:t>
            </a:r>
            <a:r>
              <a:rPr lang="zh-CN" altLang="en-US" sz="1200" dirty="0">
                <a:solidFill>
                  <a:schemeClr val="tx1">
                    <a:lumMod val="75000"/>
                    <a:lumOff val="25000"/>
                  </a:schemeClr>
                </a:solidFill>
                <a:latin typeface="微软雅黑" pitchFamily="34" charset="-122"/>
                <a:ea typeface="微软雅黑" pitchFamily="34" charset="-122"/>
              </a:rPr>
              <a:t>，要抓主要矛盾</a:t>
            </a:r>
            <a:r>
              <a:rPr lang="zh-CN" altLang="en-US" sz="1200" dirty="0" smtClean="0">
                <a:solidFill>
                  <a:schemeClr val="tx1">
                    <a:lumMod val="75000"/>
                    <a:lumOff val="25000"/>
                  </a:schemeClr>
                </a:solidFill>
                <a:latin typeface="微软雅黑" pitchFamily="34" charset="-122"/>
                <a:ea typeface="微软雅黑" pitchFamily="34" charset="-122"/>
              </a:rPr>
              <a:t>，不</a:t>
            </a:r>
            <a:r>
              <a:rPr lang="zh-CN" altLang="en-US" sz="1200" dirty="0">
                <a:solidFill>
                  <a:schemeClr val="tx1">
                    <a:lumMod val="75000"/>
                    <a:lumOff val="25000"/>
                  </a:schemeClr>
                </a:solidFill>
                <a:latin typeface="微软雅黑" pitchFamily="34" charset="-122"/>
                <a:ea typeface="微软雅黑" pitchFamily="34" charset="-122"/>
              </a:rPr>
              <a:t>需要面面俱到。另一方面，对</a:t>
            </a:r>
            <a:r>
              <a:rPr lang="zh-CN" altLang="en-US" sz="1200" dirty="0" smtClean="0">
                <a:solidFill>
                  <a:schemeClr val="tx1">
                    <a:lumMod val="75000"/>
                    <a:lumOff val="25000"/>
                  </a:schemeClr>
                </a:solidFill>
                <a:latin typeface="微软雅黑" pitchFamily="34" charset="-122"/>
                <a:ea typeface="微软雅黑" pitchFamily="34" charset="-122"/>
              </a:rPr>
              <a:t>主要矛盾</a:t>
            </a:r>
            <a:endParaRPr lang="zh-CN" altLang="en-US" sz="1200" dirty="0">
              <a:solidFill>
                <a:schemeClr val="tx1">
                  <a:lumMod val="75000"/>
                  <a:lumOff val="25000"/>
                </a:schemeClr>
              </a:solidFill>
              <a:latin typeface="微软雅黑" pitchFamily="34" charset="-122"/>
              <a:ea typeface="微软雅黑" pitchFamily="34" charset="-122"/>
            </a:endParaRPr>
          </a:p>
        </p:txBody>
      </p:sp>
      <p:sp>
        <p:nvSpPr>
          <p:cNvPr id="13" name="矩形 5"/>
          <p:cNvSpPr/>
          <p:nvPr/>
        </p:nvSpPr>
        <p:spPr>
          <a:xfrm flipH="1">
            <a:off x="5707680" y="3198387"/>
            <a:ext cx="2392712" cy="1389587"/>
          </a:xfrm>
          <a:custGeom>
            <a:avLst/>
            <a:gdLst/>
            <a:ahLst/>
            <a:cxnLst/>
            <a:rect l="l" t="t" r="r" b="b"/>
            <a:pathLst>
              <a:path w="2392712" h="1389587">
                <a:moveTo>
                  <a:pt x="504321" y="0"/>
                </a:moveTo>
                <a:lnTo>
                  <a:pt x="1600624" y="0"/>
                </a:lnTo>
                <a:lnTo>
                  <a:pt x="1855759" y="0"/>
                </a:lnTo>
                <a:lnTo>
                  <a:pt x="2392712" y="0"/>
                </a:lnTo>
                <a:lnTo>
                  <a:pt x="2392712" y="1389587"/>
                </a:lnTo>
                <a:lnTo>
                  <a:pt x="1855759" y="1389587"/>
                </a:lnTo>
                <a:lnTo>
                  <a:pt x="1600624" y="1389587"/>
                </a:lnTo>
                <a:lnTo>
                  <a:pt x="0" y="1389587"/>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w="3175">
            <a:solidFill>
              <a:srgbClr val="013B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13" descr="FD1DDF730CE4456e89755B07FE1653D0# #Rectangle 13"/>
          <p:cNvSpPr>
            <a:spLocks noChangeArrowheads="1"/>
          </p:cNvSpPr>
          <p:nvPr/>
        </p:nvSpPr>
        <p:spPr bwMode="auto">
          <a:xfrm>
            <a:off x="3763464" y="3270395"/>
            <a:ext cx="17281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r" eaLnBrk="1" hangingPunct="1">
              <a:spcBef>
                <a:spcPct val="0"/>
              </a:spcBef>
              <a:buNone/>
              <a:defRPr/>
            </a:pPr>
            <a:r>
              <a:rPr lang="zh-CN" altLang="en-US" sz="2000" b="1" dirty="0" smtClean="0">
                <a:solidFill>
                  <a:srgbClr val="013B6D"/>
                </a:solidFill>
                <a:latin typeface="微软雅黑" pitchFamily="34" charset="-122"/>
                <a:ea typeface="微软雅黑" pitchFamily="34" charset="-122"/>
              </a:rPr>
              <a:t>行业现状</a:t>
            </a:r>
            <a:endParaRPr lang="en-US" altLang="zh-CN" sz="2000" b="1" dirty="0">
              <a:solidFill>
                <a:srgbClr val="013B6D"/>
              </a:solidFill>
              <a:latin typeface="微软雅黑" pitchFamily="34" charset="-122"/>
              <a:ea typeface="微软雅黑" pitchFamily="34" charset="-122"/>
            </a:endParaRPr>
          </a:p>
        </p:txBody>
      </p:sp>
    </p:spTree>
    <p:extLst>
      <p:ext uri="{BB962C8B-B14F-4D97-AF65-F5344CB8AC3E}">
        <p14:creationId xmlns:p14="http://schemas.microsoft.com/office/powerpoint/2010/main" val="588001731"/>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1+#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42"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13" grpId="0" animBg="1"/>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2206" y="58657"/>
            <a:ext cx="3937746" cy="435930"/>
            <a:chOff x="274214" y="217809"/>
            <a:chExt cx="3937746" cy="435930"/>
          </a:xfrm>
        </p:grpSpPr>
        <p:grpSp>
          <p:nvGrpSpPr>
            <p:cNvPr id="3" name="组合 2"/>
            <p:cNvGrpSpPr/>
            <p:nvPr/>
          </p:nvGrpSpPr>
          <p:grpSpPr>
            <a:xfrm>
              <a:off x="274214" y="217809"/>
              <a:ext cx="454527" cy="435930"/>
              <a:chOff x="683568" y="1489348"/>
              <a:chExt cx="2638425" cy="2530475"/>
            </a:xfrm>
          </p:grpSpPr>
          <p:sp>
            <p:nvSpPr>
              <p:cNvPr id="5"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 name="TextBox 3"/>
            <p:cNvSpPr txBox="1"/>
            <p:nvPr/>
          </p:nvSpPr>
          <p:spPr>
            <a:xfrm>
              <a:off x="728742" y="235719"/>
              <a:ext cx="3483218"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rPr>
                <a:t>备用图表</a:t>
              </a:r>
              <a:endParaRPr lang="zh-CN" altLang="en-US" sz="2000" b="1" dirty="0">
                <a:solidFill>
                  <a:schemeClr val="bg1"/>
                </a:solidFill>
                <a:latin typeface="微软雅黑" pitchFamily="34" charset="-122"/>
                <a:ea typeface="微软雅黑" pitchFamily="34" charset="-122"/>
              </a:endParaRPr>
            </a:p>
          </p:txBody>
        </p:sp>
      </p:grpSp>
      <p:cxnSp>
        <p:nvCxnSpPr>
          <p:cNvPr id="9" name="直接连接符 8"/>
          <p:cNvCxnSpPr/>
          <p:nvPr/>
        </p:nvCxnSpPr>
        <p:spPr>
          <a:xfrm flipV="1">
            <a:off x="1267570" y="1901142"/>
            <a:ext cx="0" cy="575028"/>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4579095" y="1901142"/>
            <a:ext cx="0" cy="575028"/>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918570" y="3560960"/>
            <a:ext cx="0" cy="57679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236445" y="3560960"/>
            <a:ext cx="0" cy="57679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1267570" y="1352573"/>
            <a:ext cx="0" cy="575028"/>
          </a:xfrm>
          <a:prstGeom prst="line">
            <a:avLst/>
          </a:prstGeom>
          <a:ln w="44450">
            <a:solidFill>
              <a:srgbClr val="013B6D"/>
            </a:soli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1259634" y="2463823"/>
            <a:ext cx="1554163" cy="1137708"/>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a:defRPr/>
            </a:pPr>
            <a:r>
              <a:rPr lang="zh-CN" altLang="en-US" sz="2400" dirty="0">
                <a:latin typeface="微软雅黑" pitchFamily="34" charset="-122"/>
                <a:ea typeface="微软雅黑" pitchFamily="34" charset="-122"/>
              </a:rPr>
              <a:t>增加内容</a:t>
            </a:r>
          </a:p>
        </p:txBody>
      </p:sp>
      <p:sp>
        <p:nvSpPr>
          <p:cNvPr id="15" name="矩形 14"/>
          <p:cNvSpPr/>
          <p:nvPr/>
        </p:nvSpPr>
        <p:spPr>
          <a:xfrm>
            <a:off x="2915395" y="2463823"/>
            <a:ext cx="1554162" cy="113770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a:defRPr/>
            </a:pPr>
            <a:r>
              <a:rPr lang="zh-CN" altLang="en-US" sz="2400" dirty="0">
                <a:latin typeface="微软雅黑" pitchFamily="34" charset="-122"/>
                <a:ea typeface="微软雅黑" pitchFamily="34" charset="-122"/>
              </a:rPr>
              <a:t>增加内容</a:t>
            </a:r>
          </a:p>
        </p:txBody>
      </p:sp>
      <p:sp>
        <p:nvSpPr>
          <p:cNvPr id="16" name="矩形 15"/>
          <p:cNvSpPr/>
          <p:nvPr/>
        </p:nvSpPr>
        <p:spPr>
          <a:xfrm>
            <a:off x="4571159" y="2463823"/>
            <a:ext cx="1554163" cy="1137708"/>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a:defRPr/>
            </a:pPr>
            <a:r>
              <a:rPr lang="zh-CN" altLang="en-US" sz="2400" dirty="0">
                <a:latin typeface="微软雅黑" pitchFamily="34" charset="-122"/>
                <a:ea typeface="微软雅黑" pitchFamily="34" charset="-122"/>
              </a:rPr>
              <a:t>增加内容</a:t>
            </a:r>
          </a:p>
        </p:txBody>
      </p:sp>
      <p:sp>
        <p:nvSpPr>
          <p:cNvPr id="17" name="矩形 16"/>
          <p:cNvSpPr/>
          <p:nvPr/>
        </p:nvSpPr>
        <p:spPr>
          <a:xfrm>
            <a:off x="6226920" y="2463823"/>
            <a:ext cx="1554162" cy="113770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anchor="ctr"/>
          <a:lstStyle/>
          <a:p>
            <a:pPr algn="ctr">
              <a:defRPr/>
            </a:pPr>
            <a:r>
              <a:rPr lang="zh-CN" altLang="en-US" sz="2400" dirty="0">
                <a:latin typeface="微软雅黑" pitchFamily="34" charset="-122"/>
                <a:ea typeface="微软雅黑" pitchFamily="34" charset="-122"/>
              </a:rPr>
              <a:t>增加内容</a:t>
            </a:r>
          </a:p>
        </p:txBody>
      </p:sp>
      <p:cxnSp>
        <p:nvCxnSpPr>
          <p:cNvPr id="18" name="直接连接符 17"/>
          <p:cNvCxnSpPr/>
          <p:nvPr/>
        </p:nvCxnSpPr>
        <p:spPr>
          <a:xfrm flipV="1">
            <a:off x="4579095" y="1352573"/>
            <a:ext cx="0" cy="575028"/>
          </a:xfrm>
          <a:prstGeom prst="line">
            <a:avLst/>
          </a:prstGeom>
          <a:ln w="44450">
            <a:solidFill>
              <a:srgbClr val="013B6D"/>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918570" y="4111294"/>
            <a:ext cx="0" cy="575028"/>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6236445" y="4111294"/>
            <a:ext cx="0" cy="575028"/>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1259632" y="1257323"/>
            <a:ext cx="2093912" cy="961319"/>
          </a:xfrm>
          <a:prstGeom prst="rect">
            <a:avLst/>
          </a:prstGeom>
        </p:spPr>
        <p:txBody>
          <a:bodyPr lIns="91428" tIns="45714" rIns="91428" bIns="45714"/>
          <a:lstStyle/>
          <a:p>
            <a:pPr>
              <a:lnSpc>
                <a:spcPct val="120000"/>
              </a:lnSpc>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请在此处输入您的文本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20000"/>
              </a:lnSpc>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请在此处输入您的文本</a:t>
            </a:r>
          </a:p>
          <a:p>
            <a:pPr>
              <a:lnSpc>
                <a:spcPct val="120000"/>
              </a:lnSpc>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请在此处输入您的文本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a:off x="4575919" y="1257323"/>
            <a:ext cx="2093913" cy="961319"/>
          </a:xfrm>
          <a:prstGeom prst="rect">
            <a:avLst/>
          </a:prstGeom>
        </p:spPr>
        <p:txBody>
          <a:bodyPr lIns="91428" tIns="45714" rIns="91428" bIns="45714"/>
          <a:lstStyle/>
          <a:p>
            <a:pPr>
              <a:lnSpc>
                <a:spcPct val="120000"/>
              </a:lnSpc>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请在此处输入您的文本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20000"/>
              </a:lnSpc>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请在此处输入您的文本</a:t>
            </a:r>
          </a:p>
          <a:p>
            <a:pPr>
              <a:lnSpc>
                <a:spcPct val="120000"/>
              </a:lnSpc>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请在此处输入您的文本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矩形 22"/>
          <p:cNvSpPr/>
          <p:nvPr/>
        </p:nvSpPr>
        <p:spPr>
          <a:xfrm>
            <a:off x="2915816" y="3837890"/>
            <a:ext cx="2093912" cy="961320"/>
          </a:xfrm>
          <a:prstGeom prst="rect">
            <a:avLst/>
          </a:prstGeom>
        </p:spPr>
        <p:txBody>
          <a:bodyPr lIns="91428" tIns="45714" rIns="91428" bIns="45714" anchor="b"/>
          <a:lstStyle/>
          <a:p>
            <a:pPr>
              <a:lnSpc>
                <a:spcPct val="120000"/>
              </a:lnSpc>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请在此处输入您的文本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20000"/>
              </a:lnSpc>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请在此处输入您的文本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20000"/>
              </a:lnSpc>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请在此处输入您的文本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矩形 23"/>
          <p:cNvSpPr/>
          <p:nvPr/>
        </p:nvSpPr>
        <p:spPr>
          <a:xfrm>
            <a:off x="6228183" y="3837890"/>
            <a:ext cx="2093913" cy="961320"/>
          </a:xfrm>
          <a:prstGeom prst="rect">
            <a:avLst/>
          </a:prstGeom>
        </p:spPr>
        <p:txBody>
          <a:bodyPr lIns="91428" tIns="45714" rIns="91428" bIns="45714" anchor="b"/>
          <a:lstStyle/>
          <a:p>
            <a:pPr>
              <a:lnSpc>
                <a:spcPct val="120000"/>
              </a:lnSpc>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请在此处输入您的文本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20000"/>
              </a:lnSpc>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请在此处输入您的文本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20000"/>
              </a:lnSpc>
              <a:defRPr/>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请在此处输入您的文本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06915779"/>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par>
                          <p:cTn id="25" fill="hold">
                            <p:stCondLst>
                              <p:cond delay="2500"/>
                            </p:stCondLst>
                            <p:childTnLst>
                              <p:par>
                                <p:cTn id="26" presetID="2" presetClass="entr" presetSubtype="8"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0-#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2" presetClass="entr" presetSubtype="1"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500"/>
                                        <p:tgtEl>
                                          <p:spTgt spid="11"/>
                                        </p:tgtEl>
                                      </p:cBhvr>
                                    </p:animEffect>
                                  </p:childTnLst>
                                </p:cTn>
                              </p:par>
                            </p:childTnLst>
                          </p:cTn>
                        </p:par>
                        <p:par>
                          <p:cTn id="34" fill="hold">
                            <p:stCondLst>
                              <p:cond delay="3500"/>
                            </p:stCondLst>
                            <p:childTnLst>
                              <p:par>
                                <p:cTn id="35" presetID="22" presetClass="entr" presetSubtype="1"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up)">
                                      <p:cBhvr>
                                        <p:cTn id="37" dur="500"/>
                                        <p:tgtEl>
                                          <p:spTgt spid="19"/>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childTnLst>
                          </p:cTn>
                        </p:par>
                        <p:par>
                          <p:cTn id="42" fill="hold">
                            <p:stCondLst>
                              <p:cond delay="4500"/>
                            </p:stCondLst>
                            <p:childTnLst>
                              <p:par>
                                <p:cTn id="43" presetID="2" presetClass="entr" presetSubtype="8"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0-#ppt_w/2"/>
                                          </p:val>
                                        </p:tav>
                                        <p:tav tm="100000">
                                          <p:val>
                                            <p:strVal val="#ppt_x"/>
                                          </p:val>
                                        </p:tav>
                                      </p:tavLst>
                                    </p:anim>
                                    <p:anim calcmode="lin" valueType="num">
                                      <p:cBhvr additive="base">
                                        <p:cTn id="46" dur="500" fill="hold"/>
                                        <p:tgtEl>
                                          <p:spTgt spid="16"/>
                                        </p:tgtEl>
                                        <p:attrNameLst>
                                          <p:attrName>ppt_y</p:attrName>
                                        </p:attrNameLst>
                                      </p:cBhvr>
                                      <p:tavLst>
                                        <p:tav tm="0">
                                          <p:val>
                                            <p:strVal val="#ppt_y"/>
                                          </p:val>
                                        </p:tav>
                                        <p:tav tm="100000">
                                          <p:val>
                                            <p:strVal val="#ppt_y"/>
                                          </p:val>
                                        </p:tav>
                                      </p:tavLst>
                                    </p:anim>
                                  </p:childTnLst>
                                </p:cTn>
                              </p:par>
                            </p:childTnLst>
                          </p:cTn>
                        </p:par>
                        <p:par>
                          <p:cTn id="47" fill="hold">
                            <p:stCondLst>
                              <p:cond delay="5000"/>
                            </p:stCondLst>
                            <p:childTnLst>
                              <p:par>
                                <p:cTn id="48" presetID="22" presetClass="entr" presetSubtype="4"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down)">
                                      <p:cBhvr>
                                        <p:cTn id="50" dur="500"/>
                                        <p:tgtEl>
                                          <p:spTgt spid="10"/>
                                        </p:tgtEl>
                                      </p:cBhvr>
                                    </p:animEffect>
                                  </p:childTnLst>
                                </p:cTn>
                              </p:par>
                            </p:childTnLst>
                          </p:cTn>
                        </p:par>
                        <p:par>
                          <p:cTn id="51" fill="hold">
                            <p:stCondLst>
                              <p:cond delay="5500"/>
                            </p:stCondLst>
                            <p:childTnLst>
                              <p:par>
                                <p:cTn id="52" presetID="22" presetClass="entr" presetSubtype="4" fill="hold"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par>
                          <p:cTn id="55" fill="hold">
                            <p:stCondLst>
                              <p:cond delay="6000"/>
                            </p:stCondLst>
                            <p:childTnLst>
                              <p:par>
                                <p:cTn id="56" presetID="22" presetClass="entr" presetSubtype="8" fill="hold" grpId="0" nodeType="after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left)">
                                      <p:cBhvr>
                                        <p:cTn id="58" dur="500"/>
                                        <p:tgtEl>
                                          <p:spTgt spid="22"/>
                                        </p:tgtEl>
                                      </p:cBhvr>
                                    </p:animEffect>
                                  </p:childTnLst>
                                </p:cTn>
                              </p:par>
                            </p:childTnLst>
                          </p:cTn>
                        </p:par>
                        <p:par>
                          <p:cTn id="59" fill="hold">
                            <p:stCondLst>
                              <p:cond delay="6500"/>
                            </p:stCondLst>
                            <p:childTnLst>
                              <p:par>
                                <p:cTn id="60" presetID="2" presetClass="entr" presetSubtype="8"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fill="hold"/>
                                        <p:tgtEl>
                                          <p:spTgt spid="17"/>
                                        </p:tgtEl>
                                        <p:attrNameLst>
                                          <p:attrName>ppt_x</p:attrName>
                                        </p:attrNameLst>
                                      </p:cBhvr>
                                      <p:tavLst>
                                        <p:tav tm="0">
                                          <p:val>
                                            <p:strVal val="0-#ppt_w/2"/>
                                          </p:val>
                                        </p:tav>
                                        <p:tav tm="100000">
                                          <p:val>
                                            <p:strVal val="#ppt_x"/>
                                          </p:val>
                                        </p:tav>
                                      </p:tavLst>
                                    </p:anim>
                                    <p:anim calcmode="lin" valueType="num">
                                      <p:cBhvr additive="base">
                                        <p:cTn id="63" dur="500" fill="hold"/>
                                        <p:tgtEl>
                                          <p:spTgt spid="17"/>
                                        </p:tgtEl>
                                        <p:attrNameLst>
                                          <p:attrName>ppt_y</p:attrName>
                                        </p:attrNameLst>
                                      </p:cBhvr>
                                      <p:tavLst>
                                        <p:tav tm="0">
                                          <p:val>
                                            <p:strVal val="#ppt_y"/>
                                          </p:val>
                                        </p:tav>
                                        <p:tav tm="100000">
                                          <p:val>
                                            <p:strVal val="#ppt_y"/>
                                          </p:val>
                                        </p:tav>
                                      </p:tavLst>
                                    </p:anim>
                                  </p:childTnLst>
                                </p:cTn>
                              </p:par>
                            </p:childTnLst>
                          </p:cTn>
                        </p:par>
                        <p:par>
                          <p:cTn id="64" fill="hold">
                            <p:stCondLst>
                              <p:cond delay="7000"/>
                            </p:stCondLst>
                            <p:childTnLst>
                              <p:par>
                                <p:cTn id="65" presetID="22" presetClass="entr" presetSubtype="1" fill="hold" nodeType="after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ipe(up)">
                                      <p:cBhvr>
                                        <p:cTn id="67" dur="500"/>
                                        <p:tgtEl>
                                          <p:spTgt spid="12"/>
                                        </p:tgtEl>
                                      </p:cBhvr>
                                    </p:animEffect>
                                  </p:childTnLst>
                                </p:cTn>
                              </p:par>
                            </p:childTnLst>
                          </p:cTn>
                        </p:par>
                        <p:par>
                          <p:cTn id="68" fill="hold">
                            <p:stCondLst>
                              <p:cond delay="7500"/>
                            </p:stCondLst>
                            <p:childTnLst>
                              <p:par>
                                <p:cTn id="69" presetID="22" presetClass="entr" presetSubtype="1" fill="hold"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up)">
                                      <p:cBhvr>
                                        <p:cTn id="71" dur="500"/>
                                        <p:tgtEl>
                                          <p:spTgt spid="20"/>
                                        </p:tgtEl>
                                      </p:cBhvr>
                                    </p:animEffect>
                                  </p:childTnLst>
                                </p:cTn>
                              </p:par>
                            </p:childTnLst>
                          </p:cTn>
                        </p:par>
                        <p:par>
                          <p:cTn id="72" fill="hold">
                            <p:stCondLst>
                              <p:cond delay="8000"/>
                            </p:stCondLst>
                            <p:childTnLst>
                              <p:par>
                                <p:cTn id="73" presetID="22" presetClass="entr" presetSubtype="8" fill="hold" grpId="0" nodeType="after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ipe(left)">
                                      <p:cBhvr>
                                        <p:cTn id="7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21" grpId="0"/>
      <p:bldP spid="22" grpId="0"/>
      <p:bldP spid="23" grpId="0"/>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1559001"/>
            <a:ext cx="9144000" cy="2651210"/>
            <a:chOff x="-1" y="1771089"/>
            <a:chExt cx="12192763" cy="2057963"/>
          </a:xfrm>
        </p:grpSpPr>
        <p:sp>
          <p:nvSpPr>
            <p:cNvPr id="6" name="矩形 5"/>
            <p:cNvSpPr/>
            <p:nvPr/>
          </p:nvSpPr>
          <p:spPr>
            <a:xfrm>
              <a:off x="762" y="1771089"/>
              <a:ext cx="12192000" cy="2057963"/>
            </a:xfrm>
            <a:prstGeom prst="rect">
              <a:avLst/>
            </a:prstGeom>
            <a:solidFill>
              <a:srgbClr val="013B6D"/>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pPr algn="ctr" defTabSz="914400"/>
              <a:endParaRPr lang="zh-CN" altLang="en-US" sz="1800">
                <a:solidFill>
                  <a:schemeClr val="bg1"/>
                </a:solidFill>
                <a:latin typeface="宋体" pitchFamily="2" charset="-122"/>
              </a:endParaRPr>
            </a:p>
          </p:txBody>
        </p:sp>
        <p:sp>
          <p:nvSpPr>
            <p:cNvPr id="7" name="矩形 6"/>
            <p:cNvSpPr/>
            <p:nvPr/>
          </p:nvSpPr>
          <p:spPr>
            <a:xfrm>
              <a:off x="762" y="1788021"/>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5"/>
          <p:cNvSpPr txBox="1"/>
          <p:nvPr/>
        </p:nvSpPr>
        <p:spPr>
          <a:xfrm>
            <a:off x="2987824" y="2464511"/>
            <a:ext cx="3408625" cy="807913"/>
          </a:xfrm>
          <a:prstGeom prst="rect">
            <a:avLst/>
          </a:prstGeom>
          <a:noFill/>
        </p:spPr>
        <p:txBody>
          <a:bodyPr wrap="none" lIns="68580" tIns="34290" rIns="68580" bIns="34290" rtlCol="0">
            <a:spAutoFit/>
          </a:bodyPr>
          <a:lstStyle/>
          <a:p>
            <a:r>
              <a:rPr lang="zh-CN" altLang="en-US" sz="4800" b="1" spc="300" dirty="0" smtClean="0">
                <a:solidFill>
                  <a:schemeClr val="bg1"/>
                </a:solidFill>
                <a:latin typeface="微软雅黑" pitchFamily="34" charset="-122"/>
                <a:ea typeface="微软雅黑" pitchFamily="34" charset="-122"/>
                <a:sym typeface="Segoe UI" pitchFamily="34" charset="0"/>
              </a:rPr>
              <a:t>谢谢大家</a:t>
            </a:r>
            <a:r>
              <a:rPr lang="zh-CN" altLang="en-US" sz="4800" b="1" spc="300" dirty="0">
                <a:solidFill>
                  <a:schemeClr val="bg1"/>
                </a:solidFill>
                <a:latin typeface="微软雅黑" pitchFamily="34" charset="-122"/>
                <a:ea typeface="微软雅黑" pitchFamily="34" charset="-122"/>
                <a:sym typeface="Segoe UI" pitchFamily="34" charset="0"/>
              </a:rPr>
              <a:t>！</a:t>
            </a:r>
            <a:endParaRPr lang="en-US" altLang="zh-CN" sz="4800" b="1" spc="300" dirty="0" smtClean="0">
              <a:solidFill>
                <a:schemeClr val="bg1"/>
              </a:solidFill>
              <a:latin typeface="微软雅黑" pitchFamily="34" charset="-122"/>
              <a:ea typeface="微软雅黑" pitchFamily="34" charset="-122"/>
              <a:sym typeface="Segoe UI" pitchFamily="34" charset="0"/>
            </a:endParaRPr>
          </a:p>
        </p:txBody>
      </p:sp>
      <p:pic>
        <p:nvPicPr>
          <p:cNvPr id="2" name="bandari - endless horizon - 纯音乐版.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40768" y="374595"/>
            <a:ext cx="609600" cy="609600"/>
          </a:xfrm>
          <a:prstGeom prst="rect">
            <a:avLst/>
          </a:prstGeom>
        </p:spPr>
      </p:pic>
    </p:spTree>
    <p:extLst>
      <p:ext uri="{BB962C8B-B14F-4D97-AF65-F5344CB8AC3E}">
        <p14:creationId xmlns:p14="http://schemas.microsoft.com/office/powerpoint/2010/main" val="32028122"/>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750"/>
                                        <p:tgtEl>
                                          <p:spTgt spid="5"/>
                                        </p:tgtEl>
                                      </p:cBhvr>
                                    </p:animEffect>
                                  </p:childTnLst>
                                </p:cTn>
                              </p:par>
                            </p:childTnLst>
                          </p:cTn>
                        </p:par>
                        <p:par>
                          <p:cTn id="11" fill="hold">
                            <p:stCondLst>
                              <p:cond delay="75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9"/>
                                        </p:tgtEl>
                                        <p:attrNameLst>
                                          <p:attrName>ppt_y</p:attrName>
                                        </p:attrNameLst>
                                      </p:cBhvr>
                                      <p:tavLst>
                                        <p:tav tm="0">
                                          <p:val>
                                            <p:strVal val="#ppt_y"/>
                                          </p:val>
                                        </p:tav>
                                        <p:tav tm="100000">
                                          <p:val>
                                            <p:strVal val="#ppt_y"/>
                                          </p:val>
                                        </p:tav>
                                      </p:tavLst>
                                    </p:anim>
                                    <p:anim calcmode="lin" valueType="num">
                                      <p:cBhvr>
                                        <p:cTn id="1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9" repeatCount="indefinite"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5643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5142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2206" y="58657"/>
            <a:ext cx="3937746" cy="435930"/>
            <a:chOff x="274214" y="217809"/>
            <a:chExt cx="3937746" cy="435930"/>
          </a:xfrm>
        </p:grpSpPr>
        <p:grpSp>
          <p:nvGrpSpPr>
            <p:cNvPr id="3" name="组合 2"/>
            <p:cNvGrpSpPr/>
            <p:nvPr/>
          </p:nvGrpSpPr>
          <p:grpSpPr>
            <a:xfrm>
              <a:off x="274214" y="217809"/>
              <a:ext cx="454527" cy="435930"/>
              <a:chOff x="683568" y="1489348"/>
              <a:chExt cx="2638425" cy="2530475"/>
            </a:xfrm>
          </p:grpSpPr>
          <p:sp>
            <p:nvSpPr>
              <p:cNvPr id="5"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 name="TextBox 3"/>
            <p:cNvSpPr txBox="1"/>
            <p:nvPr/>
          </p:nvSpPr>
          <p:spPr>
            <a:xfrm>
              <a:off x="728742" y="235719"/>
              <a:ext cx="3483218"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rPr>
                <a:t>研究意义</a:t>
              </a:r>
              <a:endParaRPr lang="zh-CN" altLang="en-US" sz="2000" b="1" dirty="0">
                <a:solidFill>
                  <a:schemeClr val="bg1"/>
                </a:solidFill>
                <a:latin typeface="微软雅黑" pitchFamily="34" charset="-122"/>
                <a:ea typeface="微软雅黑" pitchFamily="34" charset="-122"/>
              </a:endParaRPr>
            </a:p>
          </p:txBody>
        </p:sp>
      </p:grpSp>
      <p:sp>
        <p:nvSpPr>
          <p:cNvPr id="35" name="等腰三角形 34"/>
          <p:cNvSpPr/>
          <p:nvPr/>
        </p:nvSpPr>
        <p:spPr>
          <a:xfrm>
            <a:off x="3779094" y="2177655"/>
            <a:ext cx="1728192" cy="1489820"/>
          </a:xfrm>
          <a:prstGeom prst="triangle">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等腰三角形 35"/>
          <p:cNvSpPr/>
          <p:nvPr/>
        </p:nvSpPr>
        <p:spPr>
          <a:xfrm>
            <a:off x="2914998" y="3667475"/>
            <a:ext cx="1728192" cy="1489820"/>
          </a:xfrm>
          <a:prstGeom prst="triangle">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等腰三角形 36"/>
          <p:cNvSpPr/>
          <p:nvPr/>
        </p:nvSpPr>
        <p:spPr>
          <a:xfrm>
            <a:off x="4641368" y="3667475"/>
            <a:ext cx="1728192" cy="1489820"/>
          </a:xfrm>
          <a:prstGeom prst="triangle">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flipH="1">
            <a:off x="3203030" y="1408242"/>
            <a:ext cx="3107870" cy="769413"/>
          </a:xfrm>
          <a:prstGeom prst="rect">
            <a:avLst/>
          </a:prstGeom>
          <a:effectLst/>
        </p:spPr>
        <p:txBody>
          <a:bodyPr wrap="square" lIns="121893" tIns="60946" rIns="121893" bIns="60946">
            <a:spAutoFit/>
          </a:bodyPr>
          <a:lstStyle/>
          <a:p>
            <a:pPr>
              <a:lnSpc>
                <a:spcPct val="150000"/>
              </a:lnSpc>
            </a:pPr>
            <a:r>
              <a:rPr lang="zh-CN" altLang="en-US" sz="1400" dirty="0">
                <a:solidFill>
                  <a:schemeClr val="tx1">
                    <a:lumMod val="75000"/>
                    <a:lumOff val="25000"/>
                  </a:schemeClr>
                </a:solidFill>
                <a:latin typeface="微软雅黑" pitchFamily="34" charset="-122"/>
                <a:ea typeface="微软雅黑" pitchFamily="34" charset="-122"/>
              </a:rPr>
              <a:t>这里输入简单的文字</a:t>
            </a:r>
            <a:r>
              <a:rPr lang="zh-CN" altLang="en-US" sz="1400" dirty="0" smtClean="0">
                <a:solidFill>
                  <a:schemeClr val="tx1">
                    <a:lumMod val="75000"/>
                    <a:lumOff val="25000"/>
                  </a:schemeClr>
                </a:solidFill>
                <a:latin typeface="微软雅黑" pitchFamily="34" charset="-122"/>
                <a:ea typeface="微软雅黑" pitchFamily="34" charset="-122"/>
              </a:rPr>
              <a:t>概述这里</a:t>
            </a:r>
            <a:r>
              <a:rPr lang="zh-CN" altLang="en-US" sz="1400" dirty="0">
                <a:solidFill>
                  <a:schemeClr val="tx1">
                    <a:lumMod val="75000"/>
                    <a:lumOff val="25000"/>
                  </a:schemeClr>
                </a:solidFill>
                <a:latin typeface="微软雅黑" pitchFamily="34" charset="-122"/>
                <a:ea typeface="微软雅黑" pitchFamily="34" charset="-122"/>
              </a:rPr>
              <a:t>输入简单这里输入简单的文字概述这里</a:t>
            </a:r>
            <a:r>
              <a:rPr lang="zh-CN" altLang="en-US" sz="1400" dirty="0" smtClean="0">
                <a:solidFill>
                  <a:schemeClr val="tx1">
                    <a:lumMod val="75000"/>
                    <a:lumOff val="25000"/>
                  </a:schemeClr>
                </a:solidFill>
                <a:latin typeface="微软雅黑" pitchFamily="34" charset="-122"/>
                <a:ea typeface="微软雅黑" pitchFamily="34" charset="-122"/>
              </a:rPr>
              <a:t>输入</a:t>
            </a:r>
            <a:endParaRPr lang="en-US" altLang="zh-CN" sz="1400" dirty="0">
              <a:solidFill>
                <a:schemeClr val="tx1">
                  <a:lumMod val="75000"/>
                  <a:lumOff val="25000"/>
                </a:schemeClr>
              </a:solidFill>
              <a:latin typeface="微软雅黑" pitchFamily="34" charset="-122"/>
              <a:ea typeface="微软雅黑" pitchFamily="34" charset="-122"/>
            </a:endParaRPr>
          </a:p>
        </p:txBody>
      </p:sp>
      <p:sp>
        <p:nvSpPr>
          <p:cNvPr id="39" name="矩形 38"/>
          <p:cNvSpPr/>
          <p:nvPr/>
        </p:nvSpPr>
        <p:spPr>
          <a:xfrm>
            <a:off x="3790620" y="1129308"/>
            <a:ext cx="1852800"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600" b="1" dirty="0">
                <a:solidFill>
                  <a:schemeClr val="tx1">
                    <a:lumMod val="75000"/>
                    <a:lumOff val="25000"/>
                  </a:schemeClr>
                </a:solidFill>
                <a:latin typeface="微软雅黑" pitchFamily="34" charset="-122"/>
                <a:ea typeface="微软雅黑" pitchFamily="34" charset="-122"/>
              </a:rPr>
              <a:t>这里填写小标题</a:t>
            </a:r>
            <a:endParaRPr lang="en-US" altLang="zh-CN" sz="1600" b="1" dirty="0">
              <a:solidFill>
                <a:schemeClr val="tx1">
                  <a:lumMod val="75000"/>
                  <a:lumOff val="25000"/>
                </a:schemeClr>
              </a:solidFill>
              <a:latin typeface="微软雅黑" pitchFamily="34" charset="-122"/>
              <a:ea typeface="微软雅黑" pitchFamily="34" charset="-122"/>
            </a:endParaRPr>
          </a:p>
        </p:txBody>
      </p:sp>
      <p:sp>
        <p:nvSpPr>
          <p:cNvPr id="40" name="矩形 39"/>
          <p:cNvSpPr/>
          <p:nvPr/>
        </p:nvSpPr>
        <p:spPr>
          <a:xfrm flipH="1">
            <a:off x="251520" y="3677364"/>
            <a:ext cx="2790076" cy="1415744"/>
          </a:xfrm>
          <a:prstGeom prst="rect">
            <a:avLst/>
          </a:prstGeom>
          <a:effectLst/>
        </p:spPr>
        <p:txBody>
          <a:bodyPr wrap="square" lIns="121893" tIns="60946" rIns="121893" bIns="60946">
            <a:spAutoFit/>
          </a:bodyPr>
          <a:lstStyle/>
          <a:p>
            <a:pPr>
              <a:lnSpc>
                <a:spcPct val="150000"/>
              </a:lnSpc>
            </a:pPr>
            <a:r>
              <a:rPr lang="zh-CN" altLang="en-US" sz="1400" dirty="0">
                <a:solidFill>
                  <a:schemeClr val="tx1">
                    <a:lumMod val="75000"/>
                    <a:lumOff val="25000"/>
                  </a:schemeClr>
                </a:solidFill>
                <a:latin typeface="微软雅黑" pitchFamily="34" charset="-122"/>
                <a:ea typeface="微软雅黑" pitchFamily="34" charset="-122"/>
              </a:rPr>
              <a:t>这里输入简单的文字</a:t>
            </a:r>
            <a:r>
              <a:rPr lang="zh-CN" altLang="en-US" sz="1400" dirty="0" smtClean="0">
                <a:solidFill>
                  <a:schemeClr val="tx1">
                    <a:lumMod val="75000"/>
                    <a:lumOff val="25000"/>
                  </a:schemeClr>
                </a:solidFill>
                <a:latin typeface="微软雅黑" pitchFamily="34" charset="-122"/>
                <a:ea typeface="微软雅黑" pitchFamily="34" charset="-122"/>
              </a:rPr>
              <a:t>概述这里</a:t>
            </a:r>
            <a:r>
              <a:rPr lang="zh-CN" altLang="en-US" sz="1400" dirty="0">
                <a:solidFill>
                  <a:schemeClr val="tx1">
                    <a:lumMod val="75000"/>
                    <a:lumOff val="25000"/>
                  </a:schemeClr>
                </a:solidFill>
                <a:latin typeface="微软雅黑" pitchFamily="34" charset="-122"/>
                <a:ea typeface="微软雅黑" pitchFamily="34" charset="-122"/>
              </a:rPr>
              <a:t>输入简单这里输入简单的文字概述这里</a:t>
            </a:r>
            <a:r>
              <a:rPr lang="zh-CN" altLang="en-US" sz="1400" dirty="0" smtClean="0">
                <a:solidFill>
                  <a:schemeClr val="tx1">
                    <a:lumMod val="75000"/>
                    <a:lumOff val="25000"/>
                  </a:schemeClr>
                </a:solidFill>
                <a:latin typeface="微软雅黑" pitchFamily="34" charset="-122"/>
                <a:ea typeface="微软雅黑" pitchFamily="34" charset="-122"/>
              </a:rPr>
              <a:t>输入这里</a:t>
            </a:r>
            <a:r>
              <a:rPr lang="zh-CN" altLang="en-US" sz="1400" dirty="0">
                <a:solidFill>
                  <a:schemeClr val="tx1">
                    <a:lumMod val="75000"/>
                    <a:lumOff val="25000"/>
                  </a:schemeClr>
                </a:solidFill>
                <a:latin typeface="微软雅黑" pitchFamily="34" charset="-122"/>
                <a:ea typeface="微软雅黑" pitchFamily="34" charset="-122"/>
              </a:rPr>
              <a:t>输入简单的文字概述这里</a:t>
            </a:r>
            <a:r>
              <a:rPr lang="zh-CN" altLang="en-US" sz="1400" dirty="0" smtClean="0">
                <a:solidFill>
                  <a:schemeClr val="tx1">
                    <a:lumMod val="75000"/>
                    <a:lumOff val="25000"/>
                  </a:schemeClr>
                </a:solidFill>
                <a:latin typeface="微软雅黑" pitchFamily="34" charset="-122"/>
                <a:ea typeface="微软雅黑" pitchFamily="34" charset="-122"/>
              </a:rPr>
              <a:t>输入</a:t>
            </a:r>
            <a:endParaRPr lang="en-US" altLang="zh-CN" sz="1400" dirty="0">
              <a:solidFill>
                <a:schemeClr val="tx1">
                  <a:lumMod val="75000"/>
                  <a:lumOff val="25000"/>
                </a:schemeClr>
              </a:solidFill>
              <a:latin typeface="微软雅黑" pitchFamily="34" charset="-122"/>
              <a:ea typeface="微软雅黑" pitchFamily="34" charset="-122"/>
            </a:endParaRPr>
          </a:p>
        </p:txBody>
      </p:sp>
      <p:sp>
        <p:nvSpPr>
          <p:cNvPr id="41" name="矩形 40"/>
          <p:cNvSpPr/>
          <p:nvPr/>
        </p:nvSpPr>
        <p:spPr>
          <a:xfrm>
            <a:off x="742023" y="3398429"/>
            <a:ext cx="2202486"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600" b="1" dirty="0">
                <a:solidFill>
                  <a:schemeClr val="tx1">
                    <a:lumMod val="75000"/>
                    <a:lumOff val="25000"/>
                  </a:schemeClr>
                </a:solidFill>
                <a:latin typeface="微软雅黑" pitchFamily="34" charset="-122"/>
                <a:ea typeface="微软雅黑" pitchFamily="34" charset="-122"/>
              </a:rPr>
              <a:t>这里填写小标题</a:t>
            </a:r>
            <a:endParaRPr lang="en-US" altLang="zh-CN" sz="1600" b="1" dirty="0">
              <a:solidFill>
                <a:schemeClr val="tx1">
                  <a:lumMod val="75000"/>
                  <a:lumOff val="25000"/>
                </a:schemeClr>
              </a:solidFill>
              <a:latin typeface="微软雅黑" pitchFamily="34" charset="-122"/>
              <a:ea typeface="微软雅黑" pitchFamily="34" charset="-122"/>
            </a:endParaRPr>
          </a:p>
        </p:txBody>
      </p:sp>
      <p:sp>
        <p:nvSpPr>
          <p:cNvPr id="42" name="矩形 41"/>
          <p:cNvSpPr/>
          <p:nvPr/>
        </p:nvSpPr>
        <p:spPr>
          <a:xfrm flipH="1">
            <a:off x="6299374" y="3680726"/>
            <a:ext cx="2790076" cy="1415744"/>
          </a:xfrm>
          <a:prstGeom prst="rect">
            <a:avLst/>
          </a:prstGeom>
          <a:effectLst/>
        </p:spPr>
        <p:txBody>
          <a:bodyPr wrap="square" lIns="121893" tIns="60946" rIns="121893" bIns="60946">
            <a:spAutoFit/>
          </a:bodyPr>
          <a:lstStyle/>
          <a:p>
            <a:pPr>
              <a:lnSpc>
                <a:spcPct val="150000"/>
              </a:lnSpc>
            </a:pPr>
            <a:r>
              <a:rPr lang="zh-CN" altLang="en-US" sz="1400" dirty="0">
                <a:solidFill>
                  <a:schemeClr val="tx1">
                    <a:lumMod val="75000"/>
                    <a:lumOff val="25000"/>
                  </a:schemeClr>
                </a:solidFill>
                <a:latin typeface="微软雅黑" pitchFamily="34" charset="-122"/>
                <a:ea typeface="微软雅黑" pitchFamily="34" charset="-122"/>
              </a:rPr>
              <a:t>这里输入简单的文字</a:t>
            </a:r>
            <a:r>
              <a:rPr lang="zh-CN" altLang="en-US" sz="1400" dirty="0" smtClean="0">
                <a:solidFill>
                  <a:schemeClr val="tx1">
                    <a:lumMod val="75000"/>
                    <a:lumOff val="25000"/>
                  </a:schemeClr>
                </a:solidFill>
                <a:latin typeface="微软雅黑" pitchFamily="34" charset="-122"/>
                <a:ea typeface="微软雅黑" pitchFamily="34" charset="-122"/>
              </a:rPr>
              <a:t>概述这里</a:t>
            </a:r>
            <a:r>
              <a:rPr lang="zh-CN" altLang="en-US" sz="1400" dirty="0">
                <a:solidFill>
                  <a:schemeClr val="tx1">
                    <a:lumMod val="75000"/>
                    <a:lumOff val="25000"/>
                  </a:schemeClr>
                </a:solidFill>
                <a:latin typeface="微软雅黑" pitchFamily="34" charset="-122"/>
                <a:ea typeface="微软雅黑" pitchFamily="34" charset="-122"/>
              </a:rPr>
              <a:t>输入简单这里输入简单的文字概述这里</a:t>
            </a:r>
            <a:r>
              <a:rPr lang="zh-CN" altLang="en-US" sz="1400" dirty="0" smtClean="0">
                <a:solidFill>
                  <a:schemeClr val="tx1">
                    <a:lumMod val="75000"/>
                    <a:lumOff val="25000"/>
                  </a:schemeClr>
                </a:solidFill>
                <a:latin typeface="微软雅黑" pitchFamily="34" charset="-122"/>
                <a:ea typeface="微软雅黑" pitchFamily="34" charset="-122"/>
              </a:rPr>
              <a:t>输入这里</a:t>
            </a:r>
            <a:r>
              <a:rPr lang="zh-CN" altLang="en-US" sz="1400" dirty="0">
                <a:solidFill>
                  <a:schemeClr val="tx1">
                    <a:lumMod val="75000"/>
                    <a:lumOff val="25000"/>
                  </a:schemeClr>
                </a:solidFill>
                <a:latin typeface="微软雅黑" pitchFamily="34" charset="-122"/>
                <a:ea typeface="微软雅黑" pitchFamily="34" charset="-122"/>
              </a:rPr>
              <a:t>输入简单的文字概述这里</a:t>
            </a:r>
            <a:r>
              <a:rPr lang="zh-CN" altLang="en-US" sz="1400" dirty="0" smtClean="0">
                <a:solidFill>
                  <a:schemeClr val="tx1">
                    <a:lumMod val="75000"/>
                    <a:lumOff val="25000"/>
                  </a:schemeClr>
                </a:solidFill>
                <a:latin typeface="微软雅黑" pitchFamily="34" charset="-122"/>
                <a:ea typeface="微软雅黑" pitchFamily="34" charset="-122"/>
              </a:rPr>
              <a:t>输入</a:t>
            </a:r>
            <a:endParaRPr lang="en-US" altLang="zh-CN" sz="1400" dirty="0">
              <a:solidFill>
                <a:schemeClr val="tx1">
                  <a:lumMod val="75000"/>
                  <a:lumOff val="25000"/>
                </a:schemeClr>
              </a:solidFill>
              <a:latin typeface="微软雅黑" pitchFamily="34" charset="-122"/>
              <a:ea typeface="微软雅黑" pitchFamily="34" charset="-122"/>
            </a:endParaRPr>
          </a:p>
        </p:txBody>
      </p:sp>
      <p:sp>
        <p:nvSpPr>
          <p:cNvPr id="43" name="矩形 42"/>
          <p:cNvSpPr/>
          <p:nvPr/>
        </p:nvSpPr>
        <p:spPr>
          <a:xfrm>
            <a:off x="6789877" y="3401791"/>
            <a:ext cx="2202486"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600" b="1" dirty="0">
                <a:solidFill>
                  <a:schemeClr val="tx1">
                    <a:lumMod val="75000"/>
                    <a:lumOff val="25000"/>
                  </a:schemeClr>
                </a:solidFill>
                <a:latin typeface="微软雅黑" pitchFamily="34" charset="-122"/>
                <a:ea typeface="微软雅黑" pitchFamily="34" charset="-122"/>
              </a:rPr>
              <a:t>这里填写小标题</a:t>
            </a:r>
            <a:endParaRPr lang="en-US" altLang="zh-CN" sz="1600" b="1" dirty="0">
              <a:solidFill>
                <a:schemeClr val="tx1">
                  <a:lumMod val="75000"/>
                  <a:lumOff val="25000"/>
                </a:schemeClr>
              </a:solidFill>
              <a:latin typeface="微软雅黑" pitchFamily="34" charset="-122"/>
              <a:ea typeface="微软雅黑" pitchFamily="34" charset="-122"/>
            </a:endParaRPr>
          </a:p>
        </p:txBody>
      </p:sp>
      <p:sp>
        <p:nvSpPr>
          <p:cNvPr id="44" name="TextBox 43"/>
          <p:cNvSpPr txBox="1"/>
          <p:nvPr/>
        </p:nvSpPr>
        <p:spPr>
          <a:xfrm>
            <a:off x="4258400" y="2440398"/>
            <a:ext cx="700833" cy="1107996"/>
          </a:xfrm>
          <a:prstGeom prst="rect">
            <a:avLst/>
          </a:prstGeom>
          <a:noFill/>
        </p:spPr>
        <p:txBody>
          <a:bodyPr wrap="none" rtlCol="0">
            <a:spAutoFit/>
          </a:bodyPr>
          <a:lstStyle/>
          <a:p>
            <a:r>
              <a:rPr lang="en-US" altLang="zh-CN" sz="6600" dirty="0" smtClean="0">
                <a:solidFill>
                  <a:schemeClr val="bg1"/>
                </a:solidFill>
                <a:latin typeface="方正兰亭粗黑_GBK" panose="02000000000000000000" pitchFamily="2" charset="-122"/>
                <a:ea typeface="方正兰亭粗黑_GBK" panose="02000000000000000000" pitchFamily="2" charset="-122"/>
              </a:rPr>
              <a:t>1</a:t>
            </a:r>
            <a:endParaRPr lang="zh-CN" altLang="en-US" sz="6600" dirty="0">
              <a:solidFill>
                <a:schemeClr val="bg1"/>
              </a:solidFill>
              <a:latin typeface="方正兰亭粗黑_GBK" panose="02000000000000000000" pitchFamily="2" charset="-122"/>
              <a:ea typeface="方正兰亭粗黑_GBK" panose="02000000000000000000" pitchFamily="2" charset="-122"/>
            </a:endParaRPr>
          </a:p>
        </p:txBody>
      </p:sp>
      <p:sp>
        <p:nvSpPr>
          <p:cNvPr id="45" name="TextBox 44"/>
          <p:cNvSpPr txBox="1"/>
          <p:nvPr/>
        </p:nvSpPr>
        <p:spPr>
          <a:xfrm>
            <a:off x="3428677" y="4049299"/>
            <a:ext cx="732893" cy="1107996"/>
          </a:xfrm>
          <a:prstGeom prst="rect">
            <a:avLst/>
          </a:prstGeom>
          <a:noFill/>
        </p:spPr>
        <p:txBody>
          <a:bodyPr wrap="none" rtlCol="0">
            <a:spAutoFit/>
          </a:bodyPr>
          <a:lstStyle/>
          <a:p>
            <a:r>
              <a:rPr lang="en-US" altLang="zh-CN" sz="6600" dirty="0" smtClean="0">
                <a:solidFill>
                  <a:schemeClr val="bg1"/>
                </a:solidFill>
                <a:latin typeface="方正兰亭粗黑_GBK" panose="02000000000000000000" pitchFamily="2" charset="-122"/>
                <a:ea typeface="方正兰亭粗黑_GBK" panose="02000000000000000000" pitchFamily="2" charset="-122"/>
              </a:rPr>
              <a:t>2</a:t>
            </a:r>
            <a:endParaRPr lang="zh-CN" altLang="en-US" sz="6600" dirty="0">
              <a:solidFill>
                <a:schemeClr val="bg1"/>
              </a:solidFill>
              <a:latin typeface="方正兰亭粗黑_GBK" panose="02000000000000000000" pitchFamily="2" charset="-122"/>
              <a:ea typeface="方正兰亭粗黑_GBK" panose="02000000000000000000" pitchFamily="2" charset="-122"/>
            </a:endParaRPr>
          </a:p>
        </p:txBody>
      </p:sp>
      <p:sp>
        <p:nvSpPr>
          <p:cNvPr id="46" name="TextBox 45"/>
          <p:cNvSpPr txBox="1"/>
          <p:nvPr/>
        </p:nvSpPr>
        <p:spPr>
          <a:xfrm>
            <a:off x="5140839" y="4049299"/>
            <a:ext cx="732893" cy="1107996"/>
          </a:xfrm>
          <a:prstGeom prst="rect">
            <a:avLst/>
          </a:prstGeom>
          <a:noFill/>
        </p:spPr>
        <p:txBody>
          <a:bodyPr wrap="none" rtlCol="0">
            <a:spAutoFit/>
          </a:bodyPr>
          <a:lstStyle/>
          <a:p>
            <a:r>
              <a:rPr lang="en-US" altLang="zh-CN" sz="6600" dirty="0" smtClean="0">
                <a:solidFill>
                  <a:schemeClr val="bg1"/>
                </a:solidFill>
                <a:latin typeface="方正兰亭粗黑_GBK" panose="02000000000000000000" pitchFamily="2" charset="-122"/>
                <a:ea typeface="方正兰亭粗黑_GBK" panose="02000000000000000000" pitchFamily="2" charset="-122"/>
              </a:rPr>
              <a:t>3</a:t>
            </a:r>
            <a:endParaRPr lang="zh-CN" altLang="en-US" sz="6600" dirty="0">
              <a:solidFill>
                <a:schemeClr val="bg1"/>
              </a:solidFill>
              <a:latin typeface="方正兰亭粗黑_GBK" panose="02000000000000000000" pitchFamily="2" charset="-122"/>
              <a:ea typeface="方正兰亭粗黑_GBK" panose="02000000000000000000" pitchFamily="2" charset="-122"/>
            </a:endParaRPr>
          </a:p>
        </p:txBody>
      </p:sp>
    </p:spTree>
    <p:extLst>
      <p:ext uri="{BB962C8B-B14F-4D97-AF65-F5344CB8AC3E}">
        <p14:creationId xmlns:p14="http://schemas.microsoft.com/office/powerpoint/2010/main" val="780335225"/>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p:cTn id="11" dur="500" decel="50000" fill="hold">
                                          <p:stCondLst>
                                            <p:cond delay="0"/>
                                          </p:stCondLst>
                                        </p:cTn>
                                        <p:tgtEl>
                                          <p:spTgt spid="44"/>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44"/>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44"/>
                                        </p:tgtEl>
                                        <p:attrNameLst>
                                          <p:attrName>ppt_w</p:attrName>
                                        </p:attrNameLst>
                                      </p:cBhvr>
                                      <p:tavLst>
                                        <p:tav tm="0">
                                          <p:val>
                                            <p:strVal val="#ppt_w*.05"/>
                                          </p:val>
                                        </p:tav>
                                        <p:tav tm="100000">
                                          <p:val>
                                            <p:strVal val="#ppt_w"/>
                                          </p:val>
                                        </p:tav>
                                      </p:tavLst>
                                    </p:anim>
                                    <p:anim calcmode="lin" valueType="num">
                                      <p:cBhvr>
                                        <p:cTn id="14" dur="1000" fill="hold"/>
                                        <p:tgtEl>
                                          <p:spTgt spid="44"/>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44"/>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44"/>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44"/>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44"/>
                                        </p:tgtEl>
                                      </p:cBhvr>
                                    </p:animEffect>
                                  </p:childTnLst>
                                </p:cTn>
                              </p:par>
                              <p:par>
                                <p:cTn id="19" presetID="25"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p:cTn id="21" dur="500" decel="50000" fill="hold">
                                          <p:stCondLst>
                                            <p:cond delay="0"/>
                                          </p:stCondLst>
                                        </p:cTn>
                                        <p:tgtEl>
                                          <p:spTgt spid="3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3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35"/>
                                        </p:tgtEl>
                                        <p:attrNameLst>
                                          <p:attrName>ppt_w</p:attrName>
                                        </p:attrNameLst>
                                      </p:cBhvr>
                                      <p:tavLst>
                                        <p:tav tm="0">
                                          <p:val>
                                            <p:strVal val="#ppt_w*.05"/>
                                          </p:val>
                                        </p:tav>
                                        <p:tav tm="100000">
                                          <p:val>
                                            <p:strVal val="#ppt_w"/>
                                          </p:val>
                                        </p:tav>
                                      </p:tavLst>
                                    </p:anim>
                                    <p:anim calcmode="lin" valueType="num">
                                      <p:cBhvr>
                                        <p:cTn id="24" dur="1000" fill="hold"/>
                                        <p:tgtEl>
                                          <p:spTgt spid="3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3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3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3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35"/>
                                        </p:tgtEl>
                                      </p:cBhvr>
                                    </p:animEffect>
                                  </p:childTnLst>
                                </p:cTn>
                              </p:par>
                            </p:childTnLst>
                          </p:cTn>
                        </p:par>
                        <p:par>
                          <p:cTn id="29" fill="hold">
                            <p:stCondLst>
                              <p:cond delay="1500"/>
                            </p:stCondLst>
                            <p:childTnLst>
                              <p:par>
                                <p:cTn id="30" presetID="25" presetClass="entr" presetSubtype="0" fill="hold" grpId="0" nodeType="after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500" decel="50000" fill="hold">
                                          <p:stCondLst>
                                            <p:cond delay="0"/>
                                          </p:stCondLst>
                                        </p:cTn>
                                        <p:tgtEl>
                                          <p:spTgt spid="45"/>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45"/>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45"/>
                                        </p:tgtEl>
                                        <p:attrNameLst>
                                          <p:attrName>ppt_w</p:attrName>
                                        </p:attrNameLst>
                                      </p:cBhvr>
                                      <p:tavLst>
                                        <p:tav tm="0">
                                          <p:val>
                                            <p:strVal val="#ppt_w*.05"/>
                                          </p:val>
                                        </p:tav>
                                        <p:tav tm="100000">
                                          <p:val>
                                            <p:strVal val="#ppt_w"/>
                                          </p:val>
                                        </p:tav>
                                      </p:tavLst>
                                    </p:anim>
                                    <p:anim calcmode="lin" valueType="num">
                                      <p:cBhvr>
                                        <p:cTn id="35" dur="1000" fill="hold"/>
                                        <p:tgtEl>
                                          <p:spTgt spid="45"/>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45"/>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45"/>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45"/>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45"/>
                                        </p:tgtEl>
                                      </p:cBhvr>
                                    </p:animEffect>
                                  </p:childTnLst>
                                </p:cTn>
                              </p:par>
                              <p:par>
                                <p:cTn id="40" presetID="25"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45" dur="1000" fill="hold"/>
                                        <p:tgtEl>
                                          <p:spTgt spid="36"/>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36"/>
                                        </p:tgtEl>
                                      </p:cBhvr>
                                    </p:animEffect>
                                  </p:childTnLst>
                                </p:cTn>
                              </p:par>
                            </p:childTnLst>
                          </p:cTn>
                        </p:par>
                        <p:par>
                          <p:cTn id="50" fill="hold">
                            <p:stCondLst>
                              <p:cond delay="2500"/>
                            </p:stCondLst>
                            <p:childTnLst>
                              <p:par>
                                <p:cTn id="51" presetID="25" presetClass="entr" presetSubtype="0"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cBhvr>
                                        <p:cTn id="53"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56" dur="1000" fill="hold"/>
                                        <p:tgtEl>
                                          <p:spTgt spid="37"/>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37"/>
                                        </p:tgtEl>
                                      </p:cBhvr>
                                    </p:animEffect>
                                  </p:childTnLst>
                                </p:cTn>
                              </p:par>
                              <p:par>
                                <p:cTn id="61" presetID="25" presetClass="entr" presetSubtype="0"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 calcmode="lin" valueType="num">
                                      <p:cBhvr>
                                        <p:cTn id="63" dur="500" decel="50000" fill="hold">
                                          <p:stCondLst>
                                            <p:cond delay="0"/>
                                          </p:stCondLst>
                                        </p:cTn>
                                        <p:tgtEl>
                                          <p:spTgt spid="46"/>
                                        </p:tgtEl>
                                        <p:attrNameLst>
                                          <p:attrName>style.rotation</p:attrName>
                                        </p:attrNameLst>
                                      </p:cBhvr>
                                      <p:tavLst>
                                        <p:tav tm="0">
                                          <p:val>
                                            <p:fltVal val="-90"/>
                                          </p:val>
                                        </p:tav>
                                        <p:tav tm="100000">
                                          <p:val>
                                            <p:fltVal val="0"/>
                                          </p:val>
                                        </p:tav>
                                      </p:tavLst>
                                    </p:anim>
                                    <p:anim calcmode="lin" valueType="num">
                                      <p:cBhvr>
                                        <p:cTn id="64" dur="500" decel="50000" fill="hold">
                                          <p:stCondLst>
                                            <p:cond delay="0"/>
                                          </p:stCondLst>
                                        </p:cTn>
                                        <p:tgtEl>
                                          <p:spTgt spid="46"/>
                                        </p:tgtEl>
                                        <p:attrNameLst>
                                          <p:attrName>ppt_w</p:attrName>
                                        </p:attrNameLst>
                                      </p:cBhvr>
                                      <p:tavLst>
                                        <p:tav tm="0">
                                          <p:val>
                                            <p:strVal val="#ppt_w"/>
                                          </p:val>
                                        </p:tav>
                                        <p:tav tm="100000">
                                          <p:val>
                                            <p:strVal val="#ppt_w*.05"/>
                                          </p:val>
                                        </p:tav>
                                      </p:tavLst>
                                    </p:anim>
                                    <p:anim calcmode="lin" valueType="num">
                                      <p:cBhvr>
                                        <p:cTn id="65" dur="500" accel="50000" fill="hold">
                                          <p:stCondLst>
                                            <p:cond delay="500"/>
                                          </p:stCondLst>
                                        </p:cTn>
                                        <p:tgtEl>
                                          <p:spTgt spid="46"/>
                                        </p:tgtEl>
                                        <p:attrNameLst>
                                          <p:attrName>ppt_w</p:attrName>
                                        </p:attrNameLst>
                                      </p:cBhvr>
                                      <p:tavLst>
                                        <p:tav tm="0">
                                          <p:val>
                                            <p:strVal val="#ppt_w*.05"/>
                                          </p:val>
                                        </p:tav>
                                        <p:tav tm="100000">
                                          <p:val>
                                            <p:strVal val="#ppt_w"/>
                                          </p:val>
                                        </p:tav>
                                      </p:tavLst>
                                    </p:anim>
                                    <p:anim calcmode="lin" valueType="num">
                                      <p:cBhvr>
                                        <p:cTn id="66" dur="1000" fill="hold"/>
                                        <p:tgtEl>
                                          <p:spTgt spid="46"/>
                                        </p:tgtEl>
                                        <p:attrNameLst>
                                          <p:attrName>ppt_h</p:attrName>
                                        </p:attrNameLst>
                                      </p:cBhvr>
                                      <p:tavLst>
                                        <p:tav tm="0">
                                          <p:val>
                                            <p:strVal val="#ppt_h"/>
                                          </p:val>
                                        </p:tav>
                                        <p:tav tm="100000">
                                          <p:val>
                                            <p:strVal val="#ppt_h"/>
                                          </p:val>
                                        </p:tav>
                                      </p:tavLst>
                                    </p:anim>
                                    <p:anim calcmode="lin" valueType="num">
                                      <p:cBhvr>
                                        <p:cTn id="67" dur="500" decel="50000" fill="hold">
                                          <p:stCondLst>
                                            <p:cond delay="0"/>
                                          </p:stCondLst>
                                        </p:cTn>
                                        <p:tgtEl>
                                          <p:spTgt spid="46"/>
                                        </p:tgtEl>
                                        <p:attrNameLst>
                                          <p:attrName>ppt_x</p:attrName>
                                        </p:attrNameLst>
                                      </p:cBhvr>
                                      <p:tavLst>
                                        <p:tav tm="0">
                                          <p:val>
                                            <p:strVal val="#ppt_x+.4"/>
                                          </p:val>
                                        </p:tav>
                                        <p:tav tm="100000">
                                          <p:val>
                                            <p:strVal val="#ppt_x"/>
                                          </p:val>
                                        </p:tav>
                                      </p:tavLst>
                                    </p:anim>
                                    <p:anim calcmode="lin" valueType="num">
                                      <p:cBhvr>
                                        <p:cTn id="68" dur="500" decel="50000" fill="hold">
                                          <p:stCondLst>
                                            <p:cond delay="0"/>
                                          </p:stCondLst>
                                        </p:cTn>
                                        <p:tgtEl>
                                          <p:spTgt spid="46"/>
                                        </p:tgtEl>
                                        <p:attrNameLst>
                                          <p:attrName>ppt_y</p:attrName>
                                        </p:attrNameLst>
                                      </p:cBhvr>
                                      <p:tavLst>
                                        <p:tav tm="0">
                                          <p:val>
                                            <p:strVal val="#ppt_y-.2"/>
                                          </p:val>
                                        </p:tav>
                                        <p:tav tm="100000">
                                          <p:val>
                                            <p:strVal val="#ppt_y+.1"/>
                                          </p:val>
                                        </p:tav>
                                      </p:tavLst>
                                    </p:anim>
                                    <p:anim calcmode="lin" valueType="num">
                                      <p:cBhvr>
                                        <p:cTn id="69" dur="500" accel="50000" fill="hold">
                                          <p:stCondLst>
                                            <p:cond delay="500"/>
                                          </p:stCondLst>
                                        </p:cTn>
                                        <p:tgtEl>
                                          <p:spTgt spid="46"/>
                                        </p:tgtEl>
                                        <p:attrNameLst>
                                          <p:attrName>ppt_y</p:attrName>
                                        </p:attrNameLst>
                                      </p:cBhvr>
                                      <p:tavLst>
                                        <p:tav tm="0">
                                          <p:val>
                                            <p:strVal val="#ppt_y+.1"/>
                                          </p:val>
                                        </p:tav>
                                        <p:tav tm="100000">
                                          <p:val>
                                            <p:strVal val="#ppt_y"/>
                                          </p:val>
                                        </p:tav>
                                      </p:tavLst>
                                    </p:anim>
                                    <p:animEffect transition="in" filter="fade">
                                      <p:cBhvr>
                                        <p:cTn id="70" dur="1000" decel="50000">
                                          <p:stCondLst>
                                            <p:cond delay="0"/>
                                          </p:stCondLst>
                                        </p:cTn>
                                        <p:tgtEl>
                                          <p:spTgt spid="46"/>
                                        </p:tgtEl>
                                      </p:cBhvr>
                                    </p:animEffect>
                                  </p:childTnLst>
                                </p:cTn>
                              </p:par>
                            </p:childTnLst>
                          </p:cTn>
                        </p:par>
                        <p:par>
                          <p:cTn id="71" fill="hold">
                            <p:stCondLst>
                              <p:cond delay="3500"/>
                            </p:stCondLst>
                            <p:childTnLst>
                              <p:par>
                                <p:cTn id="72" presetID="10" presetClass="entr" presetSubtype="0" fill="hold" grpId="0" nodeType="after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350"/>
                                        <p:tgtEl>
                                          <p:spTgt spid="39"/>
                                        </p:tgtEl>
                                      </p:cBhvr>
                                    </p:animEffect>
                                  </p:childTnLst>
                                </p:cTn>
                              </p:par>
                              <p:par>
                                <p:cTn id="75" presetID="26" presetClass="emph" presetSubtype="0" fill="hold" grpId="1" nodeType="withEffect">
                                  <p:stCondLst>
                                    <p:cond delay="0"/>
                                  </p:stCondLst>
                                  <p:childTnLst>
                                    <p:animEffect transition="out" filter="fade">
                                      <p:cBhvr>
                                        <p:cTn id="76" dur="400" tmFilter="0, 0; .2, .5; .8, .5; 1, 0"/>
                                        <p:tgtEl>
                                          <p:spTgt spid="39"/>
                                        </p:tgtEl>
                                      </p:cBhvr>
                                    </p:animEffect>
                                    <p:animScale>
                                      <p:cBhvr>
                                        <p:cTn id="77" dur="200" autoRev="1" fill="hold"/>
                                        <p:tgtEl>
                                          <p:spTgt spid="39"/>
                                        </p:tgtEl>
                                      </p:cBhvr>
                                      <p:by x="105000" y="105000"/>
                                    </p:animScale>
                                  </p:childTnLst>
                                </p:cTn>
                              </p:par>
                            </p:childTnLst>
                          </p:cTn>
                        </p:par>
                        <p:par>
                          <p:cTn id="78" fill="hold">
                            <p:stCondLst>
                              <p:cond delay="3900"/>
                            </p:stCondLst>
                            <p:childTnLst>
                              <p:par>
                                <p:cTn id="79" presetID="10" presetClass="entr" presetSubtype="0" fill="hold" grpId="0" nodeType="after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fade">
                                      <p:cBhvr>
                                        <p:cTn id="81" dur="500"/>
                                        <p:tgtEl>
                                          <p:spTgt spid="38"/>
                                        </p:tgtEl>
                                      </p:cBhvr>
                                    </p:animEffect>
                                  </p:childTnLst>
                                </p:cTn>
                              </p:par>
                            </p:childTnLst>
                          </p:cTn>
                        </p:par>
                        <p:par>
                          <p:cTn id="82" fill="hold">
                            <p:stCondLst>
                              <p:cond delay="4400"/>
                            </p:stCondLst>
                            <p:childTnLst>
                              <p:par>
                                <p:cTn id="83" presetID="10" presetClass="entr" presetSubtype="0" fill="hold" grpId="0" nodeType="after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fade">
                                      <p:cBhvr>
                                        <p:cTn id="85" dur="350"/>
                                        <p:tgtEl>
                                          <p:spTgt spid="41"/>
                                        </p:tgtEl>
                                      </p:cBhvr>
                                    </p:animEffect>
                                  </p:childTnLst>
                                </p:cTn>
                              </p:par>
                              <p:par>
                                <p:cTn id="86" presetID="26" presetClass="emph" presetSubtype="0" fill="hold" grpId="1" nodeType="withEffect">
                                  <p:stCondLst>
                                    <p:cond delay="0"/>
                                  </p:stCondLst>
                                  <p:childTnLst>
                                    <p:animEffect transition="out" filter="fade">
                                      <p:cBhvr>
                                        <p:cTn id="87" dur="400" tmFilter="0, 0; .2, .5; .8, .5; 1, 0"/>
                                        <p:tgtEl>
                                          <p:spTgt spid="41"/>
                                        </p:tgtEl>
                                      </p:cBhvr>
                                    </p:animEffect>
                                    <p:animScale>
                                      <p:cBhvr>
                                        <p:cTn id="88" dur="200" autoRev="1" fill="hold"/>
                                        <p:tgtEl>
                                          <p:spTgt spid="41"/>
                                        </p:tgtEl>
                                      </p:cBhvr>
                                      <p:by x="105000" y="105000"/>
                                    </p:animScale>
                                  </p:childTnLst>
                                </p:cTn>
                              </p:par>
                            </p:childTnLst>
                          </p:cTn>
                        </p:par>
                        <p:par>
                          <p:cTn id="89" fill="hold">
                            <p:stCondLst>
                              <p:cond delay="4800"/>
                            </p:stCondLst>
                            <p:childTnLst>
                              <p:par>
                                <p:cTn id="90" presetID="10" presetClass="entr" presetSubtype="0" fill="hold" grpId="0" nodeType="after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500"/>
                                        <p:tgtEl>
                                          <p:spTgt spid="40"/>
                                        </p:tgtEl>
                                      </p:cBhvr>
                                    </p:animEffect>
                                  </p:childTnLst>
                                </p:cTn>
                              </p:par>
                            </p:childTnLst>
                          </p:cTn>
                        </p:par>
                        <p:par>
                          <p:cTn id="93" fill="hold">
                            <p:stCondLst>
                              <p:cond delay="5300"/>
                            </p:stCondLst>
                            <p:childTnLst>
                              <p:par>
                                <p:cTn id="94" presetID="10" presetClass="entr" presetSubtype="0" fill="hold" grpId="0" nodeType="afterEffect">
                                  <p:stCondLst>
                                    <p:cond delay="0"/>
                                  </p:stCondLst>
                                  <p:childTnLst>
                                    <p:set>
                                      <p:cBhvr>
                                        <p:cTn id="95" dur="1" fill="hold">
                                          <p:stCondLst>
                                            <p:cond delay="0"/>
                                          </p:stCondLst>
                                        </p:cTn>
                                        <p:tgtEl>
                                          <p:spTgt spid="43"/>
                                        </p:tgtEl>
                                        <p:attrNameLst>
                                          <p:attrName>style.visibility</p:attrName>
                                        </p:attrNameLst>
                                      </p:cBhvr>
                                      <p:to>
                                        <p:strVal val="visible"/>
                                      </p:to>
                                    </p:set>
                                    <p:animEffect transition="in" filter="fade">
                                      <p:cBhvr>
                                        <p:cTn id="96" dur="350"/>
                                        <p:tgtEl>
                                          <p:spTgt spid="43"/>
                                        </p:tgtEl>
                                      </p:cBhvr>
                                    </p:animEffect>
                                  </p:childTnLst>
                                </p:cTn>
                              </p:par>
                              <p:par>
                                <p:cTn id="97" presetID="26" presetClass="emph" presetSubtype="0" fill="hold" grpId="1" nodeType="withEffect">
                                  <p:stCondLst>
                                    <p:cond delay="0"/>
                                  </p:stCondLst>
                                  <p:childTnLst>
                                    <p:animEffect transition="out" filter="fade">
                                      <p:cBhvr>
                                        <p:cTn id="98" dur="400" tmFilter="0, 0; .2, .5; .8, .5; 1, 0"/>
                                        <p:tgtEl>
                                          <p:spTgt spid="43"/>
                                        </p:tgtEl>
                                      </p:cBhvr>
                                    </p:animEffect>
                                    <p:animScale>
                                      <p:cBhvr>
                                        <p:cTn id="99" dur="200" autoRev="1" fill="hold"/>
                                        <p:tgtEl>
                                          <p:spTgt spid="43"/>
                                        </p:tgtEl>
                                      </p:cBhvr>
                                      <p:by x="105000" y="105000"/>
                                    </p:animScale>
                                  </p:childTnLst>
                                </p:cTn>
                              </p:par>
                            </p:childTnLst>
                          </p:cTn>
                        </p:par>
                        <p:par>
                          <p:cTn id="100" fill="hold">
                            <p:stCondLst>
                              <p:cond delay="5700"/>
                            </p:stCondLst>
                            <p:childTnLst>
                              <p:par>
                                <p:cTn id="101" presetID="10" presetClass="entr" presetSubtype="0" fill="hold" grpId="0" nodeType="after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fade">
                                      <p:cBhvr>
                                        <p:cTn id="10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p:bldP spid="39" grpId="0"/>
      <p:bldP spid="39" grpId="1"/>
      <p:bldP spid="40" grpId="0"/>
      <p:bldP spid="41" grpId="0"/>
      <p:bldP spid="41" grpId="1"/>
      <p:bldP spid="42" grpId="0"/>
      <p:bldP spid="43" grpId="0"/>
      <p:bldP spid="43" grpId="1"/>
      <p:bldP spid="44" grpId="0"/>
      <p:bldP spid="45" grpId="0"/>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2206" y="58657"/>
            <a:ext cx="3937746" cy="435930"/>
            <a:chOff x="274214" y="217809"/>
            <a:chExt cx="3937746" cy="435930"/>
          </a:xfrm>
        </p:grpSpPr>
        <p:grpSp>
          <p:nvGrpSpPr>
            <p:cNvPr id="3" name="组合 2"/>
            <p:cNvGrpSpPr/>
            <p:nvPr/>
          </p:nvGrpSpPr>
          <p:grpSpPr>
            <a:xfrm>
              <a:off x="274214" y="217809"/>
              <a:ext cx="454527" cy="435930"/>
              <a:chOff x="683568" y="1489348"/>
              <a:chExt cx="2638425" cy="2530475"/>
            </a:xfrm>
          </p:grpSpPr>
          <p:sp>
            <p:nvSpPr>
              <p:cNvPr id="5"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 name="TextBox 3"/>
            <p:cNvSpPr txBox="1"/>
            <p:nvPr/>
          </p:nvSpPr>
          <p:spPr>
            <a:xfrm>
              <a:off x="728742" y="235719"/>
              <a:ext cx="3483218"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rPr>
                <a:t>国内外相关研究综述</a:t>
              </a:r>
              <a:endParaRPr lang="zh-CN" altLang="en-US" sz="2000" b="1" dirty="0">
                <a:solidFill>
                  <a:schemeClr val="bg1"/>
                </a:solidFill>
                <a:latin typeface="微软雅黑" pitchFamily="34" charset="-122"/>
                <a:ea typeface="微软雅黑" pitchFamily="34" charset="-122"/>
              </a:endParaRPr>
            </a:p>
          </p:txBody>
        </p:sp>
      </p:grpSp>
      <p:grpSp>
        <p:nvGrpSpPr>
          <p:cNvPr id="9" name="组合 8"/>
          <p:cNvGrpSpPr>
            <a:grpSpLocks noChangeAspect="1"/>
          </p:cNvGrpSpPr>
          <p:nvPr/>
        </p:nvGrpSpPr>
        <p:grpSpPr>
          <a:xfrm>
            <a:off x="3596928" y="1625696"/>
            <a:ext cx="1511998" cy="1260000"/>
            <a:chOff x="1017666" y="1460660"/>
            <a:chExt cx="1241816" cy="1034848"/>
          </a:xfrm>
        </p:grpSpPr>
        <p:grpSp>
          <p:nvGrpSpPr>
            <p:cNvPr id="10" name="组合 9"/>
            <p:cNvGrpSpPr/>
            <p:nvPr/>
          </p:nvGrpSpPr>
          <p:grpSpPr>
            <a:xfrm>
              <a:off x="1017666" y="1460660"/>
              <a:ext cx="1241816" cy="1034848"/>
              <a:chOff x="1017666" y="1609725"/>
              <a:chExt cx="1241816" cy="1034848"/>
            </a:xfrm>
          </p:grpSpPr>
          <p:sp>
            <p:nvSpPr>
              <p:cNvPr id="12" name="六边形 11"/>
              <p:cNvSpPr>
                <a:spLocks noChangeAspect="1"/>
              </p:cNvSpPr>
              <p:nvPr/>
            </p:nvSpPr>
            <p:spPr>
              <a:xfrm>
                <a:off x="1017666" y="1609725"/>
                <a:ext cx="1241816" cy="1034848"/>
              </a:xfrm>
              <a:prstGeom prst="hexagon">
                <a:avLst/>
              </a:prstGeom>
              <a:solidFill>
                <a:schemeClr val="bg1"/>
              </a:solidFill>
              <a:ln w="6350">
                <a:solidFill>
                  <a:srgbClr val="013B6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六边形 12"/>
              <p:cNvSpPr>
                <a:spLocks noChangeAspect="1"/>
              </p:cNvSpPr>
              <p:nvPr/>
            </p:nvSpPr>
            <p:spPr>
              <a:xfrm>
                <a:off x="1120174" y="1695149"/>
                <a:ext cx="1036800" cy="864000"/>
              </a:xfrm>
              <a:prstGeom prst="hexagon">
                <a:avLst/>
              </a:prstGeom>
              <a:solidFill>
                <a:srgbClr val="013B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10"/>
            <p:cNvSpPr txBox="1"/>
            <p:nvPr/>
          </p:nvSpPr>
          <p:spPr>
            <a:xfrm>
              <a:off x="1274840" y="1808549"/>
              <a:ext cx="783616" cy="328614"/>
            </a:xfrm>
            <a:prstGeom prst="rect">
              <a:avLst/>
            </a:prstGeom>
            <a:noFill/>
          </p:spPr>
          <p:txBody>
            <a:bodyPr wrap="none" rtlCol="0">
              <a:spAutoFit/>
            </a:bodyPr>
            <a:lstStyle/>
            <a:p>
              <a:pPr algn="r"/>
              <a:r>
                <a:rPr lang="zh-CN" altLang="en-US" sz="2000" dirty="0" smtClean="0">
                  <a:solidFill>
                    <a:schemeClr val="bg1"/>
                  </a:solidFill>
                  <a:latin typeface="方正兰亭中黑_GBK" panose="02000000000000000000" pitchFamily="2" charset="-122"/>
                  <a:ea typeface="方正兰亭中黑_GBK" panose="02000000000000000000" pitchFamily="2" charset="-122"/>
                </a:rPr>
                <a:t>方法二</a:t>
              </a:r>
              <a:endParaRPr lang="zh-CN" altLang="en-US" sz="2000" dirty="0">
                <a:solidFill>
                  <a:schemeClr val="bg1"/>
                </a:solidFill>
                <a:latin typeface="方正兰亭中黑_GBK" panose="02000000000000000000" pitchFamily="2" charset="-122"/>
                <a:ea typeface="方正兰亭中黑_GBK" panose="02000000000000000000" pitchFamily="2" charset="-122"/>
              </a:endParaRPr>
            </a:p>
          </p:txBody>
        </p:sp>
      </p:grpSp>
      <p:grpSp>
        <p:nvGrpSpPr>
          <p:cNvPr id="14" name="组合 13"/>
          <p:cNvGrpSpPr>
            <a:grpSpLocks noChangeAspect="1"/>
          </p:cNvGrpSpPr>
          <p:nvPr/>
        </p:nvGrpSpPr>
        <p:grpSpPr>
          <a:xfrm>
            <a:off x="2296235" y="2326418"/>
            <a:ext cx="1511998" cy="1260000"/>
            <a:chOff x="1017666" y="2695004"/>
            <a:chExt cx="1241816" cy="1034848"/>
          </a:xfrm>
        </p:grpSpPr>
        <p:grpSp>
          <p:nvGrpSpPr>
            <p:cNvPr id="15" name="组合 14"/>
            <p:cNvGrpSpPr/>
            <p:nvPr/>
          </p:nvGrpSpPr>
          <p:grpSpPr>
            <a:xfrm>
              <a:off x="1017666" y="2695004"/>
              <a:ext cx="1241816" cy="1034848"/>
              <a:chOff x="1017666" y="1609725"/>
              <a:chExt cx="1241816" cy="1034848"/>
            </a:xfrm>
          </p:grpSpPr>
          <p:sp>
            <p:nvSpPr>
              <p:cNvPr id="17" name="六边形 16"/>
              <p:cNvSpPr>
                <a:spLocks noChangeAspect="1"/>
              </p:cNvSpPr>
              <p:nvPr/>
            </p:nvSpPr>
            <p:spPr>
              <a:xfrm>
                <a:off x="1017666" y="1609725"/>
                <a:ext cx="1241816" cy="1034848"/>
              </a:xfrm>
              <a:prstGeom prst="hexagon">
                <a:avLst/>
              </a:prstGeom>
              <a:solidFill>
                <a:schemeClr val="bg1"/>
              </a:solidFill>
              <a:ln w="635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六边形 17"/>
              <p:cNvSpPr>
                <a:spLocks noChangeAspect="1"/>
              </p:cNvSpPr>
              <p:nvPr/>
            </p:nvSpPr>
            <p:spPr>
              <a:xfrm>
                <a:off x="1120174" y="1695149"/>
                <a:ext cx="1036800" cy="864000"/>
              </a:xfrm>
              <a:prstGeom prst="hexagon">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TextBox 15"/>
            <p:cNvSpPr txBox="1"/>
            <p:nvPr/>
          </p:nvSpPr>
          <p:spPr>
            <a:xfrm>
              <a:off x="1274211" y="3058089"/>
              <a:ext cx="783616" cy="328614"/>
            </a:xfrm>
            <a:prstGeom prst="rect">
              <a:avLst/>
            </a:prstGeom>
            <a:noFill/>
          </p:spPr>
          <p:txBody>
            <a:bodyPr wrap="none" rtlCol="0">
              <a:spAutoFit/>
            </a:bodyPr>
            <a:lstStyle/>
            <a:p>
              <a:pPr algn="r"/>
              <a:r>
                <a:rPr lang="zh-CN" altLang="en-US" sz="2000" dirty="0">
                  <a:solidFill>
                    <a:schemeClr val="bg1"/>
                  </a:solidFill>
                  <a:latin typeface="方正兰亭中黑_GBK" panose="02000000000000000000" pitchFamily="2" charset="-122"/>
                  <a:ea typeface="方正兰亭中黑_GBK" panose="02000000000000000000" pitchFamily="2" charset="-122"/>
                </a:rPr>
                <a:t>方法一</a:t>
              </a:r>
            </a:p>
          </p:txBody>
        </p:sp>
      </p:grpSp>
      <p:grpSp>
        <p:nvGrpSpPr>
          <p:cNvPr id="19" name="组合 18"/>
          <p:cNvGrpSpPr>
            <a:grpSpLocks noChangeAspect="1"/>
          </p:cNvGrpSpPr>
          <p:nvPr/>
        </p:nvGrpSpPr>
        <p:grpSpPr>
          <a:xfrm>
            <a:off x="3596928" y="3022987"/>
            <a:ext cx="1511998" cy="1260000"/>
            <a:chOff x="1017666" y="3929062"/>
            <a:chExt cx="1241816" cy="1034848"/>
          </a:xfrm>
        </p:grpSpPr>
        <p:grpSp>
          <p:nvGrpSpPr>
            <p:cNvPr id="20" name="组合 19"/>
            <p:cNvGrpSpPr/>
            <p:nvPr/>
          </p:nvGrpSpPr>
          <p:grpSpPr>
            <a:xfrm>
              <a:off x="1017666" y="3929062"/>
              <a:ext cx="1241816" cy="1034848"/>
              <a:chOff x="1017666" y="1609725"/>
              <a:chExt cx="1241816" cy="1034848"/>
            </a:xfrm>
          </p:grpSpPr>
          <p:sp>
            <p:nvSpPr>
              <p:cNvPr id="22" name="六边形 21"/>
              <p:cNvSpPr>
                <a:spLocks noChangeAspect="1"/>
              </p:cNvSpPr>
              <p:nvPr/>
            </p:nvSpPr>
            <p:spPr>
              <a:xfrm>
                <a:off x="1017666" y="1609725"/>
                <a:ext cx="1241816" cy="1034848"/>
              </a:xfrm>
              <a:prstGeom prst="hexagon">
                <a:avLst/>
              </a:prstGeom>
              <a:solidFill>
                <a:schemeClr val="bg1"/>
              </a:solidFill>
              <a:ln w="6350">
                <a:solidFill>
                  <a:srgbClr val="013B6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六边形 22"/>
              <p:cNvSpPr>
                <a:spLocks noChangeAspect="1"/>
              </p:cNvSpPr>
              <p:nvPr/>
            </p:nvSpPr>
            <p:spPr>
              <a:xfrm>
                <a:off x="1120174" y="1695149"/>
                <a:ext cx="1036800" cy="864000"/>
              </a:xfrm>
              <a:prstGeom prst="hexagon">
                <a:avLst/>
              </a:prstGeom>
              <a:solidFill>
                <a:srgbClr val="013B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TextBox 20"/>
            <p:cNvSpPr txBox="1"/>
            <p:nvPr/>
          </p:nvSpPr>
          <p:spPr>
            <a:xfrm>
              <a:off x="1266108" y="4274220"/>
              <a:ext cx="783616" cy="328614"/>
            </a:xfrm>
            <a:prstGeom prst="rect">
              <a:avLst/>
            </a:prstGeom>
            <a:noFill/>
          </p:spPr>
          <p:txBody>
            <a:bodyPr wrap="none" rtlCol="0">
              <a:spAutoFit/>
            </a:bodyPr>
            <a:lstStyle/>
            <a:p>
              <a:pPr algn="r"/>
              <a:r>
                <a:rPr lang="zh-CN" altLang="en-US" sz="2000" dirty="0" smtClean="0">
                  <a:solidFill>
                    <a:schemeClr val="bg1"/>
                  </a:solidFill>
                  <a:latin typeface="方正兰亭中黑_GBK" panose="02000000000000000000" pitchFamily="2" charset="-122"/>
                  <a:ea typeface="方正兰亭中黑_GBK" panose="02000000000000000000" pitchFamily="2" charset="-122"/>
                </a:rPr>
                <a:t>方法四</a:t>
              </a:r>
              <a:endParaRPr lang="zh-CN" altLang="en-US" sz="2000" dirty="0">
                <a:solidFill>
                  <a:schemeClr val="bg1"/>
                </a:solidFill>
                <a:latin typeface="方正兰亭中黑_GBK" panose="02000000000000000000" pitchFamily="2" charset="-122"/>
                <a:ea typeface="方正兰亭中黑_GBK" panose="02000000000000000000" pitchFamily="2" charset="-122"/>
              </a:endParaRPr>
            </a:p>
          </p:txBody>
        </p:sp>
      </p:grpSp>
      <p:grpSp>
        <p:nvGrpSpPr>
          <p:cNvPr id="24" name="组合 23"/>
          <p:cNvGrpSpPr>
            <a:grpSpLocks noChangeAspect="1"/>
          </p:cNvGrpSpPr>
          <p:nvPr/>
        </p:nvGrpSpPr>
        <p:grpSpPr>
          <a:xfrm>
            <a:off x="4896948" y="2326418"/>
            <a:ext cx="1511998" cy="1260000"/>
            <a:chOff x="1017666" y="2695004"/>
            <a:chExt cx="1241816" cy="1034848"/>
          </a:xfrm>
        </p:grpSpPr>
        <p:grpSp>
          <p:nvGrpSpPr>
            <p:cNvPr id="25" name="组合 24"/>
            <p:cNvGrpSpPr/>
            <p:nvPr/>
          </p:nvGrpSpPr>
          <p:grpSpPr>
            <a:xfrm>
              <a:off x="1017666" y="2695004"/>
              <a:ext cx="1241816" cy="1034848"/>
              <a:chOff x="1017666" y="1609725"/>
              <a:chExt cx="1241816" cy="1034848"/>
            </a:xfrm>
          </p:grpSpPr>
          <p:sp>
            <p:nvSpPr>
              <p:cNvPr id="27" name="六边形 26"/>
              <p:cNvSpPr>
                <a:spLocks noChangeAspect="1"/>
              </p:cNvSpPr>
              <p:nvPr/>
            </p:nvSpPr>
            <p:spPr>
              <a:xfrm>
                <a:off x="1017666" y="1609725"/>
                <a:ext cx="1241816" cy="1034848"/>
              </a:xfrm>
              <a:prstGeom prst="hexagon">
                <a:avLst/>
              </a:prstGeom>
              <a:solidFill>
                <a:schemeClr val="bg1"/>
              </a:solidFill>
              <a:ln w="635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六边形 27"/>
              <p:cNvSpPr>
                <a:spLocks noChangeAspect="1"/>
              </p:cNvSpPr>
              <p:nvPr/>
            </p:nvSpPr>
            <p:spPr>
              <a:xfrm>
                <a:off x="1120174" y="1695149"/>
                <a:ext cx="1036800" cy="864000"/>
              </a:xfrm>
              <a:prstGeom prst="hexagon">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TextBox 25"/>
            <p:cNvSpPr txBox="1"/>
            <p:nvPr/>
          </p:nvSpPr>
          <p:spPr>
            <a:xfrm>
              <a:off x="1274211" y="3058089"/>
              <a:ext cx="783616" cy="328614"/>
            </a:xfrm>
            <a:prstGeom prst="rect">
              <a:avLst/>
            </a:prstGeom>
            <a:noFill/>
          </p:spPr>
          <p:txBody>
            <a:bodyPr wrap="none" rtlCol="0">
              <a:spAutoFit/>
            </a:bodyPr>
            <a:lstStyle/>
            <a:p>
              <a:pPr algn="r"/>
              <a:r>
                <a:rPr lang="zh-CN" altLang="en-US" sz="2000" dirty="0" smtClean="0">
                  <a:solidFill>
                    <a:schemeClr val="bg1"/>
                  </a:solidFill>
                  <a:latin typeface="方正兰亭中黑_GBK" panose="02000000000000000000" pitchFamily="2" charset="-122"/>
                  <a:ea typeface="方正兰亭中黑_GBK" panose="02000000000000000000" pitchFamily="2" charset="-122"/>
                </a:rPr>
                <a:t>方法三</a:t>
              </a:r>
              <a:endParaRPr lang="zh-CN" altLang="en-US" sz="2000" dirty="0">
                <a:solidFill>
                  <a:schemeClr val="bg1"/>
                </a:solidFill>
                <a:latin typeface="方正兰亭中黑_GBK" panose="02000000000000000000" pitchFamily="2" charset="-122"/>
                <a:ea typeface="方正兰亭中黑_GBK" panose="02000000000000000000" pitchFamily="2" charset="-122"/>
              </a:endParaRPr>
            </a:p>
          </p:txBody>
        </p:sp>
      </p:grpSp>
      <p:sp>
        <p:nvSpPr>
          <p:cNvPr id="29" name="Rectangle 13" descr="FD1DDF730CE4456e89755B07FE1653D0# #Rectangle 13"/>
          <p:cNvSpPr>
            <a:spLocks noChangeArrowheads="1"/>
          </p:cNvSpPr>
          <p:nvPr/>
        </p:nvSpPr>
        <p:spPr bwMode="auto">
          <a:xfrm>
            <a:off x="515790" y="1131590"/>
            <a:ext cx="17076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1600" dirty="0" smtClean="0">
                <a:latin typeface="方正兰亭中黑_GBK" pitchFamily="2" charset="-122"/>
                <a:ea typeface="方正兰亭中黑_GBK" pitchFamily="2" charset="-122"/>
              </a:rPr>
              <a:t>点击添加标题</a:t>
            </a:r>
            <a:endParaRPr lang="en-US" altLang="zh-CN" sz="1600" dirty="0">
              <a:latin typeface="方正兰亭中黑_GBK" pitchFamily="2" charset="-122"/>
              <a:ea typeface="方正兰亭中黑_GBK" pitchFamily="2" charset="-122"/>
            </a:endParaRPr>
          </a:p>
        </p:txBody>
      </p:sp>
      <p:sp>
        <p:nvSpPr>
          <p:cNvPr id="30" name="Rectangle 13" descr="FD1DDF730CE4456e89755B07FE1653D0# #Rectangle 13"/>
          <p:cNvSpPr>
            <a:spLocks noChangeArrowheads="1"/>
          </p:cNvSpPr>
          <p:nvPr/>
        </p:nvSpPr>
        <p:spPr bwMode="auto">
          <a:xfrm>
            <a:off x="515791" y="1488925"/>
            <a:ext cx="1491630"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lnSpc>
                <a:spcPct val="150000"/>
              </a:lnSpc>
              <a:spcBef>
                <a:spcPct val="0"/>
              </a:spcBef>
              <a:buNone/>
              <a:defRPr/>
            </a:pPr>
            <a:r>
              <a:rPr lang="zh-CN" altLang="en-US" sz="1100" dirty="0" smtClean="0">
                <a:solidFill>
                  <a:schemeClr val="tx1">
                    <a:lumMod val="75000"/>
                    <a:lumOff val="25000"/>
                  </a:schemeClr>
                </a:solidFill>
                <a:latin typeface="方正兰亭黑_GBK" pitchFamily="2" charset="-122"/>
                <a:ea typeface="方正兰亭黑_GBK" pitchFamily="2" charset="-122"/>
              </a:rPr>
              <a:t>单击此处添加</a:t>
            </a:r>
            <a:r>
              <a:rPr lang="zh-CN" altLang="en-US" sz="1100" dirty="0">
                <a:solidFill>
                  <a:schemeClr val="tx1">
                    <a:lumMod val="75000"/>
                    <a:lumOff val="25000"/>
                  </a:schemeClr>
                </a:solidFill>
                <a:latin typeface="方正兰亭黑_GBK" pitchFamily="2" charset="-122"/>
                <a:ea typeface="方正兰亭黑_GBK" pitchFamily="2" charset="-122"/>
              </a:rPr>
              <a:t>方法</a:t>
            </a:r>
            <a:r>
              <a:rPr lang="zh-CN" altLang="en-US" sz="1100" dirty="0" smtClean="0">
                <a:solidFill>
                  <a:schemeClr val="tx1">
                    <a:lumMod val="75000"/>
                    <a:lumOff val="25000"/>
                  </a:schemeClr>
                </a:solidFill>
                <a:latin typeface="方正兰亭黑_GBK" pitchFamily="2" charset="-122"/>
                <a:ea typeface="方正兰亭黑_GBK" pitchFamily="2" charset="-122"/>
              </a:rPr>
              <a:t>阐述，添加简短问题说明文字，方法与措施的具体说明文字添加此处。</a:t>
            </a:r>
            <a:r>
              <a:rPr lang="zh-CN" altLang="en-US" sz="1100" dirty="0">
                <a:solidFill>
                  <a:schemeClr val="tx1">
                    <a:lumMod val="75000"/>
                    <a:lumOff val="25000"/>
                  </a:schemeClr>
                </a:solidFill>
                <a:latin typeface="方正兰亭黑_GBK" pitchFamily="2" charset="-122"/>
                <a:ea typeface="方正兰亭黑_GBK" pitchFamily="2" charset="-122"/>
              </a:rPr>
              <a:t>单击此处添加方法</a:t>
            </a:r>
            <a:r>
              <a:rPr lang="zh-CN" altLang="en-US" sz="1100" dirty="0" smtClean="0">
                <a:solidFill>
                  <a:schemeClr val="tx1">
                    <a:lumMod val="75000"/>
                    <a:lumOff val="25000"/>
                  </a:schemeClr>
                </a:solidFill>
                <a:latin typeface="方正兰亭黑_GBK" pitchFamily="2" charset="-122"/>
                <a:ea typeface="方正兰亭黑_GBK" pitchFamily="2" charset="-122"/>
              </a:rPr>
              <a:t>阐述</a:t>
            </a:r>
            <a:endParaRPr lang="en-US" altLang="zh-CN" sz="1100" dirty="0">
              <a:solidFill>
                <a:schemeClr val="tx1">
                  <a:lumMod val="75000"/>
                  <a:lumOff val="25000"/>
                </a:schemeClr>
              </a:solidFill>
              <a:latin typeface="方正兰亭黑_GBK" pitchFamily="2" charset="-122"/>
              <a:ea typeface="方正兰亭黑_GBK" pitchFamily="2" charset="-122"/>
            </a:endParaRPr>
          </a:p>
        </p:txBody>
      </p:sp>
      <p:sp>
        <p:nvSpPr>
          <p:cNvPr id="31" name="Rectangle 13" descr="FD1DDF730CE4456e89755B07FE1653D0# #Rectangle 13"/>
          <p:cNvSpPr>
            <a:spLocks noChangeArrowheads="1"/>
          </p:cNvSpPr>
          <p:nvPr/>
        </p:nvSpPr>
        <p:spPr bwMode="auto">
          <a:xfrm>
            <a:off x="5364088" y="1131590"/>
            <a:ext cx="17076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1600" dirty="0" smtClean="0">
                <a:latin typeface="方正兰亭中黑_GBK" pitchFamily="2" charset="-122"/>
                <a:ea typeface="方正兰亭中黑_GBK" pitchFamily="2" charset="-122"/>
              </a:rPr>
              <a:t>点击添加标题</a:t>
            </a:r>
            <a:endParaRPr lang="en-US" altLang="zh-CN" sz="1600" dirty="0">
              <a:latin typeface="方正兰亭中黑_GBK" pitchFamily="2" charset="-122"/>
              <a:ea typeface="方正兰亭中黑_GBK" pitchFamily="2" charset="-122"/>
            </a:endParaRPr>
          </a:p>
        </p:txBody>
      </p:sp>
      <p:sp>
        <p:nvSpPr>
          <p:cNvPr id="32" name="Rectangle 13" descr="FD1DDF730CE4456e89755B07FE1653D0# #Rectangle 13"/>
          <p:cNvSpPr>
            <a:spLocks noChangeArrowheads="1"/>
          </p:cNvSpPr>
          <p:nvPr/>
        </p:nvSpPr>
        <p:spPr bwMode="auto">
          <a:xfrm>
            <a:off x="5364088" y="1488925"/>
            <a:ext cx="2880320"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lnSpc>
                <a:spcPct val="150000"/>
              </a:lnSpc>
              <a:spcBef>
                <a:spcPct val="0"/>
              </a:spcBef>
              <a:buNone/>
              <a:defRPr/>
            </a:pPr>
            <a:r>
              <a:rPr lang="zh-CN" altLang="en-US" sz="1100" dirty="0">
                <a:solidFill>
                  <a:schemeClr val="tx1">
                    <a:lumMod val="75000"/>
                    <a:lumOff val="25000"/>
                  </a:schemeClr>
                </a:solidFill>
                <a:latin typeface="方正兰亭黑_GBK" pitchFamily="2" charset="-122"/>
                <a:ea typeface="方正兰亭黑_GBK" pitchFamily="2" charset="-122"/>
              </a:rPr>
              <a:t>单击此处添加方法阐述，添加简短问题说明文字，方法与措施的具体说明文字添加此处。单击此处添加方法阐述</a:t>
            </a:r>
            <a:r>
              <a:rPr lang="zh-CN" altLang="en-US" sz="1100" dirty="0" smtClean="0">
                <a:solidFill>
                  <a:schemeClr val="tx1">
                    <a:lumMod val="75000"/>
                    <a:lumOff val="25000"/>
                  </a:schemeClr>
                </a:solidFill>
                <a:latin typeface="方正兰亭黑_GBK" pitchFamily="2" charset="-122"/>
                <a:ea typeface="方正兰亭黑_GBK" pitchFamily="2" charset="-122"/>
              </a:rPr>
              <a:t>，</a:t>
            </a:r>
            <a:endParaRPr lang="en-US" altLang="zh-CN" sz="1100" dirty="0">
              <a:solidFill>
                <a:schemeClr val="tx1">
                  <a:lumMod val="75000"/>
                  <a:lumOff val="25000"/>
                </a:schemeClr>
              </a:solidFill>
              <a:latin typeface="方正兰亭黑_GBK" pitchFamily="2" charset="-122"/>
              <a:ea typeface="方正兰亭黑_GBK" pitchFamily="2" charset="-122"/>
            </a:endParaRPr>
          </a:p>
        </p:txBody>
      </p:sp>
      <p:sp>
        <p:nvSpPr>
          <p:cNvPr id="33" name="Rectangle 13" descr="FD1DDF730CE4456e89755B07FE1653D0# #Rectangle 13"/>
          <p:cNvSpPr>
            <a:spLocks noChangeArrowheads="1"/>
          </p:cNvSpPr>
          <p:nvPr/>
        </p:nvSpPr>
        <p:spPr bwMode="auto">
          <a:xfrm>
            <a:off x="525698" y="3704851"/>
            <a:ext cx="17076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1600" dirty="0" smtClean="0">
                <a:latin typeface="方正兰亭中黑_GBK" pitchFamily="2" charset="-122"/>
                <a:ea typeface="方正兰亭中黑_GBK" pitchFamily="2" charset="-122"/>
              </a:rPr>
              <a:t>点击添加标题</a:t>
            </a:r>
            <a:endParaRPr lang="en-US" altLang="zh-CN" sz="1600" dirty="0">
              <a:latin typeface="方正兰亭中黑_GBK" pitchFamily="2" charset="-122"/>
              <a:ea typeface="方正兰亭中黑_GBK" pitchFamily="2" charset="-122"/>
            </a:endParaRPr>
          </a:p>
        </p:txBody>
      </p:sp>
      <p:sp>
        <p:nvSpPr>
          <p:cNvPr id="34" name="Rectangle 13" descr="FD1DDF730CE4456e89755B07FE1653D0# #Rectangle 13"/>
          <p:cNvSpPr>
            <a:spLocks noChangeArrowheads="1"/>
          </p:cNvSpPr>
          <p:nvPr/>
        </p:nvSpPr>
        <p:spPr bwMode="auto">
          <a:xfrm>
            <a:off x="525698" y="4062186"/>
            <a:ext cx="2822166"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lnSpc>
                <a:spcPct val="150000"/>
              </a:lnSpc>
              <a:spcBef>
                <a:spcPct val="0"/>
              </a:spcBef>
              <a:buNone/>
              <a:defRPr/>
            </a:pPr>
            <a:r>
              <a:rPr lang="zh-CN" altLang="en-US" sz="1100" dirty="0">
                <a:solidFill>
                  <a:schemeClr val="tx1">
                    <a:lumMod val="75000"/>
                    <a:lumOff val="25000"/>
                  </a:schemeClr>
                </a:solidFill>
                <a:latin typeface="方正兰亭黑_GBK" pitchFamily="2" charset="-122"/>
                <a:ea typeface="方正兰亭黑_GBK" pitchFamily="2" charset="-122"/>
              </a:rPr>
              <a:t>单击此处添加方法阐述，添加简短问题说明文字，方法与措施的具体说明文字添加此处。单击此处添加方法阐述</a:t>
            </a:r>
            <a:r>
              <a:rPr lang="zh-CN" altLang="en-US" sz="1100" dirty="0" smtClean="0">
                <a:solidFill>
                  <a:schemeClr val="tx1">
                    <a:lumMod val="75000"/>
                    <a:lumOff val="25000"/>
                  </a:schemeClr>
                </a:solidFill>
                <a:latin typeface="方正兰亭黑_GBK" pitchFamily="2" charset="-122"/>
                <a:ea typeface="方正兰亭黑_GBK" pitchFamily="2" charset="-122"/>
              </a:rPr>
              <a:t>，</a:t>
            </a:r>
            <a:endParaRPr lang="en-US" altLang="zh-CN" sz="1100" dirty="0">
              <a:solidFill>
                <a:schemeClr val="tx1">
                  <a:lumMod val="75000"/>
                  <a:lumOff val="25000"/>
                </a:schemeClr>
              </a:solidFill>
              <a:latin typeface="方正兰亭黑_GBK" pitchFamily="2" charset="-122"/>
              <a:ea typeface="方正兰亭黑_GBK" pitchFamily="2" charset="-122"/>
            </a:endParaRPr>
          </a:p>
        </p:txBody>
      </p:sp>
      <p:sp>
        <p:nvSpPr>
          <p:cNvPr id="35" name="Rectangle 13" descr="FD1DDF730CE4456e89755B07FE1653D0# #Rectangle 13"/>
          <p:cNvSpPr>
            <a:spLocks noChangeArrowheads="1"/>
          </p:cNvSpPr>
          <p:nvPr/>
        </p:nvSpPr>
        <p:spPr bwMode="auto">
          <a:xfrm>
            <a:off x="6588224" y="3160443"/>
            <a:ext cx="17076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eaLnBrk="1" hangingPunct="1">
              <a:spcBef>
                <a:spcPct val="0"/>
              </a:spcBef>
              <a:buNone/>
              <a:defRPr/>
            </a:pPr>
            <a:r>
              <a:rPr lang="zh-CN" altLang="en-US" sz="1600" dirty="0" smtClean="0">
                <a:latin typeface="方正兰亭中黑_GBK" pitchFamily="2" charset="-122"/>
                <a:ea typeface="方正兰亭中黑_GBK" pitchFamily="2" charset="-122"/>
              </a:rPr>
              <a:t>点击添加标题</a:t>
            </a:r>
            <a:endParaRPr lang="en-US" altLang="zh-CN" sz="1600" dirty="0">
              <a:latin typeface="方正兰亭中黑_GBK" pitchFamily="2" charset="-122"/>
              <a:ea typeface="方正兰亭中黑_GBK" pitchFamily="2" charset="-122"/>
            </a:endParaRPr>
          </a:p>
        </p:txBody>
      </p:sp>
      <p:sp>
        <p:nvSpPr>
          <p:cNvPr id="36" name="Rectangle 13" descr="FD1DDF730CE4456e89755B07FE1653D0# #Rectangle 13"/>
          <p:cNvSpPr>
            <a:spLocks noChangeArrowheads="1"/>
          </p:cNvSpPr>
          <p:nvPr/>
        </p:nvSpPr>
        <p:spPr bwMode="auto">
          <a:xfrm>
            <a:off x="6588224" y="3517778"/>
            <a:ext cx="1728192" cy="136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hangingPunct="1">
              <a:lnSpc>
                <a:spcPct val="150000"/>
              </a:lnSpc>
              <a:spcBef>
                <a:spcPct val="0"/>
              </a:spcBef>
              <a:buNone/>
              <a:defRPr/>
            </a:pPr>
            <a:r>
              <a:rPr lang="zh-CN" altLang="en-US" sz="1100" dirty="0">
                <a:solidFill>
                  <a:schemeClr val="tx1">
                    <a:lumMod val="75000"/>
                    <a:lumOff val="25000"/>
                  </a:schemeClr>
                </a:solidFill>
                <a:latin typeface="方正兰亭黑_GBK" pitchFamily="2" charset="-122"/>
                <a:ea typeface="方正兰亭黑_GBK" pitchFamily="2" charset="-122"/>
              </a:rPr>
              <a:t>单击此处添加方法阐述，添加简短问题说明文字，方法与措施的具体说明文字添加此处。单击此处添加方法阐述</a:t>
            </a:r>
            <a:r>
              <a:rPr lang="zh-CN" altLang="en-US" sz="1100" dirty="0" smtClean="0">
                <a:solidFill>
                  <a:schemeClr val="tx1">
                    <a:lumMod val="75000"/>
                    <a:lumOff val="25000"/>
                  </a:schemeClr>
                </a:solidFill>
                <a:latin typeface="方正兰亭黑_GBK" pitchFamily="2" charset="-122"/>
                <a:ea typeface="方正兰亭黑_GBK" pitchFamily="2" charset="-122"/>
              </a:rPr>
              <a:t>，</a:t>
            </a:r>
            <a:endParaRPr lang="en-US" altLang="zh-CN" sz="1100" dirty="0">
              <a:solidFill>
                <a:schemeClr val="tx1">
                  <a:lumMod val="75000"/>
                  <a:lumOff val="25000"/>
                </a:schemeClr>
              </a:solidFill>
              <a:latin typeface="方正兰亭黑_GBK" pitchFamily="2" charset="-122"/>
              <a:ea typeface="方正兰亭黑_GBK" pitchFamily="2" charset="-122"/>
            </a:endParaRPr>
          </a:p>
        </p:txBody>
      </p:sp>
      <p:grpSp>
        <p:nvGrpSpPr>
          <p:cNvPr id="37" name="组合 36"/>
          <p:cNvGrpSpPr/>
          <p:nvPr/>
        </p:nvGrpSpPr>
        <p:grpSpPr>
          <a:xfrm>
            <a:off x="611560" y="1470144"/>
            <a:ext cx="2440674" cy="856274"/>
            <a:chOff x="611560" y="1470144"/>
            <a:chExt cx="2440674" cy="856274"/>
          </a:xfrm>
        </p:grpSpPr>
        <p:cxnSp>
          <p:nvCxnSpPr>
            <p:cNvPr id="38" name="直接连接符 37"/>
            <p:cNvCxnSpPr/>
            <p:nvPr/>
          </p:nvCxnSpPr>
          <p:spPr>
            <a:xfrm>
              <a:off x="611560" y="1470144"/>
              <a:ext cx="1872208"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2483768" y="1470144"/>
              <a:ext cx="568466" cy="856274"/>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40" name="组合 39"/>
          <p:cNvGrpSpPr/>
          <p:nvPr/>
        </p:nvGrpSpPr>
        <p:grpSpPr>
          <a:xfrm flipH="1">
            <a:off x="4932040" y="1470144"/>
            <a:ext cx="3312368" cy="453534"/>
            <a:chOff x="-380931" y="1470144"/>
            <a:chExt cx="3312368" cy="453534"/>
          </a:xfrm>
        </p:grpSpPr>
        <p:cxnSp>
          <p:nvCxnSpPr>
            <p:cNvPr id="41" name="直接连接符 40"/>
            <p:cNvCxnSpPr/>
            <p:nvPr/>
          </p:nvCxnSpPr>
          <p:spPr>
            <a:xfrm>
              <a:off x="-380931" y="1470144"/>
              <a:ext cx="2864699" cy="0"/>
            </a:xfrm>
            <a:prstGeom prst="line">
              <a:avLst/>
            </a:prstGeom>
            <a:ln w="6350">
              <a:solidFill>
                <a:srgbClr val="013B6D"/>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2483767" y="1470144"/>
              <a:ext cx="447670" cy="453534"/>
            </a:xfrm>
            <a:prstGeom prst="line">
              <a:avLst/>
            </a:prstGeom>
            <a:ln w="6350">
              <a:solidFill>
                <a:srgbClr val="013B6D"/>
              </a:solidFill>
            </a:ln>
          </p:spPr>
          <p:style>
            <a:lnRef idx="1">
              <a:schemeClr val="accent1"/>
            </a:lnRef>
            <a:fillRef idx="0">
              <a:schemeClr val="accent1"/>
            </a:fillRef>
            <a:effectRef idx="0">
              <a:schemeClr val="accent1"/>
            </a:effectRef>
            <a:fontRef idx="minor">
              <a:schemeClr val="tx1"/>
            </a:fontRef>
          </p:style>
        </p:cxnSp>
      </p:grpSp>
      <p:cxnSp>
        <p:nvCxnSpPr>
          <p:cNvPr id="43" name="直接连接符 42"/>
          <p:cNvCxnSpPr/>
          <p:nvPr/>
        </p:nvCxnSpPr>
        <p:spPr>
          <a:xfrm>
            <a:off x="611560" y="4039559"/>
            <a:ext cx="3168352" cy="0"/>
          </a:xfrm>
          <a:prstGeom prst="line">
            <a:avLst/>
          </a:prstGeom>
          <a:ln w="6350">
            <a:solidFill>
              <a:srgbClr val="013B6D"/>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H="1">
            <a:off x="6144368" y="3498997"/>
            <a:ext cx="213245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7855113"/>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1+#ppt_w/2"/>
                                          </p:val>
                                        </p:tav>
                                        <p:tav tm="100000">
                                          <p:val>
                                            <p:strVal val="#ppt_x"/>
                                          </p:val>
                                        </p:tav>
                                      </p:tavLst>
                                    </p:anim>
                                    <p:anim calcmode="lin" valueType="num">
                                      <p:cBhvr additive="base">
                                        <p:cTn id="24" dur="500" fill="hold"/>
                                        <p:tgtEl>
                                          <p:spTgt spid="24"/>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2" presetClass="entr" presetSubtype="2"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right)">
                                      <p:cBhvr>
                                        <p:cTn id="28" dur="1000"/>
                                        <p:tgtEl>
                                          <p:spTgt spid="37"/>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childTnLst>
                          </p:cTn>
                        </p:par>
                        <p:par>
                          <p:cTn id="39" fill="hold">
                            <p:stCondLst>
                              <p:cond delay="2000"/>
                            </p:stCondLst>
                            <p:childTnLst>
                              <p:par>
                                <p:cTn id="40" presetID="22" presetClass="entr" presetSubtype="4" fill="hold" nodeType="after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down)">
                                      <p:cBhvr>
                                        <p:cTn id="42" dur="1000"/>
                                        <p:tgtEl>
                                          <p:spTgt spid="40"/>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1000"/>
                                        <p:tgtEl>
                                          <p:spTgt spid="32"/>
                                        </p:tgtEl>
                                      </p:cBhvr>
                                    </p:animEffect>
                                    <p:anim calcmode="lin" valueType="num">
                                      <p:cBhvr>
                                        <p:cTn id="46" dur="1000" fill="hold"/>
                                        <p:tgtEl>
                                          <p:spTgt spid="32"/>
                                        </p:tgtEl>
                                        <p:attrNameLst>
                                          <p:attrName>ppt_x</p:attrName>
                                        </p:attrNameLst>
                                      </p:cBhvr>
                                      <p:tavLst>
                                        <p:tav tm="0">
                                          <p:val>
                                            <p:strVal val="#ppt_x"/>
                                          </p:val>
                                        </p:tav>
                                        <p:tav tm="100000">
                                          <p:val>
                                            <p:strVal val="#ppt_x"/>
                                          </p:val>
                                        </p:tav>
                                      </p:tavLst>
                                    </p:anim>
                                    <p:anim calcmode="lin" valueType="num">
                                      <p:cBhvr>
                                        <p:cTn id="47" dur="1000" fill="hold"/>
                                        <p:tgtEl>
                                          <p:spTgt spid="32"/>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1000"/>
                                        <p:tgtEl>
                                          <p:spTgt spid="31"/>
                                        </p:tgtEl>
                                      </p:cBhvr>
                                    </p:animEffect>
                                    <p:anim calcmode="lin" valueType="num">
                                      <p:cBhvr>
                                        <p:cTn id="51" dur="1000" fill="hold"/>
                                        <p:tgtEl>
                                          <p:spTgt spid="31"/>
                                        </p:tgtEl>
                                        <p:attrNameLst>
                                          <p:attrName>ppt_x</p:attrName>
                                        </p:attrNameLst>
                                      </p:cBhvr>
                                      <p:tavLst>
                                        <p:tav tm="0">
                                          <p:val>
                                            <p:strVal val="#ppt_x"/>
                                          </p:val>
                                        </p:tav>
                                        <p:tav tm="100000">
                                          <p:val>
                                            <p:strVal val="#ppt_x"/>
                                          </p:val>
                                        </p:tav>
                                      </p:tavLst>
                                    </p:anim>
                                    <p:anim calcmode="lin" valueType="num">
                                      <p:cBhvr>
                                        <p:cTn id="52" dur="1000" fill="hold"/>
                                        <p:tgtEl>
                                          <p:spTgt spid="31"/>
                                        </p:tgtEl>
                                        <p:attrNameLst>
                                          <p:attrName>ppt_y</p:attrName>
                                        </p:attrNameLst>
                                      </p:cBhvr>
                                      <p:tavLst>
                                        <p:tav tm="0">
                                          <p:val>
                                            <p:strVal val="#ppt_y-.1"/>
                                          </p:val>
                                        </p:tav>
                                        <p:tav tm="100000">
                                          <p:val>
                                            <p:strVal val="#ppt_y"/>
                                          </p:val>
                                        </p:tav>
                                      </p:tavLst>
                                    </p:anim>
                                  </p:childTnLst>
                                </p:cTn>
                              </p:par>
                            </p:childTnLst>
                          </p:cTn>
                        </p:par>
                        <p:par>
                          <p:cTn id="53" fill="hold">
                            <p:stCondLst>
                              <p:cond delay="3000"/>
                            </p:stCondLst>
                            <p:childTnLst>
                              <p:par>
                                <p:cTn id="54" presetID="22" presetClass="entr" presetSubtype="2" fill="hold" nodeType="after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right)">
                                      <p:cBhvr>
                                        <p:cTn id="56" dur="1000"/>
                                        <p:tgtEl>
                                          <p:spTgt spid="43"/>
                                        </p:tgtEl>
                                      </p:cBhvr>
                                    </p:animEffect>
                                  </p:childTnLst>
                                </p:cTn>
                              </p:par>
                              <p:par>
                                <p:cTn id="57" presetID="47"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1000"/>
                                        <p:tgtEl>
                                          <p:spTgt spid="34"/>
                                        </p:tgtEl>
                                      </p:cBhvr>
                                    </p:animEffect>
                                    <p:anim calcmode="lin" valueType="num">
                                      <p:cBhvr>
                                        <p:cTn id="65" dur="1000" fill="hold"/>
                                        <p:tgtEl>
                                          <p:spTgt spid="34"/>
                                        </p:tgtEl>
                                        <p:attrNameLst>
                                          <p:attrName>ppt_x</p:attrName>
                                        </p:attrNameLst>
                                      </p:cBhvr>
                                      <p:tavLst>
                                        <p:tav tm="0">
                                          <p:val>
                                            <p:strVal val="#ppt_x"/>
                                          </p:val>
                                        </p:tav>
                                        <p:tav tm="100000">
                                          <p:val>
                                            <p:strVal val="#ppt_x"/>
                                          </p:val>
                                        </p:tav>
                                      </p:tavLst>
                                    </p:anim>
                                    <p:anim calcmode="lin" valueType="num">
                                      <p:cBhvr>
                                        <p:cTn id="66" dur="1000" fill="hold"/>
                                        <p:tgtEl>
                                          <p:spTgt spid="34"/>
                                        </p:tgtEl>
                                        <p:attrNameLst>
                                          <p:attrName>ppt_y</p:attrName>
                                        </p:attrNameLst>
                                      </p:cBhvr>
                                      <p:tavLst>
                                        <p:tav tm="0">
                                          <p:val>
                                            <p:strVal val="#ppt_y+.1"/>
                                          </p:val>
                                        </p:tav>
                                        <p:tav tm="100000">
                                          <p:val>
                                            <p:strVal val="#ppt_y"/>
                                          </p:val>
                                        </p:tav>
                                      </p:tavLst>
                                    </p:anim>
                                  </p:childTnLst>
                                </p:cTn>
                              </p:par>
                            </p:childTnLst>
                          </p:cTn>
                        </p:par>
                        <p:par>
                          <p:cTn id="67" fill="hold">
                            <p:stCondLst>
                              <p:cond delay="4000"/>
                            </p:stCondLst>
                            <p:childTnLst>
                              <p:par>
                                <p:cTn id="68" presetID="22" presetClass="entr" presetSubtype="8" fill="hold" nodeType="after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wipe(left)">
                                      <p:cBhvr>
                                        <p:cTn id="70" dur="1000"/>
                                        <p:tgtEl>
                                          <p:spTgt spid="44"/>
                                        </p:tgtEl>
                                      </p:cBhvr>
                                    </p:animEffect>
                                  </p:childTnLst>
                                </p:cTn>
                              </p:par>
                              <p:par>
                                <p:cTn id="71" presetID="42" presetClass="entr" presetSubtype="0"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1000"/>
                                        <p:tgtEl>
                                          <p:spTgt spid="36"/>
                                        </p:tgtEl>
                                      </p:cBhvr>
                                    </p:animEffect>
                                    <p:anim calcmode="lin" valueType="num">
                                      <p:cBhvr>
                                        <p:cTn id="74" dur="1000" fill="hold"/>
                                        <p:tgtEl>
                                          <p:spTgt spid="36"/>
                                        </p:tgtEl>
                                        <p:attrNameLst>
                                          <p:attrName>ppt_x</p:attrName>
                                        </p:attrNameLst>
                                      </p:cBhvr>
                                      <p:tavLst>
                                        <p:tav tm="0">
                                          <p:val>
                                            <p:strVal val="#ppt_x"/>
                                          </p:val>
                                        </p:tav>
                                        <p:tav tm="100000">
                                          <p:val>
                                            <p:strVal val="#ppt_x"/>
                                          </p:val>
                                        </p:tav>
                                      </p:tavLst>
                                    </p:anim>
                                    <p:anim calcmode="lin" valueType="num">
                                      <p:cBhvr>
                                        <p:cTn id="75" dur="1000" fill="hold"/>
                                        <p:tgtEl>
                                          <p:spTgt spid="36"/>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1000"/>
                                        <p:tgtEl>
                                          <p:spTgt spid="35"/>
                                        </p:tgtEl>
                                      </p:cBhvr>
                                    </p:animEffect>
                                    <p:anim calcmode="lin" valueType="num">
                                      <p:cBhvr>
                                        <p:cTn id="79" dur="1000" fill="hold"/>
                                        <p:tgtEl>
                                          <p:spTgt spid="35"/>
                                        </p:tgtEl>
                                        <p:attrNameLst>
                                          <p:attrName>ppt_x</p:attrName>
                                        </p:attrNameLst>
                                      </p:cBhvr>
                                      <p:tavLst>
                                        <p:tav tm="0">
                                          <p:val>
                                            <p:strVal val="#ppt_x"/>
                                          </p:val>
                                        </p:tav>
                                        <p:tav tm="100000">
                                          <p:val>
                                            <p:strVal val="#ppt_x"/>
                                          </p:val>
                                        </p:tav>
                                      </p:tavLst>
                                    </p:anim>
                                    <p:anim calcmode="lin" valueType="num">
                                      <p:cBhvr>
                                        <p:cTn id="8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202206" y="58657"/>
            <a:ext cx="3937746" cy="435930"/>
            <a:chOff x="274214" y="217809"/>
            <a:chExt cx="3937746" cy="435930"/>
          </a:xfrm>
        </p:grpSpPr>
        <p:grpSp>
          <p:nvGrpSpPr>
            <p:cNvPr id="4" name="组合 3"/>
            <p:cNvGrpSpPr/>
            <p:nvPr/>
          </p:nvGrpSpPr>
          <p:grpSpPr>
            <a:xfrm>
              <a:off x="274214" y="217809"/>
              <a:ext cx="454527" cy="435930"/>
              <a:chOff x="683568" y="1489348"/>
              <a:chExt cx="2638425" cy="2530475"/>
            </a:xfrm>
          </p:grpSpPr>
          <p:sp>
            <p:nvSpPr>
              <p:cNvPr id="6"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7"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5" name="TextBox 4"/>
            <p:cNvSpPr txBox="1"/>
            <p:nvPr/>
          </p:nvSpPr>
          <p:spPr>
            <a:xfrm>
              <a:off x="728742" y="235719"/>
              <a:ext cx="3483218"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rPr>
                <a:t>国内外相关研究综述</a:t>
              </a:r>
              <a:endParaRPr lang="zh-CN" altLang="en-US" sz="2000" b="1" dirty="0">
                <a:solidFill>
                  <a:schemeClr val="bg1"/>
                </a:solidFill>
                <a:latin typeface="微软雅黑" pitchFamily="34" charset="-122"/>
                <a:ea typeface="微软雅黑" pitchFamily="34" charset="-122"/>
              </a:endParaRPr>
            </a:p>
          </p:txBody>
        </p:sp>
      </p:grpSp>
      <p:grpSp>
        <p:nvGrpSpPr>
          <p:cNvPr id="8" name="Group 66"/>
          <p:cNvGrpSpPr>
            <a:grpSpLocks/>
          </p:cNvGrpSpPr>
          <p:nvPr/>
        </p:nvGrpSpPr>
        <p:grpSpPr bwMode="auto">
          <a:xfrm>
            <a:off x="289822" y="984002"/>
            <a:ext cx="4453517" cy="3745706"/>
            <a:chOff x="720" y="839"/>
            <a:chExt cx="3740" cy="3146"/>
          </a:xfrm>
          <a:solidFill>
            <a:srgbClr val="E8E8E6"/>
          </a:solidFill>
        </p:grpSpPr>
        <p:sp>
          <p:nvSpPr>
            <p:cNvPr id="9" name="Freeform 67"/>
            <p:cNvSpPr>
              <a:spLocks/>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close/>
                </a:path>
              </a:pathLst>
            </a:custGeom>
            <a:grpFill/>
            <a:ln w="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 name="Freeform 68"/>
            <p:cNvSpPr>
              <a:spLocks/>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 name="Freeform 69"/>
            <p:cNvSpPr>
              <a:spLocks/>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close/>
                </a:path>
              </a:pathLst>
            </a:custGeom>
            <a:grpFill/>
            <a:ln w="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Freeform 70"/>
            <p:cNvSpPr>
              <a:spLocks/>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 name="Freeform 71"/>
            <p:cNvSpPr>
              <a:spLocks/>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close/>
                </a:path>
              </a:pathLst>
            </a:custGeom>
            <a:grpFill/>
            <a:ln w="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 name="Freeform 72"/>
            <p:cNvSpPr>
              <a:spLocks/>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 name="Freeform 73"/>
            <p:cNvSpPr>
              <a:spLocks/>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close/>
                </a:path>
              </a:pathLst>
            </a:custGeom>
            <a:grpFill/>
            <a:ln w="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 name="Freeform 74"/>
            <p:cNvSpPr>
              <a:spLocks/>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 name="Freeform 75"/>
            <p:cNvSpPr>
              <a:spLocks/>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close/>
                </a:path>
              </a:pathLst>
            </a:custGeom>
            <a:grpFill/>
            <a:ln w="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 name="Freeform 76"/>
            <p:cNvSpPr>
              <a:spLocks/>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 name="Freeform 77"/>
            <p:cNvSpPr>
              <a:spLocks/>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close/>
                </a:path>
              </a:pathLst>
            </a:custGeom>
            <a:grpFill/>
            <a:ln w="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Freeform 78"/>
            <p:cNvSpPr>
              <a:spLocks/>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Freeform 79"/>
            <p:cNvSpPr>
              <a:spLocks/>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close/>
                </a:path>
              </a:pathLst>
            </a:custGeom>
            <a:grpFill/>
            <a:ln w="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 name="Freeform 80"/>
            <p:cNvSpPr>
              <a:spLocks/>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 name="Freeform 81"/>
            <p:cNvSpPr>
              <a:spLocks/>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close/>
                </a:path>
              </a:pathLst>
            </a:custGeom>
            <a:grpFill/>
            <a:ln w="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 name="Freeform 82"/>
            <p:cNvSpPr>
              <a:spLocks/>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 name="Freeform 83"/>
            <p:cNvSpPr>
              <a:spLocks/>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close/>
                </a:path>
              </a:pathLst>
            </a:custGeom>
            <a:grpFill/>
            <a:ln w="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 name="Freeform 84"/>
            <p:cNvSpPr>
              <a:spLocks/>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 name="Freeform 85"/>
            <p:cNvSpPr>
              <a:spLocks/>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close/>
                </a:path>
              </a:pathLst>
            </a:custGeom>
            <a:grpFill/>
            <a:ln w="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 name="Freeform 86"/>
            <p:cNvSpPr>
              <a:spLocks/>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 name="Freeform 87"/>
            <p:cNvSpPr>
              <a:spLocks/>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close/>
                </a:path>
              </a:pathLst>
            </a:custGeom>
            <a:grpFill/>
            <a:ln w="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 name="Freeform 88"/>
            <p:cNvSpPr>
              <a:spLocks/>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 name="Freeform 89"/>
            <p:cNvSpPr>
              <a:spLocks/>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close/>
                </a:path>
              </a:pathLst>
            </a:custGeom>
            <a:grpFill/>
            <a:ln w="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 name="Freeform 90"/>
            <p:cNvSpPr>
              <a:spLocks/>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 name="Freeform 91"/>
            <p:cNvSpPr>
              <a:spLocks/>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close/>
                </a:path>
              </a:pathLst>
            </a:custGeom>
            <a:grpFill/>
            <a:ln w="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 name="Freeform 92"/>
            <p:cNvSpPr>
              <a:spLocks/>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 name="Freeform 93"/>
            <p:cNvSpPr>
              <a:spLocks/>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close/>
                </a:path>
              </a:pathLst>
            </a:custGeom>
            <a:grpFill/>
            <a:ln w="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 name="Freeform 94"/>
            <p:cNvSpPr>
              <a:spLocks/>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 name="Freeform 95"/>
            <p:cNvSpPr>
              <a:spLocks/>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close/>
                </a:path>
              </a:pathLst>
            </a:custGeom>
            <a:grpFill/>
            <a:ln w="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 name="Freeform 96"/>
            <p:cNvSpPr>
              <a:spLocks/>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 name="Freeform 97"/>
            <p:cNvSpPr>
              <a:spLocks/>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close/>
                </a:path>
              </a:pathLst>
            </a:custGeom>
            <a:grpFill/>
            <a:ln w="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0" name="Freeform 98"/>
            <p:cNvSpPr>
              <a:spLocks/>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 name="Freeform 99"/>
            <p:cNvSpPr>
              <a:spLocks/>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close/>
                </a:path>
              </a:pathLst>
            </a:custGeom>
            <a:grpFill/>
            <a:ln w="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 name="Freeform 100"/>
            <p:cNvSpPr>
              <a:spLocks/>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 name="Freeform 101"/>
            <p:cNvSpPr>
              <a:spLocks/>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close/>
                </a:path>
              </a:pathLst>
            </a:custGeom>
            <a:grpFill/>
            <a:ln w="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4" name="Freeform 102"/>
            <p:cNvSpPr>
              <a:spLocks/>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 name="Freeform 103"/>
            <p:cNvSpPr>
              <a:spLocks/>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close/>
                </a:path>
              </a:pathLst>
            </a:custGeom>
            <a:grpFill/>
            <a:ln w="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 name="Freeform 104"/>
            <p:cNvSpPr>
              <a:spLocks/>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 name="Freeform 105"/>
            <p:cNvSpPr>
              <a:spLocks/>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close/>
                </a:path>
              </a:pathLst>
            </a:custGeom>
            <a:grpFill/>
            <a:ln w="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 name="Freeform 106"/>
            <p:cNvSpPr>
              <a:spLocks/>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 name="Freeform 107"/>
            <p:cNvSpPr>
              <a:spLocks/>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close/>
                </a:path>
              </a:pathLst>
            </a:custGeom>
            <a:grpFill/>
            <a:ln w="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0" name="Freeform 108"/>
            <p:cNvSpPr>
              <a:spLocks/>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 name="Freeform 109"/>
            <p:cNvSpPr>
              <a:spLocks/>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close/>
                </a:path>
              </a:pathLst>
            </a:custGeom>
            <a:grpFill/>
            <a:ln w="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2" name="Freeform 110"/>
            <p:cNvSpPr>
              <a:spLocks/>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3" name="Freeform 111"/>
            <p:cNvSpPr>
              <a:spLocks/>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close/>
                </a:path>
              </a:pathLst>
            </a:custGeom>
            <a:grpFill/>
            <a:ln w="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 name="Freeform 112"/>
            <p:cNvSpPr>
              <a:spLocks/>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 name="Freeform 113"/>
            <p:cNvSpPr>
              <a:spLocks/>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close/>
                </a:path>
              </a:pathLst>
            </a:custGeom>
            <a:grpFill/>
            <a:ln w="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6" name="Freeform 114"/>
            <p:cNvSpPr>
              <a:spLocks/>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7" name="Freeform 115"/>
            <p:cNvSpPr>
              <a:spLocks/>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close/>
                </a:path>
              </a:pathLst>
            </a:custGeom>
            <a:grpFill/>
            <a:ln w="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8" name="Freeform 116"/>
            <p:cNvSpPr>
              <a:spLocks/>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9" name="Freeform 117"/>
            <p:cNvSpPr>
              <a:spLocks/>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close/>
                </a:path>
              </a:pathLst>
            </a:custGeom>
            <a:grpFill/>
            <a:ln w="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0" name="Freeform 118"/>
            <p:cNvSpPr>
              <a:spLocks/>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1" name="Freeform 119"/>
            <p:cNvSpPr>
              <a:spLocks/>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close/>
                </a:path>
              </a:pathLst>
            </a:custGeom>
            <a:grpFill/>
            <a:ln w="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2" name="Freeform 120"/>
            <p:cNvSpPr>
              <a:spLocks/>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3" name="Freeform 121"/>
            <p:cNvSpPr>
              <a:spLocks/>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close/>
                </a:path>
              </a:pathLst>
            </a:custGeom>
            <a:grpFill/>
            <a:ln w="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4" name="Freeform 122"/>
            <p:cNvSpPr>
              <a:spLocks/>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5" name="Freeform 123"/>
            <p:cNvSpPr>
              <a:spLocks/>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close/>
                </a:path>
              </a:pathLst>
            </a:custGeom>
            <a:grpFill/>
            <a:ln w="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6" name="Freeform 124"/>
            <p:cNvSpPr>
              <a:spLocks/>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7" name="Freeform 125"/>
            <p:cNvSpPr>
              <a:spLocks/>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close/>
                </a:path>
              </a:pathLst>
            </a:custGeom>
            <a:grpFill/>
            <a:ln w="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8" name="Freeform 126"/>
            <p:cNvSpPr>
              <a:spLocks/>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9" name="Freeform 127"/>
            <p:cNvSpPr>
              <a:spLocks/>
            </p:cNvSpPr>
            <p:nvPr/>
          </p:nvSpPr>
          <p:spPr bwMode="gray">
            <a:xfrm>
              <a:off x="2736" y="2154"/>
              <a:ext cx="464" cy="664"/>
            </a:xfrm>
            <a:custGeom>
              <a:avLst/>
              <a:gdLst>
                <a:gd name="T0" fmla="*/ 2 w 929"/>
                <a:gd name="T1" fmla="*/ 106 h 1329"/>
                <a:gd name="T2" fmla="*/ 21 w 929"/>
                <a:gd name="T3" fmla="*/ 126 h 1329"/>
                <a:gd name="T4" fmla="*/ 31 w 929"/>
                <a:gd name="T5" fmla="*/ 148 h 1329"/>
                <a:gd name="T6" fmla="*/ 26 w 929"/>
                <a:gd name="T7" fmla="*/ 170 h 1329"/>
                <a:gd name="T8" fmla="*/ 43 w 929"/>
                <a:gd name="T9" fmla="*/ 183 h 1329"/>
                <a:gd name="T10" fmla="*/ 68 w 929"/>
                <a:gd name="T11" fmla="*/ 187 h 1329"/>
                <a:gd name="T12" fmla="*/ 79 w 929"/>
                <a:gd name="T13" fmla="*/ 172 h 1329"/>
                <a:gd name="T14" fmla="*/ 78 w 929"/>
                <a:gd name="T15" fmla="*/ 153 h 1329"/>
                <a:gd name="T16" fmla="*/ 72 w 929"/>
                <a:gd name="T17" fmla="*/ 108 h 1329"/>
                <a:gd name="T18" fmla="*/ 92 w 929"/>
                <a:gd name="T19" fmla="*/ 113 h 1329"/>
                <a:gd name="T20" fmla="*/ 109 w 929"/>
                <a:gd name="T21" fmla="*/ 126 h 1329"/>
                <a:gd name="T22" fmla="*/ 143 w 929"/>
                <a:gd name="T23" fmla="*/ 150 h 1329"/>
                <a:gd name="T24" fmla="*/ 140 w 929"/>
                <a:gd name="T25" fmla="*/ 174 h 1329"/>
                <a:gd name="T26" fmla="*/ 112 w 929"/>
                <a:gd name="T27" fmla="*/ 189 h 1329"/>
                <a:gd name="T28" fmla="*/ 99 w 929"/>
                <a:gd name="T29" fmla="*/ 204 h 1329"/>
                <a:gd name="T30" fmla="*/ 71 w 929"/>
                <a:gd name="T31" fmla="*/ 199 h 1329"/>
                <a:gd name="T32" fmla="*/ 65 w 929"/>
                <a:gd name="T33" fmla="*/ 222 h 1329"/>
                <a:gd name="T34" fmla="*/ 70 w 929"/>
                <a:gd name="T35" fmla="*/ 249 h 1329"/>
                <a:gd name="T36" fmla="*/ 48 w 929"/>
                <a:gd name="T37" fmla="*/ 267 h 1329"/>
                <a:gd name="T38" fmla="*/ 53 w 929"/>
                <a:gd name="T39" fmla="*/ 285 h 1329"/>
                <a:gd name="T40" fmla="*/ 63 w 929"/>
                <a:gd name="T41" fmla="*/ 304 h 1329"/>
                <a:gd name="T42" fmla="*/ 110 w 929"/>
                <a:gd name="T43" fmla="*/ 308 h 1329"/>
                <a:gd name="T44" fmla="*/ 142 w 929"/>
                <a:gd name="T45" fmla="*/ 313 h 1329"/>
                <a:gd name="T46" fmla="*/ 172 w 929"/>
                <a:gd name="T47" fmla="*/ 324 h 1329"/>
                <a:gd name="T48" fmla="*/ 188 w 929"/>
                <a:gd name="T49" fmla="*/ 330 h 1329"/>
                <a:gd name="T50" fmla="*/ 181 w 929"/>
                <a:gd name="T51" fmla="*/ 308 h 1329"/>
                <a:gd name="T52" fmla="*/ 202 w 929"/>
                <a:gd name="T53" fmla="*/ 290 h 1329"/>
                <a:gd name="T54" fmla="*/ 178 w 929"/>
                <a:gd name="T55" fmla="*/ 276 h 1329"/>
                <a:gd name="T56" fmla="*/ 200 w 929"/>
                <a:gd name="T57" fmla="*/ 270 h 1329"/>
                <a:gd name="T58" fmla="*/ 231 w 929"/>
                <a:gd name="T59" fmla="*/ 266 h 1329"/>
                <a:gd name="T60" fmla="*/ 218 w 929"/>
                <a:gd name="T61" fmla="*/ 241 h 1329"/>
                <a:gd name="T62" fmla="*/ 202 w 929"/>
                <a:gd name="T63" fmla="*/ 211 h 1329"/>
                <a:gd name="T64" fmla="*/ 210 w 929"/>
                <a:gd name="T65" fmla="*/ 167 h 1329"/>
                <a:gd name="T66" fmla="*/ 200 w 929"/>
                <a:gd name="T67" fmla="*/ 112 h 1329"/>
                <a:gd name="T68" fmla="*/ 196 w 929"/>
                <a:gd name="T69" fmla="*/ 65 h 1329"/>
                <a:gd name="T70" fmla="*/ 214 w 929"/>
                <a:gd name="T71" fmla="*/ 21 h 1329"/>
                <a:gd name="T72" fmla="*/ 206 w 929"/>
                <a:gd name="T73" fmla="*/ 0 h 1329"/>
                <a:gd name="T74" fmla="*/ 182 w 929"/>
                <a:gd name="T75" fmla="*/ 10 h 1329"/>
                <a:gd name="T76" fmla="*/ 164 w 929"/>
                <a:gd name="T77" fmla="*/ 44 h 1329"/>
                <a:gd name="T78" fmla="*/ 129 w 929"/>
                <a:gd name="T79" fmla="*/ 87 h 1329"/>
                <a:gd name="T80" fmla="*/ 99 w 929"/>
                <a:gd name="T81" fmla="*/ 84 h 1329"/>
                <a:gd name="T82" fmla="*/ 74 w 929"/>
                <a:gd name="T83" fmla="*/ 70 h 1329"/>
                <a:gd name="T84" fmla="*/ 72 w 929"/>
                <a:gd name="T85" fmla="*/ 42 h 1329"/>
                <a:gd name="T86" fmla="*/ 68 w 929"/>
                <a:gd name="T87" fmla="*/ 18 h 1329"/>
                <a:gd name="T88" fmla="*/ 43 w 929"/>
                <a:gd name="T89" fmla="*/ 42 h 1329"/>
                <a:gd name="T90" fmla="*/ 26 w 929"/>
                <a:gd name="T91" fmla="*/ 90 h 13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9"/>
                <a:gd name="T139" fmla="*/ 0 h 1329"/>
                <a:gd name="T140" fmla="*/ 929 w 929"/>
                <a:gd name="T141" fmla="*/ 1329 h 13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0" name="Freeform 128"/>
            <p:cNvSpPr>
              <a:spLocks/>
            </p:cNvSpPr>
            <p:nvPr/>
          </p:nvSpPr>
          <p:spPr bwMode="gray">
            <a:xfrm>
              <a:off x="3987" y="3238"/>
              <a:ext cx="121" cy="305"/>
            </a:xfrm>
            <a:custGeom>
              <a:avLst/>
              <a:gdLst>
                <a:gd name="T0" fmla="*/ 43 w 242"/>
                <a:gd name="T1" fmla="*/ 1 h 610"/>
                <a:gd name="T2" fmla="*/ 39 w 242"/>
                <a:gd name="T3" fmla="*/ 6 h 610"/>
                <a:gd name="T4" fmla="*/ 33 w 242"/>
                <a:gd name="T5" fmla="*/ 11 h 610"/>
                <a:gd name="T6" fmla="*/ 28 w 242"/>
                <a:gd name="T7" fmla="*/ 16 h 610"/>
                <a:gd name="T8" fmla="*/ 22 w 242"/>
                <a:gd name="T9" fmla="*/ 24 h 610"/>
                <a:gd name="T10" fmla="*/ 19 w 242"/>
                <a:gd name="T11" fmla="*/ 30 h 610"/>
                <a:gd name="T12" fmla="*/ 16 w 242"/>
                <a:gd name="T13" fmla="*/ 37 h 610"/>
                <a:gd name="T14" fmla="*/ 11 w 242"/>
                <a:gd name="T15" fmla="*/ 47 h 610"/>
                <a:gd name="T16" fmla="*/ 5 w 242"/>
                <a:gd name="T17" fmla="*/ 58 h 610"/>
                <a:gd name="T18" fmla="*/ 1 w 242"/>
                <a:gd name="T19" fmla="*/ 67 h 610"/>
                <a:gd name="T20" fmla="*/ 1 w 242"/>
                <a:gd name="T21" fmla="*/ 77 h 610"/>
                <a:gd name="T22" fmla="*/ 4 w 242"/>
                <a:gd name="T23" fmla="*/ 88 h 610"/>
                <a:gd name="T24" fmla="*/ 5 w 242"/>
                <a:gd name="T25" fmla="*/ 99 h 610"/>
                <a:gd name="T26" fmla="*/ 3 w 242"/>
                <a:gd name="T27" fmla="*/ 108 h 610"/>
                <a:gd name="T28" fmla="*/ 6 w 242"/>
                <a:gd name="T29" fmla="*/ 114 h 610"/>
                <a:gd name="T30" fmla="*/ 15 w 242"/>
                <a:gd name="T31" fmla="*/ 119 h 610"/>
                <a:gd name="T32" fmla="*/ 22 w 242"/>
                <a:gd name="T33" fmla="*/ 129 h 610"/>
                <a:gd name="T34" fmla="*/ 28 w 242"/>
                <a:gd name="T35" fmla="*/ 135 h 610"/>
                <a:gd name="T36" fmla="*/ 33 w 242"/>
                <a:gd name="T37" fmla="*/ 139 h 610"/>
                <a:gd name="T38" fmla="*/ 35 w 242"/>
                <a:gd name="T39" fmla="*/ 146 h 610"/>
                <a:gd name="T40" fmla="*/ 37 w 242"/>
                <a:gd name="T41" fmla="*/ 152 h 610"/>
                <a:gd name="T42" fmla="*/ 41 w 242"/>
                <a:gd name="T43" fmla="*/ 152 h 610"/>
                <a:gd name="T44" fmla="*/ 42 w 242"/>
                <a:gd name="T45" fmla="*/ 146 h 610"/>
                <a:gd name="T46" fmla="*/ 42 w 242"/>
                <a:gd name="T47" fmla="*/ 135 h 610"/>
                <a:gd name="T48" fmla="*/ 45 w 242"/>
                <a:gd name="T49" fmla="*/ 123 h 610"/>
                <a:gd name="T50" fmla="*/ 51 w 242"/>
                <a:gd name="T51" fmla="*/ 114 h 610"/>
                <a:gd name="T52" fmla="*/ 55 w 242"/>
                <a:gd name="T53" fmla="*/ 103 h 610"/>
                <a:gd name="T54" fmla="*/ 57 w 242"/>
                <a:gd name="T55" fmla="*/ 86 h 610"/>
                <a:gd name="T56" fmla="*/ 58 w 242"/>
                <a:gd name="T57" fmla="*/ 66 h 610"/>
                <a:gd name="T58" fmla="*/ 58 w 242"/>
                <a:gd name="T59" fmla="*/ 51 h 610"/>
                <a:gd name="T60" fmla="*/ 60 w 242"/>
                <a:gd name="T61" fmla="*/ 39 h 610"/>
                <a:gd name="T62" fmla="*/ 60 w 242"/>
                <a:gd name="T63" fmla="*/ 28 h 610"/>
                <a:gd name="T64" fmla="*/ 56 w 242"/>
                <a:gd name="T65" fmla="*/ 19 h 610"/>
                <a:gd name="T66" fmla="*/ 52 w 242"/>
                <a:gd name="T67" fmla="*/ 10 h 610"/>
                <a:gd name="T68" fmla="*/ 47 w 242"/>
                <a:gd name="T69" fmla="*/ 2 h 610"/>
                <a:gd name="T70" fmla="*/ 44 w 242"/>
                <a:gd name="T71" fmla="*/ 0 h 6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610"/>
                <a:gd name="T110" fmla="*/ 242 w 242"/>
                <a:gd name="T111" fmla="*/ 610 h 6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610">
                  <a:moveTo>
                    <a:pt x="173" y="0"/>
                  </a:moveTo>
                  <a:lnTo>
                    <a:pt x="172" y="4"/>
                  </a:lnTo>
                  <a:lnTo>
                    <a:pt x="164" y="12"/>
                  </a:lnTo>
                  <a:lnTo>
                    <a:pt x="154" y="24"/>
                  </a:lnTo>
                  <a:lnTo>
                    <a:pt x="144" y="36"/>
                  </a:lnTo>
                  <a:lnTo>
                    <a:pt x="132" y="44"/>
                  </a:lnTo>
                  <a:lnTo>
                    <a:pt x="122" y="49"/>
                  </a:lnTo>
                  <a:lnTo>
                    <a:pt x="111" y="63"/>
                  </a:lnTo>
                  <a:lnTo>
                    <a:pt x="97" y="79"/>
                  </a:lnTo>
                  <a:lnTo>
                    <a:pt x="87" y="97"/>
                  </a:lnTo>
                  <a:lnTo>
                    <a:pt x="77" y="112"/>
                  </a:lnTo>
                  <a:lnTo>
                    <a:pt x="73" y="122"/>
                  </a:lnTo>
                  <a:lnTo>
                    <a:pt x="71" y="132"/>
                  </a:lnTo>
                  <a:lnTo>
                    <a:pt x="63" y="148"/>
                  </a:lnTo>
                  <a:lnTo>
                    <a:pt x="53" y="168"/>
                  </a:lnTo>
                  <a:lnTo>
                    <a:pt x="44" y="189"/>
                  </a:lnTo>
                  <a:lnTo>
                    <a:pt x="32" y="213"/>
                  </a:lnTo>
                  <a:lnTo>
                    <a:pt x="20" y="234"/>
                  </a:lnTo>
                  <a:lnTo>
                    <a:pt x="10" y="254"/>
                  </a:lnTo>
                  <a:lnTo>
                    <a:pt x="4" y="268"/>
                  </a:lnTo>
                  <a:lnTo>
                    <a:pt x="0" y="288"/>
                  </a:lnTo>
                  <a:lnTo>
                    <a:pt x="2" y="309"/>
                  </a:lnTo>
                  <a:lnTo>
                    <a:pt x="8" y="331"/>
                  </a:lnTo>
                  <a:lnTo>
                    <a:pt x="14" y="354"/>
                  </a:lnTo>
                  <a:lnTo>
                    <a:pt x="18" y="376"/>
                  </a:lnTo>
                  <a:lnTo>
                    <a:pt x="18" y="396"/>
                  </a:lnTo>
                  <a:lnTo>
                    <a:pt x="14" y="414"/>
                  </a:lnTo>
                  <a:lnTo>
                    <a:pt x="12" y="431"/>
                  </a:lnTo>
                  <a:lnTo>
                    <a:pt x="14" y="445"/>
                  </a:lnTo>
                  <a:lnTo>
                    <a:pt x="24" y="455"/>
                  </a:lnTo>
                  <a:lnTo>
                    <a:pt x="42" y="467"/>
                  </a:lnTo>
                  <a:lnTo>
                    <a:pt x="57" y="477"/>
                  </a:lnTo>
                  <a:lnTo>
                    <a:pt x="71" y="492"/>
                  </a:lnTo>
                  <a:lnTo>
                    <a:pt x="85" y="514"/>
                  </a:lnTo>
                  <a:lnTo>
                    <a:pt x="99" y="530"/>
                  </a:lnTo>
                  <a:lnTo>
                    <a:pt x="111" y="540"/>
                  </a:lnTo>
                  <a:lnTo>
                    <a:pt x="122" y="547"/>
                  </a:lnTo>
                  <a:lnTo>
                    <a:pt x="130" y="555"/>
                  </a:lnTo>
                  <a:lnTo>
                    <a:pt x="136" y="569"/>
                  </a:lnTo>
                  <a:lnTo>
                    <a:pt x="140" y="583"/>
                  </a:lnTo>
                  <a:lnTo>
                    <a:pt x="144" y="597"/>
                  </a:lnTo>
                  <a:lnTo>
                    <a:pt x="148" y="606"/>
                  </a:lnTo>
                  <a:lnTo>
                    <a:pt x="154" y="610"/>
                  </a:lnTo>
                  <a:lnTo>
                    <a:pt x="162" y="606"/>
                  </a:lnTo>
                  <a:lnTo>
                    <a:pt x="168" y="597"/>
                  </a:lnTo>
                  <a:lnTo>
                    <a:pt x="168" y="581"/>
                  </a:lnTo>
                  <a:lnTo>
                    <a:pt x="168" y="559"/>
                  </a:lnTo>
                  <a:lnTo>
                    <a:pt x="168" y="538"/>
                  </a:lnTo>
                  <a:lnTo>
                    <a:pt x="172" y="516"/>
                  </a:lnTo>
                  <a:lnTo>
                    <a:pt x="179" y="494"/>
                  </a:lnTo>
                  <a:lnTo>
                    <a:pt x="189" y="475"/>
                  </a:lnTo>
                  <a:lnTo>
                    <a:pt x="201" y="457"/>
                  </a:lnTo>
                  <a:lnTo>
                    <a:pt x="211" y="435"/>
                  </a:lnTo>
                  <a:lnTo>
                    <a:pt x="217" y="412"/>
                  </a:lnTo>
                  <a:lnTo>
                    <a:pt x="221" y="380"/>
                  </a:lnTo>
                  <a:lnTo>
                    <a:pt x="225" y="343"/>
                  </a:lnTo>
                  <a:lnTo>
                    <a:pt x="227" y="303"/>
                  </a:lnTo>
                  <a:lnTo>
                    <a:pt x="229" y="264"/>
                  </a:lnTo>
                  <a:lnTo>
                    <a:pt x="227" y="231"/>
                  </a:lnTo>
                  <a:lnTo>
                    <a:pt x="229" y="203"/>
                  </a:lnTo>
                  <a:lnTo>
                    <a:pt x="233" y="179"/>
                  </a:lnTo>
                  <a:lnTo>
                    <a:pt x="240" y="156"/>
                  </a:lnTo>
                  <a:lnTo>
                    <a:pt x="242" y="134"/>
                  </a:lnTo>
                  <a:lnTo>
                    <a:pt x="238" y="112"/>
                  </a:lnTo>
                  <a:lnTo>
                    <a:pt x="229" y="89"/>
                  </a:lnTo>
                  <a:lnTo>
                    <a:pt x="223" y="73"/>
                  </a:lnTo>
                  <a:lnTo>
                    <a:pt x="215" y="59"/>
                  </a:lnTo>
                  <a:lnTo>
                    <a:pt x="207" y="42"/>
                  </a:lnTo>
                  <a:lnTo>
                    <a:pt x="195" y="22"/>
                  </a:lnTo>
                  <a:lnTo>
                    <a:pt x="185" y="10"/>
                  </a:lnTo>
                  <a:lnTo>
                    <a:pt x="177" y="2"/>
                  </a:lnTo>
                  <a:lnTo>
                    <a:pt x="173" y="0"/>
                  </a:lnTo>
                </a:path>
              </a:pathLst>
            </a:custGeom>
            <a:grpFill/>
            <a:ln w="6350">
              <a:solidFill>
                <a:srgbClr val="414455"/>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71" name="Freeform 78"/>
          <p:cNvSpPr>
            <a:spLocks/>
          </p:cNvSpPr>
          <p:nvPr/>
        </p:nvSpPr>
        <p:spPr bwMode="gray">
          <a:xfrm>
            <a:off x="3228666" y="3936751"/>
            <a:ext cx="671600" cy="57150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solidFill>
            <a:srgbClr val="013B6D"/>
          </a:solidFill>
          <a:ln w="6350">
            <a:solidFill>
              <a:srgbClr val="FFFFFF"/>
            </a:solidFill>
            <a:prstDash val="solid"/>
            <a:round/>
            <a:headEnd/>
            <a:tailEnd/>
          </a:ln>
        </p:spPr>
        <p:txBody>
          <a:bodyPr lIns="68567" tIns="34284" rIns="68567" bIns="34284"/>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2" name="Freeform 92"/>
          <p:cNvSpPr>
            <a:spLocks/>
          </p:cNvSpPr>
          <p:nvPr/>
        </p:nvSpPr>
        <p:spPr bwMode="gray">
          <a:xfrm>
            <a:off x="3541843" y="2612776"/>
            <a:ext cx="587055" cy="394097"/>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solidFill>
            <a:srgbClr val="013B6D"/>
          </a:solidFill>
          <a:ln w="6350">
            <a:solidFill>
              <a:srgbClr val="FFFFFF"/>
            </a:solidFill>
            <a:prstDash val="solid"/>
            <a:round/>
            <a:headEnd/>
            <a:tailEnd/>
          </a:ln>
        </p:spPr>
        <p:txBody>
          <a:bodyPr lIns="68567" tIns="34284" rIns="68567" bIns="34284"/>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3" name="Freeform 100"/>
          <p:cNvSpPr>
            <a:spLocks/>
          </p:cNvSpPr>
          <p:nvPr/>
        </p:nvSpPr>
        <p:spPr bwMode="gray">
          <a:xfrm>
            <a:off x="3770472" y="2007939"/>
            <a:ext cx="512035" cy="51077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solidFill>
            <a:srgbClr val="013B6D"/>
          </a:solidFill>
          <a:ln w="6350">
            <a:solidFill>
              <a:srgbClr val="FFFFFF"/>
            </a:solidFill>
            <a:prstDash val="solid"/>
            <a:round/>
            <a:headEnd/>
            <a:tailEnd/>
          </a:ln>
        </p:spPr>
        <p:txBody>
          <a:bodyPr lIns="68567" tIns="34284" rIns="68567" bIns="34284"/>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4" name="Freeform 82"/>
          <p:cNvSpPr>
            <a:spLocks/>
          </p:cNvSpPr>
          <p:nvPr/>
        </p:nvSpPr>
        <p:spPr bwMode="gray">
          <a:xfrm>
            <a:off x="3895598" y="3291431"/>
            <a:ext cx="336991" cy="378619"/>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solidFill>
            <a:srgbClr val="013B6D"/>
          </a:solidFill>
          <a:ln w="6350">
            <a:solidFill>
              <a:srgbClr val="FFFFFF"/>
            </a:solidFill>
            <a:prstDash val="solid"/>
            <a:round/>
            <a:headEnd/>
            <a:tailEnd/>
          </a:ln>
        </p:spPr>
        <p:txBody>
          <a:bodyPr lIns="68567" tIns="34284" rIns="68567" bIns="34284"/>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cxnSp>
        <p:nvCxnSpPr>
          <p:cNvPr id="75" name="直接连接符 74"/>
          <p:cNvCxnSpPr/>
          <p:nvPr/>
        </p:nvCxnSpPr>
        <p:spPr>
          <a:xfrm>
            <a:off x="4220841" y="2328813"/>
            <a:ext cx="189334" cy="186333"/>
          </a:xfrm>
          <a:prstGeom prst="line">
            <a:avLst/>
          </a:prstGeom>
          <a:noFill/>
          <a:ln w="9525" cap="flat" cmpd="sng" algn="ctr">
            <a:solidFill>
              <a:srgbClr val="FFFFFF">
                <a:lumMod val="50000"/>
              </a:srgbClr>
            </a:solidFill>
            <a:prstDash val="solid"/>
          </a:ln>
          <a:effectLst/>
        </p:spPr>
      </p:cxnSp>
      <p:cxnSp>
        <p:nvCxnSpPr>
          <p:cNvPr id="76" name="直接连接符 75"/>
          <p:cNvCxnSpPr/>
          <p:nvPr/>
        </p:nvCxnSpPr>
        <p:spPr>
          <a:xfrm>
            <a:off x="4410175" y="2515145"/>
            <a:ext cx="1688957" cy="0"/>
          </a:xfrm>
          <a:prstGeom prst="line">
            <a:avLst/>
          </a:prstGeom>
          <a:noFill/>
          <a:ln w="9525" cap="flat" cmpd="sng" algn="ctr">
            <a:solidFill>
              <a:srgbClr val="FFFFFF">
                <a:lumMod val="50000"/>
              </a:srgbClr>
            </a:solidFill>
            <a:prstDash val="solid"/>
          </a:ln>
          <a:effectLst/>
        </p:spPr>
      </p:cxnSp>
      <p:cxnSp>
        <p:nvCxnSpPr>
          <p:cNvPr id="77" name="直接连接符 76"/>
          <p:cNvCxnSpPr/>
          <p:nvPr/>
        </p:nvCxnSpPr>
        <p:spPr>
          <a:xfrm>
            <a:off x="4060729" y="2710942"/>
            <a:ext cx="189334" cy="186333"/>
          </a:xfrm>
          <a:prstGeom prst="line">
            <a:avLst/>
          </a:prstGeom>
          <a:noFill/>
          <a:ln w="9525" cap="flat" cmpd="sng" algn="ctr">
            <a:solidFill>
              <a:srgbClr val="FFFFFF">
                <a:lumMod val="50000"/>
              </a:srgbClr>
            </a:solidFill>
            <a:prstDash val="solid"/>
          </a:ln>
          <a:effectLst/>
        </p:spPr>
      </p:cxnSp>
      <p:cxnSp>
        <p:nvCxnSpPr>
          <p:cNvPr id="78" name="直接连接符 77"/>
          <p:cNvCxnSpPr/>
          <p:nvPr/>
        </p:nvCxnSpPr>
        <p:spPr>
          <a:xfrm>
            <a:off x="4250063" y="2897274"/>
            <a:ext cx="1849069" cy="0"/>
          </a:xfrm>
          <a:prstGeom prst="line">
            <a:avLst/>
          </a:prstGeom>
          <a:noFill/>
          <a:ln w="9525" cap="flat" cmpd="sng" algn="ctr">
            <a:solidFill>
              <a:srgbClr val="FFFFFF">
                <a:lumMod val="50000"/>
              </a:srgbClr>
            </a:solidFill>
            <a:prstDash val="solid"/>
          </a:ln>
          <a:effectLst/>
        </p:spPr>
      </p:cxnSp>
      <p:cxnSp>
        <p:nvCxnSpPr>
          <p:cNvPr id="79" name="直接连接符 78"/>
          <p:cNvCxnSpPr/>
          <p:nvPr/>
        </p:nvCxnSpPr>
        <p:spPr>
          <a:xfrm flipV="1">
            <a:off x="4172955" y="3395017"/>
            <a:ext cx="237218" cy="153590"/>
          </a:xfrm>
          <a:prstGeom prst="line">
            <a:avLst/>
          </a:prstGeom>
          <a:noFill/>
          <a:ln w="9525" cap="flat" cmpd="sng" algn="ctr">
            <a:solidFill>
              <a:srgbClr val="FFFFFF">
                <a:lumMod val="50000"/>
              </a:srgbClr>
            </a:solidFill>
            <a:prstDash val="solid"/>
          </a:ln>
          <a:effectLst/>
        </p:spPr>
      </p:cxnSp>
      <p:cxnSp>
        <p:nvCxnSpPr>
          <p:cNvPr id="80" name="直接连接符 79"/>
          <p:cNvCxnSpPr/>
          <p:nvPr/>
        </p:nvCxnSpPr>
        <p:spPr>
          <a:xfrm>
            <a:off x="4410175" y="3395017"/>
            <a:ext cx="1688957" cy="0"/>
          </a:xfrm>
          <a:prstGeom prst="line">
            <a:avLst/>
          </a:prstGeom>
          <a:noFill/>
          <a:ln w="9525" cap="flat" cmpd="sng" algn="ctr">
            <a:solidFill>
              <a:srgbClr val="FFFFFF">
                <a:lumMod val="50000"/>
              </a:srgbClr>
            </a:solidFill>
            <a:prstDash val="solid"/>
          </a:ln>
          <a:effectLst/>
        </p:spPr>
      </p:cxnSp>
      <p:cxnSp>
        <p:nvCxnSpPr>
          <p:cNvPr id="81" name="直接连接符 80"/>
          <p:cNvCxnSpPr/>
          <p:nvPr/>
        </p:nvCxnSpPr>
        <p:spPr>
          <a:xfrm>
            <a:off x="3678782" y="4258816"/>
            <a:ext cx="189334" cy="186333"/>
          </a:xfrm>
          <a:prstGeom prst="line">
            <a:avLst/>
          </a:prstGeom>
          <a:noFill/>
          <a:ln w="9525" cap="flat" cmpd="sng" algn="ctr">
            <a:solidFill>
              <a:srgbClr val="FFFFFF">
                <a:lumMod val="50000"/>
              </a:srgbClr>
            </a:solidFill>
            <a:prstDash val="solid"/>
          </a:ln>
          <a:effectLst/>
        </p:spPr>
      </p:cxnSp>
      <p:cxnSp>
        <p:nvCxnSpPr>
          <p:cNvPr id="82" name="直接连接符 81"/>
          <p:cNvCxnSpPr/>
          <p:nvPr/>
        </p:nvCxnSpPr>
        <p:spPr>
          <a:xfrm>
            <a:off x="3868116" y="4445148"/>
            <a:ext cx="1642316" cy="0"/>
          </a:xfrm>
          <a:prstGeom prst="line">
            <a:avLst/>
          </a:prstGeom>
          <a:noFill/>
          <a:ln w="9525" cap="flat" cmpd="sng" algn="ctr">
            <a:solidFill>
              <a:srgbClr val="FFFFFF">
                <a:lumMod val="50000"/>
              </a:srgbClr>
            </a:solidFill>
            <a:prstDash val="solid"/>
          </a:ln>
          <a:effectLst/>
        </p:spPr>
      </p:cxnSp>
      <p:sp>
        <p:nvSpPr>
          <p:cNvPr id="83" name="矩形 82"/>
          <p:cNvSpPr/>
          <p:nvPr/>
        </p:nvSpPr>
        <p:spPr>
          <a:xfrm>
            <a:off x="4921734" y="2154803"/>
            <a:ext cx="1234359" cy="288498"/>
          </a:xfrm>
          <a:prstGeom prst="rect">
            <a:avLst/>
          </a:prstGeom>
        </p:spPr>
        <p:txBody>
          <a:bodyPr wrap="none" lIns="68567" tIns="34284" rIns="68567" bIns="34284">
            <a:spAutoFit/>
          </a:bodyPr>
          <a:lstStyle/>
          <a:p>
            <a:r>
              <a:rPr lang="zh-CN" altLang="en-US" sz="1400" dirty="0">
                <a:solidFill>
                  <a:srgbClr val="002060"/>
                </a:solidFill>
                <a:latin typeface="微软雅黑" pitchFamily="34" charset="-122"/>
                <a:ea typeface="微软雅黑" pitchFamily="34" charset="-122"/>
                <a:cs typeface="华文黑体" pitchFamily="2" charset="-122"/>
              </a:rPr>
              <a:t>点击添加文本</a:t>
            </a:r>
            <a:endParaRPr lang="zh-CN" altLang="en-US" sz="1400" dirty="0">
              <a:solidFill>
                <a:srgbClr val="002060"/>
              </a:solidFill>
              <a:latin typeface="微软雅黑" pitchFamily="34" charset="-122"/>
              <a:ea typeface="微软雅黑" pitchFamily="34" charset="-122"/>
            </a:endParaRPr>
          </a:p>
        </p:txBody>
      </p:sp>
      <p:sp>
        <p:nvSpPr>
          <p:cNvPr id="84" name="矩形 83"/>
          <p:cNvSpPr/>
          <p:nvPr/>
        </p:nvSpPr>
        <p:spPr>
          <a:xfrm>
            <a:off x="4921734" y="2586584"/>
            <a:ext cx="1234359" cy="288498"/>
          </a:xfrm>
          <a:prstGeom prst="rect">
            <a:avLst/>
          </a:prstGeom>
        </p:spPr>
        <p:txBody>
          <a:bodyPr wrap="none" lIns="68567" tIns="34284" rIns="68567" bIns="34284">
            <a:spAutoFit/>
          </a:bodyPr>
          <a:lstStyle/>
          <a:p>
            <a:r>
              <a:rPr lang="zh-CN" altLang="en-US" sz="1400">
                <a:solidFill>
                  <a:srgbClr val="002060"/>
                </a:solidFill>
                <a:latin typeface="微软雅黑" pitchFamily="34" charset="-122"/>
                <a:ea typeface="微软雅黑" pitchFamily="34" charset="-122"/>
                <a:cs typeface="华文黑体" pitchFamily="2" charset="-122"/>
              </a:rPr>
              <a:t>点击添加文本</a:t>
            </a:r>
            <a:endParaRPr lang="zh-CN" altLang="en-US" sz="1400">
              <a:solidFill>
                <a:srgbClr val="002060"/>
              </a:solidFill>
              <a:latin typeface="微软雅黑" pitchFamily="34" charset="-122"/>
              <a:ea typeface="微软雅黑" pitchFamily="34" charset="-122"/>
            </a:endParaRPr>
          </a:p>
        </p:txBody>
      </p:sp>
      <p:sp>
        <p:nvSpPr>
          <p:cNvPr id="85" name="矩形 84"/>
          <p:cNvSpPr/>
          <p:nvPr/>
        </p:nvSpPr>
        <p:spPr>
          <a:xfrm>
            <a:off x="4921734" y="3085663"/>
            <a:ext cx="1234359" cy="288498"/>
          </a:xfrm>
          <a:prstGeom prst="rect">
            <a:avLst/>
          </a:prstGeom>
        </p:spPr>
        <p:txBody>
          <a:bodyPr wrap="none" lIns="68567" tIns="34284" rIns="68567" bIns="34284">
            <a:spAutoFit/>
          </a:bodyPr>
          <a:lstStyle/>
          <a:p>
            <a:r>
              <a:rPr lang="zh-CN" altLang="en-US" sz="1400">
                <a:solidFill>
                  <a:srgbClr val="002060"/>
                </a:solidFill>
                <a:latin typeface="微软雅黑" pitchFamily="34" charset="-122"/>
                <a:ea typeface="微软雅黑" pitchFamily="34" charset="-122"/>
                <a:cs typeface="华文黑体" pitchFamily="2" charset="-122"/>
              </a:rPr>
              <a:t>点击添加文本</a:t>
            </a:r>
            <a:endParaRPr lang="zh-CN" altLang="en-US" sz="1400">
              <a:solidFill>
                <a:srgbClr val="002060"/>
              </a:solidFill>
              <a:latin typeface="微软雅黑" pitchFamily="34" charset="-122"/>
              <a:ea typeface="微软雅黑" pitchFamily="34" charset="-122"/>
            </a:endParaRPr>
          </a:p>
        </p:txBody>
      </p:sp>
      <p:sp>
        <p:nvSpPr>
          <p:cNvPr id="86" name="矩形 85"/>
          <p:cNvSpPr/>
          <p:nvPr/>
        </p:nvSpPr>
        <p:spPr>
          <a:xfrm>
            <a:off x="4350644" y="4083140"/>
            <a:ext cx="1234359" cy="288498"/>
          </a:xfrm>
          <a:prstGeom prst="rect">
            <a:avLst/>
          </a:prstGeom>
        </p:spPr>
        <p:txBody>
          <a:bodyPr wrap="none" lIns="68567" tIns="34284" rIns="68567" bIns="34284">
            <a:spAutoFit/>
          </a:bodyPr>
          <a:lstStyle/>
          <a:p>
            <a:r>
              <a:rPr lang="zh-CN" altLang="en-US" sz="1400">
                <a:solidFill>
                  <a:srgbClr val="002060"/>
                </a:solidFill>
                <a:latin typeface="微软雅黑" pitchFamily="34" charset="-122"/>
                <a:ea typeface="微软雅黑" pitchFamily="34" charset="-122"/>
                <a:cs typeface="华文黑体" pitchFamily="2" charset="-122"/>
              </a:rPr>
              <a:t>点击添加文本</a:t>
            </a:r>
            <a:endParaRPr lang="zh-CN" altLang="en-US" sz="1400">
              <a:solidFill>
                <a:srgbClr val="002060"/>
              </a:solidFill>
              <a:latin typeface="微软雅黑" pitchFamily="34" charset="-122"/>
              <a:ea typeface="微软雅黑" pitchFamily="34" charset="-122"/>
            </a:endParaRPr>
          </a:p>
        </p:txBody>
      </p:sp>
      <p:sp>
        <p:nvSpPr>
          <p:cNvPr id="87" name="矩形标注 86"/>
          <p:cNvSpPr/>
          <p:nvPr/>
        </p:nvSpPr>
        <p:spPr>
          <a:xfrm>
            <a:off x="6501321" y="1720999"/>
            <a:ext cx="2175135" cy="2923856"/>
          </a:xfrm>
          <a:prstGeom prst="wedgeRectCallout">
            <a:avLst>
              <a:gd name="adj1" fmla="val -72333"/>
              <a:gd name="adj2" fmla="val 19715"/>
            </a:avLst>
          </a:prstGeom>
          <a:solidFill>
            <a:srgbClr val="013B6D"/>
          </a:solidFill>
          <a:ln w="25400" cap="flat" cmpd="sng" algn="ctr">
            <a:noFill/>
            <a:prstDash val="solid"/>
          </a:ln>
          <a:effectLst/>
        </p:spPr>
        <p:txBody>
          <a:bodyPr lIns="68567" tIns="34284" rIns="68567" bIns="34284"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a:ea typeface="宋体"/>
              <a:cs typeface="+mn-cs"/>
            </a:endParaRPr>
          </a:p>
        </p:txBody>
      </p:sp>
      <p:sp>
        <p:nvSpPr>
          <p:cNvPr id="88" name="TextBox 87"/>
          <p:cNvSpPr txBox="1"/>
          <p:nvPr/>
        </p:nvSpPr>
        <p:spPr>
          <a:xfrm>
            <a:off x="6609347" y="1822235"/>
            <a:ext cx="2067109" cy="2709973"/>
          </a:xfrm>
          <a:prstGeom prst="rect">
            <a:avLst/>
          </a:prstGeom>
          <a:noFill/>
        </p:spPr>
        <p:txBody>
          <a:bodyPr wrap="square" lIns="68567" tIns="34284" rIns="68567" bIns="34284" rtlCol="0">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FFFFFF"/>
                </a:solidFill>
                <a:effectLst/>
                <a:uLnTx/>
                <a:uFillTx/>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endParaRPr kumimoji="0" lang="en-US" altLang="zh-CN" sz="1200" b="0"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FFFFFF"/>
                </a:solidFill>
                <a:effectLst/>
                <a:uLnTx/>
                <a:uFillTx/>
                <a:latin typeface="微软雅黑" pitchFamily="34" charset="-122"/>
                <a:ea typeface="微软雅黑" pitchFamily="34" charset="-122"/>
              </a:rPr>
              <a:t>您的内容打在这里，或者通过复制您的文本后，在此框中选择粘贴，并选择只保留文字。</a:t>
            </a:r>
          </a:p>
        </p:txBody>
      </p:sp>
    </p:spTree>
    <p:extLst>
      <p:ext uri="{BB962C8B-B14F-4D97-AF65-F5344CB8AC3E}">
        <p14:creationId xmlns:p14="http://schemas.microsoft.com/office/powerpoint/2010/main" val="1102572213"/>
      </p:ext>
    </p:extLst>
  </p:cSld>
  <p:clrMapOvr>
    <a:masterClrMapping/>
  </p:clrMapOvr>
  <p:transition spd="slow" advClick="0" advTm="0">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8" accel="58000" fill="hold" nodeType="afterEffect" p14:presetBounceEnd="58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8000">
                                          <p:cBhvr additive="base">
                                            <p:cTn id="11" dur="1000" fill="hold"/>
                                            <p:tgtEl>
                                              <p:spTgt spid="8"/>
                                            </p:tgtEl>
                                            <p:attrNameLst>
                                              <p:attrName>ppt_x</p:attrName>
                                            </p:attrNameLst>
                                          </p:cBhvr>
                                          <p:tavLst>
                                            <p:tav tm="0">
                                              <p:val>
                                                <p:strVal val="0-#ppt_w/2"/>
                                              </p:val>
                                            </p:tav>
                                            <p:tav tm="100000">
                                              <p:val>
                                                <p:strVal val="#ppt_x"/>
                                              </p:val>
                                            </p:tav>
                                          </p:tavLst>
                                        </p:anim>
                                        <p:anim calcmode="lin" valueType="num" p14:bounceEnd="58000">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100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500"/>
                                            <p:tgtEl>
                                              <p:spTgt spid="72"/>
                                            </p:tgtEl>
                                          </p:cBhvr>
                                        </p:animEffect>
                                      </p:childTnLst>
                                    </p:cTn>
                                  </p:par>
                                  <p:par>
                                    <p:cTn id="16" presetID="10" presetClass="entr" presetSubtype="0" fill="hold" grpId="0" nodeType="withEffect">
                                      <p:stCondLst>
                                        <p:cond delay="1300"/>
                                      </p:stCondLst>
                                      <p:childTnLst>
                                        <p:set>
                                          <p:cBhvr>
                                            <p:cTn id="17" dur="1" fill="hold">
                                              <p:stCondLst>
                                                <p:cond delay="0"/>
                                              </p:stCondLst>
                                            </p:cTn>
                                            <p:tgtEl>
                                              <p:spTgt spid="73"/>
                                            </p:tgtEl>
                                            <p:attrNameLst>
                                              <p:attrName>style.visibility</p:attrName>
                                            </p:attrNameLst>
                                          </p:cBhvr>
                                          <p:to>
                                            <p:strVal val="visible"/>
                                          </p:to>
                                        </p:set>
                                        <p:animEffect transition="in" filter="fade">
                                          <p:cBhvr>
                                            <p:cTn id="18" dur="500"/>
                                            <p:tgtEl>
                                              <p:spTgt spid="73"/>
                                            </p:tgtEl>
                                          </p:cBhvr>
                                        </p:animEffect>
                                      </p:childTnLst>
                                    </p:cTn>
                                  </p:par>
                                  <p:par>
                                    <p:cTn id="19" presetID="10" presetClass="entr" presetSubtype="0" fill="hold" grpId="0" nodeType="withEffect">
                                      <p:stCondLst>
                                        <p:cond delay="1800"/>
                                      </p:stCondLst>
                                      <p:childTnLst>
                                        <p:set>
                                          <p:cBhvr>
                                            <p:cTn id="20" dur="1" fill="hold">
                                              <p:stCondLst>
                                                <p:cond delay="0"/>
                                              </p:stCondLst>
                                            </p:cTn>
                                            <p:tgtEl>
                                              <p:spTgt spid="74"/>
                                            </p:tgtEl>
                                            <p:attrNameLst>
                                              <p:attrName>style.visibility</p:attrName>
                                            </p:attrNameLst>
                                          </p:cBhvr>
                                          <p:to>
                                            <p:strVal val="visible"/>
                                          </p:to>
                                        </p:set>
                                        <p:animEffect transition="in" filter="fade">
                                          <p:cBhvr>
                                            <p:cTn id="21" dur="500"/>
                                            <p:tgtEl>
                                              <p:spTgt spid="74"/>
                                            </p:tgtEl>
                                          </p:cBhvr>
                                        </p:animEffect>
                                      </p:childTnLst>
                                    </p:cTn>
                                  </p:par>
                                  <p:par>
                                    <p:cTn id="22" presetID="10" presetClass="entr" presetSubtype="0" fill="hold" grpId="0" nodeType="withEffect">
                                      <p:stCondLst>
                                        <p:cond delay="1500"/>
                                      </p:stCondLst>
                                      <p:childTnLst>
                                        <p:set>
                                          <p:cBhvr>
                                            <p:cTn id="23" dur="1" fill="hold">
                                              <p:stCondLst>
                                                <p:cond delay="0"/>
                                              </p:stCondLst>
                                            </p:cTn>
                                            <p:tgtEl>
                                              <p:spTgt spid="71"/>
                                            </p:tgtEl>
                                            <p:attrNameLst>
                                              <p:attrName>style.visibility</p:attrName>
                                            </p:attrNameLst>
                                          </p:cBhvr>
                                          <p:to>
                                            <p:strVal val="visible"/>
                                          </p:to>
                                        </p:set>
                                        <p:animEffect transition="in" filter="fade">
                                          <p:cBhvr>
                                            <p:cTn id="24" dur="500"/>
                                            <p:tgtEl>
                                              <p:spTgt spid="71"/>
                                            </p:tgtEl>
                                          </p:cBhvr>
                                        </p:animEffect>
                                      </p:childTnLst>
                                    </p:cTn>
                                  </p:par>
                                </p:childTnLst>
                              </p:cTn>
                            </p:par>
                            <p:par>
                              <p:cTn id="25" fill="hold">
                                <p:stCondLst>
                                  <p:cond delay="2800"/>
                                </p:stCondLst>
                                <p:childTnLst>
                                  <p:par>
                                    <p:cTn id="26" presetID="10" presetClass="entr" presetSubtype="0" fill="hold" nodeType="after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fade">
                                          <p:cBhvr>
                                            <p:cTn id="28" dur="500"/>
                                            <p:tgtEl>
                                              <p:spTgt spid="75"/>
                                            </p:tgtEl>
                                          </p:cBhvr>
                                        </p:animEffect>
                                      </p:childTnLst>
                                    </p:cTn>
                                  </p:par>
                                  <p:par>
                                    <p:cTn id="29" presetID="10" presetClass="entr" presetSubtype="0" fill="hold"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fade">
                                          <p:cBhvr>
                                            <p:cTn id="31" dur="500"/>
                                            <p:tgtEl>
                                              <p:spTgt spid="76"/>
                                            </p:tgtEl>
                                          </p:cBhvr>
                                        </p:animEffect>
                                      </p:childTnLst>
                                    </p:cTn>
                                  </p:par>
                                  <p:par>
                                    <p:cTn id="32" presetID="10" presetClass="entr" presetSubtype="0" fill="hold" nodeType="with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fade">
                                          <p:cBhvr>
                                            <p:cTn id="34" dur="500"/>
                                            <p:tgtEl>
                                              <p:spTgt spid="77"/>
                                            </p:tgtEl>
                                          </p:cBhvr>
                                        </p:animEffect>
                                      </p:childTnLst>
                                    </p:cTn>
                                  </p:par>
                                  <p:par>
                                    <p:cTn id="35" presetID="10" presetClass="entr" presetSubtype="0" fill="hold" nodeType="with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500"/>
                                            <p:tgtEl>
                                              <p:spTgt spid="78"/>
                                            </p:tgtEl>
                                          </p:cBhvr>
                                        </p:animEffect>
                                      </p:childTnLst>
                                    </p:cTn>
                                  </p:par>
                                  <p:par>
                                    <p:cTn id="38" presetID="10" presetClass="entr" presetSubtype="0" fill="hold" nodeType="with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fade">
                                          <p:cBhvr>
                                            <p:cTn id="40" dur="500"/>
                                            <p:tgtEl>
                                              <p:spTgt spid="79"/>
                                            </p:tgtEl>
                                          </p:cBhvr>
                                        </p:animEffect>
                                      </p:childTnLst>
                                    </p:cTn>
                                  </p:par>
                                  <p:par>
                                    <p:cTn id="41" presetID="10" presetClass="entr" presetSubtype="0" fill="hold" nodeType="with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fade">
                                          <p:cBhvr>
                                            <p:cTn id="43" dur="500"/>
                                            <p:tgtEl>
                                              <p:spTgt spid="80"/>
                                            </p:tgtEl>
                                          </p:cBhvr>
                                        </p:animEffect>
                                      </p:childTnLst>
                                    </p:cTn>
                                  </p:par>
                                  <p:par>
                                    <p:cTn id="44" presetID="10" presetClass="entr" presetSubtype="0" fill="hold" nodeType="withEffect">
                                      <p:stCondLst>
                                        <p:cond delay="0"/>
                                      </p:stCondLst>
                                      <p:childTnLst>
                                        <p:set>
                                          <p:cBhvr>
                                            <p:cTn id="45" dur="1" fill="hold">
                                              <p:stCondLst>
                                                <p:cond delay="0"/>
                                              </p:stCondLst>
                                            </p:cTn>
                                            <p:tgtEl>
                                              <p:spTgt spid="81"/>
                                            </p:tgtEl>
                                            <p:attrNameLst>
                                              <p:attrName>style.visibility</p:attrName>
                                            </p:attrNameLst>
                                          </p:cBhvr>
                                          <p:to>
                                            <p:strVal val="visible"/>
                                          </p:to>
                                        </p:set>
                                        <p:animEffect transition="in" filter="fade">
                                          <p:cBhvr>
                                            <p:cTn id="46" dur="500"/>
                                            <p:tgtEl>
                                              <p:spTgt spid="81"/>
                                            </p:tgtEl>
                                          </p:cBhvr>
                                        </p:animEffect>
                                      </p:childTnLst>
                                    </p:cTn>
                                  </p:par>
                                  <p:par>
                                    <p:cTn id="47" presetID="10" presetClass="entr" presetSubtype="0" fill="hold" nodeType="withEffect">
                                      <p:stCondLst>
                                        <p:cond delay="0"/>
                                      </p:stCondLst>
                                      <p:childTnLst>
                                        <p:set>
                                          <p:cBhvr>
                                            <p:cTn id="48" dur="1" fill="hold">
                                              <p:stCondLst>
                                                <p:cond delay="0"/>
                                              </p:stCondLst>
                                            </p:cTn>
                                            <p:tgtEl>
                                              <p:spTgt spid="82"/>
                                            </p:tgtEl>
                                            <p:attrNameLst>
                                              <p:attrName>style.visibility</p:attrName>
                                            </p:attrNameLst>
                                          </p:cBhvr>
                                          <p:to>
                                            <p:strVal val="visible"/>
                                          </p:to>
                                        </p:set>
                                        <p:animEffect transition="in" filter="fade">
                                          <p:cBhvr>
                                            <p:cTn id="49" dur="500"/>
                                            <p:tgtEl>
                                              <p:spTgt spid="8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6"/>
                                            </p:tgtEl>
                                            <p:attrNameLst>
                                              <p:attrName>style.visibility</p:attrName>
                                            </p:attrNameLst>
                                          </p:cBhvr>
                                          <p:to>
                                            <p:strVal val="visible"/>
                                          </p:to>
                                        </p:set>
                                        <p:animEffect transition="in" filter="fade">
                                          <p:cBhvr>
                                            <p:cTn id="52" dur="500"/>
                                            <p:tgtEl>
                                              <p:spTgt spid="8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5"/>
                                            </p:tgtEl>
                                            <p:attrNameLst>
                                              <p:attrName>style.visibility</p:attrName>
                                            </p:attrNameLst>
                                          </p:cBhvr>
                                          <p:to>
                                            <p:strVal val="visible"/>
                                          </p:to>
                                        </p:set>
                                        <p:animEffect transition="in" filter="fade">
                                          <p:cBhvr>
                                            <p:cTn id="55" dur="500"/>
                                            <p:tgtEl>
                                              <p:spTgt spid="8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4"/>
                                            </p:tgtEl>
                                            <p:attrNameLst>
                                              <p:attrName>style.visibility</p:attrName>
                                            </p:attrNameLst>
                                          </p:cBhvr>
                                          <p:to>
                                            <p:strVal val="visible"/>
                                          </p:to>
                                        </p:set>
                                        <p:animEffect transition="in" filter="fade">
                                          <p:cBhvr>
                                            <p:cTn id="58" dur="500"/>
                                            <p:tgtEl>
                                              <p:spTgt spid="8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83"/>
                                            </p:tgtEl>
                                            <p:attrNameLst>
                                              <p:attrName>style.visibility</p:attrName>
                                            </p:attrNameLst>
                                          </p:cBhvr>
                                          <p:to>
                                            <p:strVal val="visible"/>
                                          </p:to>
                                        </p:set>
                                        <p:animEffect transition="in" filter="fade">
                                          <p:cBhvr>
                                            <p:cTn id="61" dur="500"/>
                                            <p:tgtEl>
                                              <p:spTgt spid="83"/>
                                            </p:tgtEl>
                                          </p:cBhvr>
                                        </p:animEffect>
                                      </p:childTnLst>
                                    </p:cTn>
                                  </p:par>
                                </p:childTnLst>
                              </p:cTn>
                            </p:par>
                            <p:par>
                              <p:cTn id="62" fill="hold">
                                <p:stCondLst>
                                  <p:cond delay="3300"/>
                                </p:stCondLst>
                                <p:childTnLst>
                                  <p:par>
                                    <p:cTn id="63" presetID="22" presetClass="entr" presetSubtype="8" fill="hold" grpId="0" nodeType="afterEffect">
                                      <p:stCondLst>
                                        <p:cond delay="0"/>
                                      </p:stCondLst>
                                      <p:childTnLst>
                                        <p:set>
                                          <p:cBhvr>
                                            <p:cTn id="64" dur="1" fill="hold">
                                              <p:stCondLst>
                                                <p:cond delay="0"/>
                                              </p:stCondLst>
                                            </p:cTn>
                                            <p:tgtEl>
                                              <p:spTgt spid="87"/>
                                            </p:tgtEl>
                                            <p:attrNameLst>
                                              <p:attrName>style.visibility</p:attrName>
                                            </p:attrNameLst>
                                          </p:cBhvr>
                                          <p:to>
                                            <p:strVal val="visible"/>
                                          </p:to>
                                        </p:set>
                                        <p:animEffect transition="in" filter="wipe(left)">
                                          <p:cBhvr>
                                            <p:cTn id="65" dur="500"/>
                                            <p:tgtEl>
                                              <p:spTgt spid="87"/>
                                            </p:tgtEl>
                                          </p:cBhvr>
                                        </p:animEffect>
                                      </p:childTnLst>
                                    </p:cTn>
                                  </p:par>
                                </p:childTnLst>
                              </p:cTn>
                            </p:par>
                            <p:par>
                              <p:cTn id="66" fill="hold">
                                <p:stCondLst>
                                  <p:cond delay="3800"/>
                                </p:stCondLst>
                                <p:childTnLst>
                                  <p:par>
                                    <p:cTn id="67" presetID="22" presetClass="entr" presetSubtype="8" fill="hold" grpId="0" nodeType="afterEffect">
                                      <p:stCondLst>
                                        <p:cond delay="0"/>
                                      </p:stCondLst>
                                      <p:iterate type="lt">
                                        <p:tmPct val="30000"/>
                                      </p:iterate>
                                      <p:childTnLst>
                                        <p:set>
                                          <p:cBhvr>
                                            <p:cTn id="68" dur="1" fill="hold">
                                              <p:stCondLst>
                                                <p:cond delay="0"/>
                                              </p:stCondLst>
                                            </p:cTn>
                                            <p:tgtEl>
                                              <p:spTgt spid="88"/>
                                            </p:tgtEl>
                                            <p:attrNameLst>
                                              <p:attrName>style.visibility</p:attrName>
                                            </p:attrNameLst>
                                          </p:cBhvr>
                                          <p:to>
                                            <p:strVal val="visible"/>
                                          </p:to>
                                        </p:set>
                                        <p:animEffect transition="in" filter="wipe(left)">
                                          <p:cBhvr>
                                            <p:cTn id="69" dur="100"/>
                                            <p:tgtEl>
                                              <p:spTgt spid="88"/>
                                            </p:tgtEl>
                                          </p:cBhvr>
                                        </p:animEffect>
                                      </p:childTnLst>
                                    </p:cTn>
                                  </p:par>
                                  <p:par>
                                    <p:cTn id="70" presetID="36" presetClass="emph" presetSubtype="0" fill="hold" grpId="1" nodeType="withEffect">
                                      <p:stCondLst>
                                        <p:cond delay="0"/>
                                      </p:stCondLst>
                                      <p:iterate type="lt">
                                        <p:tmPct val="30000"/>
                                      </p:iterate>
                                      <p:childTnLst>
                                        <p:animScale>
                                          <p:cBhvr>
                                            <p:cTn id="71" dur="50" autoRev="1" fill="hold">
                                              <p:stCondLst>
                                                <p:cond delay="0"/>
                                              </p:stCondLst>
                                            </p:cTn>
                                            <p:tgtEl>
                                              <p:spTgt spid="88"/>
                                            </p:tgtEl>
                                          </p:cBhvr>
                                          <p:to x="80000" y="100000"/>
                                        </p:animScale>
                                        <p:anim by="(#ppt_w*0.10)" calcmode="lin" valueType="num">
                                          <p:cBhvr>
                                            <p:cTn id="72" dur="50" autoRev="1" fill="hold">
                                              <p:stCondLst>
                                                <p:cond delay="0"/>
                                              </p:stCondLst>
                                            </p:cTn>
                                            <p:tgtEl>
                                              <p:spTgt spid="88"/>
                                            </p:tgtEl>
                                            <p:attrNameLst>
                                              <p:attrName>ppt_x</p:attrName>
                                            </p:attrNameLst>
                                          </p:cBhvr>
                                        </p:anim>
                                        <p:anim by="(-#ppt_w*0.10)" calcmode="lin" valueType="num">
                                          <p:cBhvr>
                                            <p:cTn id="73" dur="50" autoRev="1" fill="hold">
                                              <p:stCondLst>
                                                <p:cond delay="0"/>
                                              </p:stCondLst>
                                            </p:cTn>
                                            <p:tgtEl>
                                              <p:spTgt spid="88"/>
                                            </p:tgtEl>
                                            <p:attrNameLst>
                                              <p:attrName>ppt_y</p:attrName>
                                            </p:attrNameLst>
                                          </p:cBhvr>
                                        </p:anim>
                                        <p:animRot by="-480000">
                                          <p:cBhvr>
                                            <p:cTn id="74" dur="50" autoRev="1" fill="hold">
                                              <p:stCondLst>
                                                <p:cond delay="0"/>
                                              </p:stCondLst>
                                            </p:cTn>
                                            <p:tgtEl>
                                              <p:spTgt spid="8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4" grpId="0" animBg="1"/>
          <p:bldP spid="83" grpId="0"/>
          <p:bldP spid="84" grpId="0"/>
          <p:bldP spid="85" grpId="0"/>
          <p:bldP spid="86" grpId="0"/>
          <p:bldP spid="87" grpId="0" animBg="1"/>
          <p:bldP spid="88" grpId="0"/>
          <p:bldP spid="88"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8" accel="5800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100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500"/>
                                            <p:tgtEl>
                                              <p:spTgt spid="72"/>
                                            </p:tgtEl>
                                          </p:cBhvr>
                                        </p:animEffect>
                                      </p:childTnLst>
                                    </p:cTn>
                                  </p:par>
                                  <p:par>
                                    <p:cTn id="16" presetID="10" presetClass="entr" presetSubtype="0" fill="hold" grpId="0" nodeType="withEffect">
                                      <p:stCondLst>
                                        <p:cond delay="1300"/>
                                      </p:stCondLst>
                                      <p:childTnLst>
                                        <p:set>
                                          <p:cBhvr>
                                            <p:cTn id="17" dur="1" fill="hold">
                                              <p:stCondLst>
                                                <p:cond delay="0"/>
                                              </p:stCondLst>
                                            </p:cTn>
                                            <p:tgtEl>
                                              <p:spTgt spid="73"/>
                                            </p:tgtEl>
                                            <p:attrNameLst>
                                              <p:attrName>style.visibility</p:attrName>
                                            </p:attrNameLst>
                                          </p:cBhvr>
                                          <p:to>
                                            <p:strVal val="visible"/>
                                          </p:to>
                                        </p:set>
                                        <p:animEffect transition="in" filter="fade">
                                          <p:cBhvr>
                                            <p:cTn id="18" dur="500"/>
                                            <p:tgtEl>
                                              <p:spTgt spid="73"/>
                                            </p:tgtEl>
                                          </p:cBhvr>
                                        </p:animEffect>
                                      </p:childTnLst>
                                    </p:cTn>
                                  </p:par>
                                  <p:par>
                                    <p:cTn id="19" presetID="10" presetClass="entr" presetSubtype="0" fill="hold" grpId="0" nodeType="withEffect">
                                      <p:stCondLst>
                                        <p:cond delay="1800"/>
                                      </p:stCondLst>
                                      <p:childTnLst>
                                        <p:set>
                                          <p:cBhvr>
                                            <p:cTn id="20" dur="1" fill="hold">
                                              <p:stCondLst>
                                                <p:cond delay="0"/>
                                              </p:stCondLst>
                                            </p:cTn>
                                            <p:tgtEl>
                                              <p:spTgt spid="74"/>
                                            </p:tgtEl>
                                            <p:attrNameLst>
                                              <p:attrName>style.visibility</p:attrName>
                                            </p:attrNameLst>
                                          </p:cBhvr>
                                          <p:to>
                                            <p:strVal val="visible"/>
                                          </p:to>
                                        </p:set>
                                        <p:animEffect transition="in" filter="fade">
                                          <p:cBhvr>
                                            <p:cTn id="21" dur="500"/>
                                            <p:tgtEl>
                                              <p:spTgt spid="74"/>
                                            </p:tgtEl>
                                          </p:cBhvr>
                                        </p:animEffect>
                                      </p:childTnLst>
                                    </p:cTn>
                                  </p:par>
                                  <p:par>
                                    <p:cTn id="22" presetID="10" presetClass="entr" presetSubtype="0" fill="hold" grpId="0" nodeType="withEffect">
                                      <p:stCondLst>
                                        <p:cond delay="1500"/>
                                      </p:stCondLst>
                                      <p:childTnLst>
                                        <p:set>
                                          <p:cBhvr>
                                            <p:cTn id="23" dur="1" fill="hold">
                                              <p:stCondLst>
                                                <p:cond delay="0"/>
                                              </p:stCondLst>
                                            </p:cTn>
                                            <p:tgtEl>
                                              <p:spTgt spid="71"/>
                                            </p:tgtEl>
                                            <p:attrNameLst>
                                              <p:attrName>style.visibility</p:attrName>
                                            </p:attrNameLst>
                                          </p:cBhvr>
                                          <p:to>
                                            <p:strVal val="visible"/>
                                          </p:to>
                                        </p:set>
                                        <p:animEffect transition="in" filter="fade">
                                          <p:cBhvr>
                                            <p:cTn id="24" dur="500"/>
                                            <p:tgtEl>
                                              <p:spTgt spid="71"/>
                                            </p:tgtEl>
                                          </p:cBhvr>
                                        </p:animEffect>
                                      </p:childTnLst>
                                    </p:cTn>
                                  </p:par>
                                </p:childTnLst>
                              </p:cTn>
                            </p:par>
                            <p:par>
                              <p:cTn id="25" fill="hold">
                                <p:stCondLst>
                                  <p:cond delay="2800"/>
                                </p:stCondLst>
                                <p:childTnLst>
                                  <p:par>
                                    <p:cTn id="26" presetID="10" presetClass="entr" presetSubtype="0" fill="hold" nodeType="after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fade">
                                          <p:cBhvr>
                                            <p:cTn id="28" dur="500"/>
                                            <p:tgtEl>
                                              <p:spTgt spid="75"/>
                                            </p:tgtEl>
                                          </p:cBhvr>
                                        </p:animEffect>
                                      </p:childTnLst>
                                    </p:cTn>
                                  </p:par>
                                  <p:par>
                                    <p:cTn id="29" presetID="10" presetClass="entr" presetSubtype="0" fill="hold"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fade">
                                          <p:cBhvr>
                                            <p:cTn id="31" dur="500"/>
                                            <p:tgtEl>
                                              <p:spTgt spid="76"/>
                                            </p:tgtEl>
                                          </p:cBhvr>
                                        </p:animEffect>
                                      </p:childTnLst>
                                    </p:cTn>
                                  </p:par>
                                  <p:par>
                                    <p:cTn id="32" presetID="10" presetClass="entr" presetSubtype="0" fill="hold" nodeType="with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fade">
                                          <p:cBhvr>
                                            <p:cTn id="34" dur="500"/>
                                            <p:tgtEl>
                                              <p:spTgt spid="77"/>
                                            </p:tgtEl>
                                          </p:cBhvr>
                                        </p:animEffect>
                                      </p:childTnLst>
                                    </p:cTn>
                                  </p:par>
                                  <p:par>
                                    <p:cTn id="35" presetID="10" presetClass="entr" presetSubtype="0" fill="hold" nodeType="with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500"/>
                                            <p:tgtEl>
                                              <p:spTgt spid="78"/>
                                            </p:tgtEl>
                                          </p:cBhvr>
                                        </p:animEffect>
                                      </p:childTnLst>
                                    </p:cTn>
                                  </p:par>
                                  <p:par>
                                    <p:cTn id="38" presetID="10" presetClass="entr" presetSubtype="0" fill="hold" nodeType="with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fade">
                                          <p:cBhvr>
                                            <p:cTn id="40" dur="500"/>
                                            <p:tgtEl>
                                              <p:spTgt spid="79"/>
                                            </p:tgtEl>
                                          </p:cBhvr>
                                        </p:animEffect>
                                      </p:childTnLst>
                                    </p:cTn>
                                  </p:par>
                                  <p:par>
                                    <p:cTn id="41" presetID="10" presetClass="entr" presetSubtype="0" fill="hold" nodeType="with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fade">
                                          <p:cBhvr>
                                            <p:cTn id="43" dur="500"/>
                                            <p:tgtEl>
                                              <p:spTgt spid="80"/>
                                            </p:tgtEl>
                                          </p:cBhvr>
                                        </p:animEffect>
                                      </p:childTnLst>
                                    </p:cTn>
                                  </p:par>
                                  <p:par>
                                    <p:cTn id="44" presetID="10" presetClass="entr" presetSubtype="0" fill="hold" nodeType="withEffect">
                                      <p:stCondLst>
                                        <p:cond delay="0"/>
                                      </p:stCondLst>
                                      <p:childTnLst>
                                        <p:set>
                                          <p:cBhvr>
                                            <p:cTn id="45" dur="1" fill="hold">
                                              <p:stCondLst>
                                                <p:cond delay="0"/>
                                              </p:stCondLst>
                                            </p:cTn>
                                            <p:tgtEl>
                                              <p:spTgt spid="81"/>
                                            </p:tgtEl>
                                            <p:attrNameLst>
                                              <p:attrName>style.visibility</p:attrName>
                                            </p:attrNameLst>
                                          </p:cBhvr>
                                          <p:to>
                                            <p:strVal val="visible"/>
                                          </p:to>
                                        </p:set>
                                        <p:animEffect transition="in" filter="fade">
                                          <p:cBhvr>
                                            <p:cTn id="46" dur="500"/>
                                            <p:tgtEl>
                                              <p:spTgt spid="81"/>
                                            </p:tgtEl>
                                          </p:cBhvr>
                                        </p:animEffect>
                                      </p:childTnLst>
                                    </p:cTn>
                                  </p:par>
                                  <p:par>
                                    <p:cTn id="47" presetID="10" presetClass="entr" presetSubtype="0" fill="hold" nodeType="withEffect">
                                      <p:stCondLst>
                                        <p:cond delay="0"/>
                                      </p:stCondLst>
                                      <p:childTnLst>
                                        <p:set>
                                          <p:cBhvr>
                                            <p:cTn id="48" dur="1" fill="hold">
                                              <p:stCondLst>
                                                <p:cond delay="0"/>
                                              </p:stCondLst>
                                            </p:cTn>
                                            <p:tgtEl>
                                              <p:spTgt spid="82"/>
                                            </p:tgtEl>
                                            <p:attrNameLst>
                                              <p:attrName>style.visibility</p:attrName>
                                            </p:attrNameLst>
                                          </p:cBhvr>
                                          <p:to>
                                            <p:strVal val="visible"/>
                                          </p:to>
                                        </p:set>
                                        <p:animEffect transition="in" filter="fade">
                                          <p:cBhvr>
                                            <p:cTn id="49" dur="500"/>
                                            <p:tgtEl>
                                              <p:spTgt spid="8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6"/>
                                            </p:tgtEl>
                                            <p:attrNameLst>
                                              <p:attrName>style.visibility</p:attrName>
                                            </p:attrNameLst>
                                          </p:cBhvr>
                                          <p:to>
                                            <p:strVal val="visible"/>
                                          </p:to>
                                        </p:set>
                                        <p:animEffect transition="in" filter="fade">
                                          <p:cBhvr>
                                            <p:cTn id="52" dur="500"/>
                                            <p:tgtEl>
                                              <p:spTgt spid="8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5"/>
                                            </p:tgtEl>
                                            <p:attrNameLst>
                                              <p:attrName>style.visibility</p:attrName>
                                            </p:attrNameLst>
                                          </p:cBhvr>
                                          <p:to>
                                            <p:strVal val="visible"/>
                                          </p:to>
                                        </p:set>
                                        <p:animEffect transition="in" filter="fade">
                                          <p:cBhvr>
                                            <p:cTn id="55" dur="500"/>
                                            <p:tgtEl>
                                              <p:spTgt spid="8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4"/>
                                            </p:tgtEl>
                                            <p:attrNameLst>
                                              <p:attrName>style.visibility</p:attrName>
                                            </p:attrNameLst>
                                          </p:cBhvr>
                                          <p:to>
                                            <p:strVal val="visible"/>
                                          </p:to>
                                        </p:set>
                                        <p:animEffect transition="in" filter="fade">
                                          <p:cBhvr>
                                            <p:cTn id="58" dur="500"/>
                                            <p:tgtEl>
                                              <p:spTgt spid="8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83"/>
                                            </p:tgtEl>
                                            <p:attrNameLst>
                                              <p:attrName>style.visibility</p:attrName>
                                            </p:attrNameLst>
                                          </p:cBhvr>
                                          <p:to>
                                            <p:strVal val="visible"/>
                                          </p:to>
                                        </p:set>
                                        <p:animEffect transition="in" filter="fade">
                                          <p:cBhvr>
                                            <p:cTn id="61" dur="500"/>
                                            <p:tgtEl>
                                              <p:spTgt spid="83"/>
                                            </p:tgtEl>
                                          </p:cBhvr>
                                        </p:animEffect>
                                      </p:childTnLst>
                                    </p:cTn>
                                  </p:par>
                                </p:childTnLst>
                              </p:cTn>
                            </p:par>
                            <p:par>
                              <p:cTn id="62" fill="hold">
                                <p:stCondLst>
                                  <p:cond delay="3300"/>
                                </p:stCondLst>
                                <p:childTnLst>
                                  <p:par>
                                    <p:cTn id="63" presetID="22" presetClass="entr" presetSubtype="8" fill="hold" grpId="0" nodeType="afterEffect">
                                      <p:stCondLst>
                                        <p:cond delay="0"/>
                                      </p:stCondLst>
                                      <p:childTnLst>
                                        <p:set>
                                          <p:cBhvr>
                                            <p:cTn id="64" dur="1" fill="hold">
                                              <p:stCondLst>
                                                <p:cond delay="0"/>
                                              </p:stCondLst>
                                            </p:cTn>
                                            <p:tgtEl>
                                              <p:spTgt spid="87"/>
                                            </p:tgtEl>
                                            <p:attrNameLst>
                                              <p:attrName>style.visibility</p:attrName>
                                            </p:attrNameLst>
                                          </p:cBhvr>
                                          <p:to>
                                            <p:strVal val="visible"/>
                                          </p:to>
                                        </p:set>
                                        <p:animEffect transition="in" filter="wipe(left)">
                                          <p:cBhvr>
                                            <p:cTn id="65" dur="500"/>
                                            <p:tgtEl>
                                              <p:spTgt spid="87"/>
                                            </p:tgtEl>
                                          </p:cBhvr>
                                        </p:animEffect>
                                      </p:childTnLst>
                                    </p:cTn>
                                  </p:par>
                                </p:childTnLst>
                              </p:cTn>
                            </p:par>
                            <p:par>
                              <p:cTn id="66" fill="hold">
                                <p:stCondLst>
                                  <p:cond delay="3800"/>
                                </p:stCondLst>
                                <p:childTnLst>
                                  <p:par>
                                    <p:cTn id="67" presetID="22" presetClass="entr" presetSubtype="8" fill="hold" grpId="0" nodeType="afterEffect">
                                      <p:stCondLst>
                                        <p:cond delay="0"/>
                                      </p:stCondLst>
                                      <p:iterate type="lt">
                                        <p:tmPct val="30000"/>
                                      </p:iterate>
                                      <p:childTnLst>
                                        <p:set>
                                          <p:cBhvr>
                                            <p:cTn id="68" dur="1" fill="hold">
                                              <p:stCondLst>
                                                <p:cond delay="0"/>
                                              </p:stCondLst>
                                            </p:cTn>
                                            <p:tgtEl>
                                              <p:spTgt spid="88"/>
                                            </p:tgtEl>
                                            <p:attrNameLst>
                                              <p:attrName>style.visibility</p:attrName>
                                            </p:attrNameLst>
                                          </p:cBhvr>
                                          <p:to>
                                            <p:strVal val="visible"/>
                                          </p:to>
                                        </p:set>
                                        <p:animEffect transition="in" filter="wipe(left)">
                                          <p:cBhvr>
                                            <p:cTn id="69" dur="100"/>
                                            <p:tgtEl>
                                              <p:spTgt spid="88"/>
                                            </p:tgtEl>
                                          </p:cBhvr>
                                        </p:animEffect>
                                      </p:childTnLst>
                                    </p:cTn>
                                  </p:par>
                                  <p:par>
                                    <p:cTn id="70" presetID="36" presetClass="emph" presetSubtype="0" fill="hold" grpId="1" nodeType="withEffect">
                                      <p:stCondLst>
                                        <p:cond delay="0"/>
                                      </p:stCondLst>
                                      <p:iterate type="lt">
                                        <p:tmPct val="30000"/>
                                      </p:iterate>
                                      <p:childTnLst>
                                        <p:animScale>
                                          <p:cBhvr>
                                            <p:cTn id="71" dur="50" autoRev="1" fill="hold">
                                              <p:stCondLst>
                                                <p:cond delay="0"/>
                                              </p:stCondLst>
                                            </p:cTn>
                                            <p:tgtEl>
                                              <p:spTgt spid="88"/>
                                            </p:tgtEl>
                                          </p:cBhvr>
                                          <p:to x="80000" y="100000"/>
                                        </p:animScale>
                                        <p:anim by="(#ppt_w*0.10)" calcmode="lin" valueType="num">
                                          <p:cBhvr>
                                            <p:cTn id="72" dur="50" autoRev="1" fill="hold">
                                              <p:stCondLst>
                                                <p:cond delay="0"/>
                                              </p:stCondLst>
                                            </p:cTn>
                                            <p:tgtEl>
                                              <p:spTgt spid="88"/>
                                            </p:tgtEl>
                                            <p:attrNameLst>
                                              <p:attrName>ppt_x</p:attrName>
                                            </p:attrNameLst>
                                          </p:cBhvr>
                                        </p:anim>
                                        <p:anim by="(-#ppt_w*0.10)" calcmode="lin" valueType="num">
                                          <p:cBhvr>
                                            <p:cTn id="73" dur="50" autoRev="1" fill="hold">
                                              <p:stCondLst>
                                                <p:cond delay="0"/>
                                              </p:stCondLst>
                                            </p:cTn>
                                            <p:tgtEl>
                                              <p:spTgt spid="88"/>
                                            </p:tgtEl>
                                            <p:attrNameLst>
                                              <p:attrName>ppt_y</p:attrName>
                                            </p:attrNameLst>
                                          </p:cBhvr>
                                        </p:anim>
                                        <p:animRot by="-480000">
                                          <p:cBhvr>
                                            <p:cTn id="74" dur="50" autoRev="1" fill="hold">
                                              <p:stCondLst>
                                                <p:cond delay="0"/>
                                              </p:stCondLst>
                                            </p:cTn>
                                            <p:tgtEl>
                                              <p:spTgt spid="8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4" grpId="0" animBg="1"/>
          <p:bldP spid="83" grpId="0"/>
          <p:bldP spid="84" grpId="0"/>
          <p:bldP spid="85" grpId="0"/>
          <p:bldP spid="86" grpId="0"/>
          <p:bldP spid="87" grpId="0" animBg="1"/>
          <p:bldP spid="88" grpId="0"/>
          <p:bldP spid="88" grpId="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2206" y="58657"/>
            <a:ext cx="3937746" cy="435930"/>
            <a:chOff x="274214" y="217809"/>
            <a:chExt cx="3937746" cy="435930"/>
          </a:xfrm>
        </p:grpSpPr>
        <p:grpSp>
          <p:nvGrpSpPr>
            <p:cNvPr id="3" name="组合 2"/>
            <p:cNvGrpSpPr/>
            <p:nvPr/>
          </p:nvGrpSpPr>
          <p:grpSpPr>
            <a:xfrm>
              <a:off x="274214" y="217809"/>
              <a:ext cx="454527" cy="435930"/>
              <a:chOff x="683568" y="1489348"/>
              <a:chExt cx="2638425" cy="2530475"/>
            </a:xfrm>
          </p:grpSpPr>
          <p:sp>
            <p:nvSpPr>
              <p:cNvPr id="5"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 name="TextBox 3"/>
            <p:cNvSpPr txBox="1"/>
            <p:nvPr/>
          </p:nvSpPr>
          <p:spPr>
            <a:xfrm>
              <a:off x="728742" y="235719"/>
              <a:ext cx="3483218"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rPr>
                <a:t>理论基础与文献综述</a:t>
              </a:r>
              <a:endParaRPr lang="zh-CN" altLang="en-US" sz="2000" b="1" dirty="0">
                <a:solidFill>
                  <a:schemeClr val="bg1"/>
                </a:solidFill>
                <a:latin typeface="微软雅黑" pitchFamily="34" charset="-122"/>
                <a:ea typeface="微软雅黑" pitchFamily="34" charset="-122"/>
              </a:endParaRPr>
            </a:p>
          </p:txBody>
        </p:sp>
      </p:grpSp>
      <p:sp>
        <p:nvSpPr>
          <p:cNvPr id="9" name="Freeform 104"/>
          <p:cNvSpPr>
            <a:spLocks/>
          </p:cNvSpPr>
          <p:nvPr/>
        </p:nvSpPr>
        <p:spPr bwMode="auto">
          <a:xfrm>
            <a:off x="4659967" y="3862571"/>
            <a:ext cx="1156212" cy="1256107"/>
          </a:xfrm>
          <a:custGeom>
            <a:avLst/>
            <a:gdLst>
              <a:gd name="T0" fmla="*/ 0 w 876"/>
              <a:gd name="T1" fmla="*/ 29138806 h 952"/>
              <a:gd name="T2" fmla="*/ 0 w 876"/>
              <a:gd name="T3" fmla="*/ 477871696 h 952"/>
              <a:gd name="T4" fmla="*/ 851127092 w 876"/>
              <a:gd name="T5" fmla="*/ 924662129 h 952"/>
              <a:gd name="T6" fmla="*/ 691784020 w 876"/>
              <a:gd name="T7" fmla="*/ 0 h 952"/>
              <a:gd name="T8" fmla="*/ 367267589 w 876"/>
              <a:gd name="T9" fmla="*/ 0 h 952"/>
              <a:gd name="T10" fmla="*/ 410017760 w 876"/>
              <a:gd name="T11" fmla="*/ 244763215 h 952"/>
              <a:gd name="T12" fmla="*/ 0 w 876"/>
              <a:gd name="T13" fmla="*/ 29138806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close/>
              </a:path>
            </a:pathLst>
          </a:custGeom>
          <a:solidFill>
            <a:srgbClr val="013B6D"/>
          </a:solidFill>
          <a:ln>
            <a:noFill/>
          </a:ln>
          <a:extLst/>
        </p:spPr>
        <p:txBody>
          <a:bodyPr lIns="121914" tIns="60957" rIns="121914" bIns="60957"/>
          <a:lstStyle/>
          <a:p>
            <a:pPr defTabSz="1219140"/>
            <a:endParaRPr lang="zh-CN" altLang="en-US" sz="2400" kern="0">
              <a:solidFill>
                <a:sysClr val="windowText" lastClr="000000"/>
              </a:solidFill>
            </a:endParaRPr>
          </a:p>
        </p:txBody>
      </p:sp>
      <p:sp>
        <p:nvSpPr>
          <p:cNvPr id="10" name="Freeform 106"/>
          <p:cNvSpPr>
            <a:spLocks/>
          </p:cNvSpPr>
          <p:nvPr/>
        </p:nvSpPr>
        <p:spPr bwMode="auto">
          <a:xfrm>
            <a:off x="3173772" y="3843450"/>
            <a:ext cx="1160462" cy="1256105"/>
          </a:xfrm>
          <a:custGeom>
            <a:avLst/>
            <a:gdLst>
              <a:gd name="T0" fmla="*/ 854256123 w 878"/>
              <a:gd name="T1" fmla="*/ 29138806 h 952"/>
              <a:gd name="T2" fmla="*/ 443668360 w 878"/>
              <a:gd name="T3" fmla="*/ 244763215 h 952"/>
              <a:gd name="T4" fmla="*/ 484532161 w 878"/>
              <a:gd name="T5" fmla="*/ 0 h 952"/>
              <a:gd name="T6" fmla="*/ 159564590 w 878"/>
              <a:gd name="T7" fmla="*/ 0 h 952"/>
              <a:gd name="T8" fmla="*/ 0 w 878"/>
              <a:gd name="T9" fmla="*/ 924662129 h 952"/>
              <a:gd name="T10" fmla="*/ 854256123 w 878"/>
              <a:gd name="T11" fmla="*/ 477871696 h 952"/>
              <a:gd name="T12" fmla="*/ 854256123 w 878"/>
              <a:gd name="T13" fmla="*/ 29138806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8" h="952">
                <a:moveTo>
                  <a:pt x="878" y="30"/>
                </a:moveTo>
                <a:lnTo>
                  <a:pt x="456" y="252"/>
                </a:lnTo>
                <a:lnTo>
                  <a:pt x="498" y="0"/>
                </a:lnTo>
                <a:lnTo>
                  <a:pt x="164" y="0"/>
                </a:lnTo>
                <a:lnTo>
                  <a:pt x="0" y="952"/>
                </a:lnTo>
                <a:lnTo>
                  <a:pt x="878" y="492"/>
                </a:lnTo>
                <a:lnTo>
                  <a:pt x="878" y="30"/>
                </a:lnTo>
                <a:close/>
              </a:path>
            </a:pathLst>
          </a:custGeom>
          <a:solidFill>
            <a:srgbClr val="013B6D"/>
          </a:solidFill>
          <a:ln>
            <a:noFill/>
          </a:ln>
          <a:extLst/>
        </p:spPr>
        <p:txBody>
          <a:bodyPr lIns="121914" tIns="60957" rIns="121914" bIns="60957"/>
          <a:lstStyle/>
          <a:p>
            <a:pPr defTabSz="1219140"/>
            <a:endParaRPr lang="zh-CN" altLang="en-US" sz="2400" kern="0">
              <a:solidFill>
                <a:sysClr val="windowText" lastClr="000000"/>
              </a:solidFill>
            </a:endParaRPr>
          </a:p>
        </p:txBody>
      </p:sp>
      <p:sp>
        <p:nvSpPr>
          <p:cNvPr id="11" name="Freeform 108"/>
          <p:cNvSpPr>
            <a:spLocks/>
          </p:cNvSpPr>
          <p:nvPr/>
        </p:nvSpPr>
        <p:spPr bwMode="auto">
          <a:xfrm>
            <a:off x="4464218" y="1345332"/>
            <a:ext cx="2023372" cy="2380438"/>
          </a:xfrm>
          <a:custGeom>
            <a:avLst/>
            <a:gdLst>
              <a:gd name="T0" fmla="*/ 460241095 w 1534"/>
              <a:gd name="T1" fmla="*/ 934440516 h 1804"/>
              <a:gd name="T2" fmla="*/ 0 w 1534"/>
              <a:gd name="T3" fmla="*/ 0 h 1804"/>
              <a:gd name="T4" fmla="*/ 0 w 1534"/>
              <a:gd name="T5" fmla="*/ 679947018 h 1804"/>
              <a:gd name="T6" fmla="*/ 238859290 w 1534"/>
              <a:gd name="T7" fmla="*/ 1165622896 h 1804"/>
              <a:gd name="T8" fmla="*/ 774835825 w 1534"/>
              <a:gd name="T9" fmla="*/ 1243330563 h 1804"/>
              <a:gd name="T10" fmla="*/ 388389322 w 1534"/>
              <a:gd name="T11" fmla="*/ 1622157906 h 1804"/>
              <a:gd name="T12" fmla="*/ 409750474 w 1534"/>
              <a:gd name="T13" fmla="*/ 1752319530 h 1804"/>
              <a:gd name="T14" fmla="*/ 802023462 w 1534"/>
              <a:gd name="T15" fmla="*/ 1752319530 h 1804"/>
              <a:gd name="T16" fmla="*/ 1489471863 w 1534"/>
              <a:gd name="T17" fmla="*/ 1084029057 h 1804"/>
              <a:gd name="T18" fmla="*/ 460241095 w 1534"/>
              <a:gd name="T19" fmla="*/ 934440516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rgbClr val="013B6D"/>
          </a:solidFill>
          <a:ln>
            <a:noFill/>
          </a:ln>
          <a:extLst/>
        </p:spPr>
        <p:txBody>
          <a:bodyPr lIns="121914" tIns="60957" rIns="121914" bIns="60957"/>
          <a:lstStyle/>
          <a:p>
            <a:pPr defTabSz="1219140"/>
            <a:endParaRPr lang="zh-CN" altLang="en-US" sz="2400" kern="0">
              <a:solidFill>
                <a:sysClr val="windowText" lastClr="000000"/>
              </a:solidFill>
            </a:endParaRPr>
          </a:p>
        </p:txBody>
      </p:sp>
      <p:sp>
        <p:nvSpPr>
          <p:cNvPr id="12" name="Freeform 109"/>
          <p:cNvSpPr>
            <a:spLocks/>
          </p:cNvSpPr>
          <p:nvPr/>
        </p:nvSpPr>
        <p:spPr bwMode="auto">
          <a:xfrm>
            <a:off x="2464084" y="1353836"/>
            <a:ext cx="2023372" cy="2380438"/>
          </a:xfrm>
          <a:custGeom>
            <a:avLst/>
            <a:gdLst>
              <a:gd name="T0" fmla="*/ 1029230767 w 1534"/>
              <a:gd name="T1" fmla="*/ 934440516 h 1804"/>
              <a:gd name="T2" fmla="*/ 0 w 1534"/>
              <a:gd name="T3" fmla="*/ 1084029057 h 1804"/>
              <a:gd name="T4" fmla="*/ 687448400 w 1534"/>
              <a:gd name="T5" fmla="*/ 1752319530 h 1804"/>
              <a:gd name="T6" fmla="*/ 1079721389 w 1534"/>
              <a:gd name="T7" fmla="*/ 1752319530 h 1804"/>
              <a:gd name="T8" fmla="*/ 1103024374 w 1534"/>
              <a:gd name="T9" fmla="*/ 1622157906 h 1804"/>
              <a:gd name="T10" fmla="*/ 714636037 w 1534"/>
              <a:gd name="T11" fmla="*/ 1243330563 h 1804"/>
              <a:gd name="T12" fmla="*/ 1250612572 w 1534"/>
              <a:gd name="T13" fmla="*/ 1165622896 h 1804"/>
              <a:gd name="T14" fmla="*/ 1489471863 w 1534"/>
              <a:gd name="T15" fmla="*/ 679947018 h 1804"/>
              <a:gd name="T16" fmla="*/ 1489471863 w 1534"/>
              <a:gd name="T17" fmla="*/ 0 h 1804"/>
              <a:gd name="T18" fmla="*/ 1029230767 w 1534"/>
              <a:gd name="T19" fmla="*/ 934440516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rgbClr val="013B6D"/>
          </a:solidFill>
          <a:ln>
            <a:noFill/>
          </a:ln>
          <a:extLst/>
        </p:spPr>
        <p:txBody>
          <a:bodyPr lIns="121914" tIns="60957" rIns="121914" bIns="60957"/>
          <a:lstStyle/>
          <a:p>
            <a:pPr defTabSz="1219140"/>
            <a:endParaRPr lang="zh-CN" altLang="en-US" sz="2400" kern="0">
              <a:solidFill>
                <a:sysClr val="windowText" lastClr="000000"/>
              </a:solidFill>
            </a:endParaRPr>
          </a:p>
        </p:txBody>
      </p:sp>
      <p:sp>
        <p:nvSpPr>
          <p:cNvPr id="13" name="Freeform 121"/>
          <p:cNvSpPr>
            <a:spLocks/>
          </p:cNvSpPr>
          <p:nvPr/>
        </p:nvSpPr>
        <p:spPr bwMode="auto">
          <a:xfrm>
            <a:off x="4192276" y="3186007"/>
            <a:ext cx="255047" cy="252921"/>
          </a:xfrm>
          <a:custGeom>
            <a:avLst/>
            <a:gdLst>
              <a:gd name="T0" fmla="*/ 187748664 w 192"/>
              <a:gd name="T1" fmla="*/ 93092784 h 192"/>
              <a:gd name="T2" fmla="*/ 187748664 w 192"/>
              <a:gd name="T3" fmla="*/ 93092784 h 192"/>
              <a:gd name="T4" fmla="*/ 185793063 w 192"/>
              <a:gd name="T5" fmla="*/ 112486868 h 192"/>
              <a:gd name="T6" fmla="*/ 179926258 w 192"/>
              <a:gd name="T7" fmla="*/ 129941642 h 192"/>
              <a:gd name="T8" fmla="*/ 170147258 w 192"/>
              <a:gd name="T9" fmla="*/ 145457106 h 192"/>
              <a:gd name="T10" fmla="*/ 160368258 w 192"/>
              <a:gd name="T11" fmla="*/ 159032277 h 192"/>
              <a:gd name="T12" fmla="*/ 146679047 w 192"/>
              <a:gd name="T13" fmla="*/ 170669121 h 192"/>
              <a:gd name="T14" fmla="*/ 129077641 w 192"/>
              <a:gd name="T15" fmla="*/ 178427345 h 192"/>
              <a:gd name="T16" fmla="*/ 113431836 w 192"/>
              <a:gd name="T17" fmla="*/ 184245275 h 192"/>
              <a:gd name="T18" fmla="*/ 93874828 w 192"/>
              <a:gd name="T19" fmla="*/ 186184585 h 192"/>
              <a:gd name="T20" fmla="*/ 93874828 w 192"/>
              <a:gd name="T21" fmla="*/ 186184585 h 192"/>
              <a:gd name="T22" fmla="*/ 74316828 w 192"/>
              <a:gd name="T23" fmla="*/ 184245275 h 192"/>
              <a:gd name="T24" fmla="*/ 56715422 w 192"/>
              <a:gd name="T25" fmla="*/ 178427345 h 192"/>
              <a:gd name="T26" fmla="*/ 41069617 w 192"/>
              <a:gd name="T27" fmla="*/ 170669121 h 192"/>
              <a:gd name="T28" fmla="*/ 27380406 w 192"/>
              <a:gd name="T29" fmla="*/ 159032277 h 192"/>
              <a:gd name="T30" fmla="*/ 15645805 w 192"/>
              <a:gd name="T31" fmla="*/ 145457106 h 192"/>
              <a:gd name="T32" fmla="*/ 7822406 w 192"/>
              <a:gd name="T33" fmla="*/ 129941642 h 192"/>
              <a:gd name="T34" fmla="*/ 1955602 w 192"/>
              <a:gd name="T35" fmla="*/ 112486868 h 192"/>
              <a:gd name="T36" fmla="*/ 0 w 192"/>
              <a:gd name="T37" fmla="*/ 93092784 h 192"/>
              <a:gd name="T38" fmla="*/ 0 w 192"/>
              <a:gd name="T39" fmla="*/ 93092784 h 192"/>
              <a:gd name="T40" fmla="*/ 1955602 w 192"/>
              <a:gd name="T41" fmla="*/ 73697716 h 192"/>
              <a:gd name="T42" fmla="*/ 7822406 w 192"/>
              <a:gd name="T43" fmla="*/ 56242942 h 192"/>
              <a:gd name="T44" fmla="*/ 15645805 w 192"/>
              <a:gd name="T45" fmla="*/ 40727478 h 192"/>
              <a:gd name="T46" fmla="*/ 27380406 w 192"/>
              <a:gd name="T47" fmla="*/ 27152308 h 192"/>
              <a:gd name="T48" fmla="*/ 41069617 w 192"/>
              <a:gd name="T49" fmla="*/ 17454774 h 192"/>
              <a:gd name="T50" fmla="*/ 56715422 w 192"/>
              <a:gd name="T51" fmla="*/ 7757240 h 192"/>
              <a:gd name="T52" fmla="*/ 74316828 w 192"/>
              <a:gd name="T53" fmla="*/ 1939310 h 192"/>
              <a:gd name="T54" fmla="*/ 93874828 w 192"/>
              <a:gd name="T55" fmla="*/ 0 h 192"/>
              <a:gd name="T56" fmla="*/ 93874828 w 192"/>
              <a:gd name="T57" fmla="*/ 0 h 192"/>
              <a:gd name="T58" fmla="*/ 113431836 w 192"/>
              <a:gd name="T59" fmla="*/ 1939310 h 192"/>
              <a:gd name="T60" fmla="*/ 129077641 w 192"/>
              <a:gd name="T61" fmla="*/ 7757240 h 192"/>
              <a:gd name="T62" fmla="*/ 146679047 w 192"/>
              <a:gd name="T63" fmla="*/ 17454774 h 192"/>
              <a:gd name="T64" fmla="*/ 160368258 w 192"/>
              <a:gd name="T65" fmla="*/ 27152308 h 192"/>
              <a:gd name="T66" fmla="*/ 170147258 w 192"/>
              <a:gd name="T67" fmla="*/ 40727478 h 192"/>
              <a:gd name="T68" fmla="*/ 179926258 w 192"/>
              <a:gd name="T69" fmla="*/ 56242942 h 192"/>
              <a:gd name="T70" fmla="*/ 185793063 w 192"/>
              <a:gd name="T71" fmla="*/ 73697716 h 192"/>
              <a:gd name="T72" fmla="*/ 187748664 w 192"/>
              <a:gd name="T73" fmla="*/ 93092784 h 192"/>
              <a:gd name="T74" fmla="*/ 187748664 w 192"/>
              <a:gd name="T75" fmla="*/ 93092784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2">
                <a:moveTo>
                  <a:pt x="192" y="96"/>
                </a:moveTo>
                <a:lnTo>
                  <a:pt x="192" y="96"/>
                </a:lnTo>
                <a:lnTo>
                  <a:pt x="190" y="116"/>
                </a:lnTo>
                <a:lnTo>
                  <a:pt x="184" y="134"/>
                </a:lnTo>
                <a:lnTo>
                  <a:pt x="174" y="150"/>
                </a:lnTo>
                <a:lnTo>
                  <a:pt x="164" y="164"/>
                </a:lnTo>
                <a:lnTo>
                  <a:pt x="150" y="176"/>
                </a:lnTo>
                <a:lnTo>
                  <a:pt x="132" y="184"/>
                </a:lnTo>
                <a:lnTo>
                  <a:pt x="116" y="190"/>
                </a:lnTo>
                <a:lnTo>
                  <a:pt x="96" y="192"/>
                </a:lnTo>
                <a:lnTo>
                  <a:pt x="76" y="190"/>
                </a:lnTo>
                <a:lnTo>
                  <a:pt x="58" y="184"/>
                </a:lnTo>
                <a:lnTo>
                  <a:pt x="42" y="176"/>
                </a:lnTo>
                <a:lnTo>
                  <a:pt x="28" y="164"/>
                </a:lnTo>
                <a:lnTo>
                  <a:pt x="16" y="150"/>
                </a:lnTo>
                <a:lnTo>
                  <a:pt x="8" y="134"/>
                </a:lnTo>
                <a:lnTo>
                  <a:pt x="2" y="116"/>
                </a:lnTo>
                <a:lnTo>
                  <a:pt x="0" y="96"/>
                </a:lnTo>
                <a:lnTo>
                  <a:pt x="2" y="76"/>
                </a:lnTo>
                <a:lnTo>
                  <a:pt x="8" y="58"/>
                </a:lnTo>
                <a:lnTo>
                  <a:pt x="16" y="42"/>
                </a:lnTo>
                <a:lnTo>
                  <a:pt x="28" y="28"/>
                </a:lnTo>
                <a:lnTo>
                  <a:pt x="42" y="18"/>
                </a:lnTo>
                <a:lnTo>
                  <a:pt x="58" y="8"/>
                </a:lnTo>
                <a:lnTo>
                  <a:pt x="76" y="2"/>
                </a:lnTo>
                <a:lnTo>
                  <a:pt x="96" y="0"/>
                </a:lnTo>
                <a:lnTo>
                  <a:pt x="116" y="2"/>
                </a:lnTo>
                <a:lnTo>
                  <a:pt x="132" y="8"/>
                </a:lnTo>
                <a:lnTo>
                  <a:pt x="150" y="18"/>
                </a:lnTo>
                <a:lnTo>
                  <a:pt x="164" y="28"/>
                </a:lnTo>
                <a:lnTo>
                  <a:pt x="174" y="42"/>
                </a:lnTo>
                <a:lnTo>
                  <a:pt x="184" y="58"/>
                </a:lnTo>
                <a:lnTo>
                  <a:pt x="190" y="76"/>
                </a:lnTo>
                <a:lnTo>
                  <a:pt x="192" y="96"/>
                </a:lnTo>
                <a:close/>
              </a:path>
            </a:pathLst>
          </a:custGeom>
          <a:solidFill>
            <a:srgbClr val="013B6D"/>
          </a:solidFill>
          <a:ln>
            <a:solidFill>
              <a:srgbClr val="013B6D"/>
            </a:solidFill>
          </a:ln>
          <a:extLst/>
        </p:spPr>
        <p:txBody>
          <a:bodyPr lIns="121914" tIns="60957" rIns="121914" bIns="60957"/>
          <a:lstStyle/>
          <a:p>
            <a:pPr defTabSz="1219140"/>
            <a:endParaRPr lang="zh-CN" altLang="en-US" sz="2400" kern="0">
              <a:solidFill>
                <a:sysClr val="windowText" lastClr="000000"/>
              </a:solidFill>
            </a:endParaRPr>
          </a:p>
        </p:txBody>
      </p:sp>
      <p:sp>
        <p:nvSpPr>
          <p:cNvPr id="14" name="Freeform 122"/>
          <p:cNvSpPr>
            <a:spLocks/>
          </p:cNvSpPr>
          <p:nvPr/>
        </p:nvSpPr>
        <p:spPr bwMode="auto">
          <a:xfrm>
            <a:off x="4503847" y="3135578"/>
            <a:ext cx="316684" cy="316685"/>
          </a:xfrm>
          <a:custGeom>
            <a:avLst/>
            <a:gdLst>
              <a:gd name="T0" fmla="*/ 233121011 w 240"/>
              <a:gd name="T1" fmla="*/ 116560999 h 240"/>
              <a:gd name="T2" fmla="*/ 233121011 w 240"/>
              <a:gd name="T3" fmla="*/ 116560999 h 240"/>
              <a:gd name="T4" fmla="*/ 231178451 w 240"/>
              <a:gd name="T5" fmla="*/ 128217394 h 240"/>
              <a:gd name="T6" fmla="*/ 231178451 w 240"/>
              <a:gd name="T7" fmla="*/ 139872804 h 240"/>
              <a:gd name="T8" fmla="*/ 223407225 w 240"/>
              <a:gd name="T9" fmla="*/ 161243027 h 240"/>
              <a:gd name="T10" fmla="*/ 211751865 w 240"/>
              <a:gd name="T11" fmla="*/ 180669696 h 240"/>
              <a:gd name="T12" fmla="*/ 198152958 w 240"/>
              <a:gd name="T13" fmla="*/ 198153796 h 240"/>
              <a:gd name="T14" fmla="*/ 180668932 w 240"/>
              <a:gd name="T15" fmla="*/ 211752760 h 240"/>
              <a:gd name="T16" fmla="*/ 161242345 w 240"/>
              <a:gd name="T17" fmla="*/ 223408170 h 240"/>
              <a:gd name="T18" fmla="*/ 139872213 w 240"/>
              <a:gd name="T19" fmla="*/ 229236860 h 240"/>
              <a:gd name="T20" fmla="*/ 128216852 w 240"/>
              <a:gd name="T21" fmla="*/ 231179429 h 240"/>
              <a:gd name="T22" fmla="*/ 116560506 w 240"/>
              <a:gd name="T23" fmla="*/ 233121997 h 240"/>
              <a:gd name="T24" fmla="*/ 116560506 w 240"/>
              <a:gd name="T25" fmla="*/ 233121997 h 240"/>
              <a:gd name="T26" fmla="*/ 104904160 w 240"/>
              <a:gd name="T27" fmla="*/ 231179429 h 240"/>
              <a:gd name="T28" fmla="*/ 93248799 w 240"/>
              <a:gd name="T29" fmla="*/ 229236860 h 240"/>
              <a:gd name="T30" fmla="*/ 69936106 w 240"/>
              <a:gd name="T31" fmla="*/ 223408170 h 240"/>
              <a:gd name="T32" fmla="*/ 50509520 w 240"/>
              <a:gd name="T33" fmla="*/ 211752760 h 240"/>
              <a:gd name="T34" fmla="*/ 33025493 w 240"/>
              <a:gd name="T35" fmla="*/ 198153796 h 240"/>
              <a:gd name="T36" fmla="*/ 19426587 w 240"/>
              <a:gd name="T37" fmla="*/ 180669696 h 240"/>
              <a:gd name="T38" fmla="*/ 7770240 w 240"/>
              <a:gd name="T39" fmla="*/ 161243027 h 240"/>
              <a:gd name="T40" fmla="*/ 1942560 w 240"/>
              <a:gd name="T41" fmla="*/ 139872804 h 240"/>
              <a:gd name="T42" fmla="*/ 0 w 240"/>
              <a:gd name="T43" fmla="*/ 128217394 h 240"/>
              <a:gd name="T44" fmla="*/ 0 w 240"/>
              <a:gd name="T45" fmla="*/ 116560999 h 240"/>
              <a:gd name="T46" fmla="*/ 0 w 240"/>
              <a:gd name="T47" fmla="*/ 116560999 h 240"/>
              <a:gd name="T48" fmla="*/ 0 w 240"/>
              <a:gd name="T49" fmla="*/ 104904603 h 240"/>
              <a:gd name="T50" fmla="*/ 1942560 w 240"/>
              <a:gd name="T51" fmla="*/ 93249193 h 240"/>
              <a:gd name="T52" fmla="*/ 7770240 w 240"/>
              <a:gd name="T53" fmla="*/ 69936402 h 240"/>
              <a:gd name="T54" fmla="*/ 19426587 w 240"/>
              <a:gd name="T55" fmla="*/ 50509733 h 240"/>
              <a:gd name="T56" fmla="*/ 33025493 w 240"/>
              <a:gd name="T57" fmla="*/ 33025633 h 240"/>
              <a:gd name="T58" fmla="*/ 50509520 w 240"/>
              <a:gd name="T59" fmla="*/ 19426669 h 240"/>
              <a:gd name="T60" fmla="*/ 69936106 w 240"/>
              <a:gd name="T61" fmla="*/ 7770273 h 240"/>
              <a:gd name="T62" fmla="*/ 93248799 w 240"/>
              <a:gd name="T63" fmla="*/ 1942568 h 240"/>
              <a:gd name="T64" fmla="*/ 104904160 w 240"/>
              <a:gd name="T65" fmla="*/ 0 h 240"/>
              <a:gd name="T66" fmla="*/ 116560506 w 240"/>
              <a:gd name="T67" fmla="*/ 0 h 240"/>
              <a:gd name="T68" fmla="*/ 116560506 w 240"/>
              <a:gd name="T69" fmla="*/ 0 h 240"/>
              <a:gd name="T70" fmla="*/ 128216852 w 240"/>
              <a:gd name="T71" fmla="*/ 0 h 240"/>
              <a:gd name="T72" fmla="*/ 139872213 w 240"/>
              <a:gd name="T73" fmla="*/ 1942568 h 240"/>
              <a:gd name="T74" fmla="*/ 161242345 w 240"/>
              <a:gd name="T75" fmla="*/ 7770273 h 240"/>
              <a:gd name="T76" fmla="*/ 180668932 w 240"/>
              <a:gd name="T77" fmla="*/ 19426669 h 240"/>
              <a:gd name="T78" fmla="*/ 198152958 w 240"/>
              <a:gd name="T79" fmla="*/ 33025633 h 240"/>
              <a:gd name="T80" fmla="*/ 211751865 w 240"/>
              <a:gd name="T81" fmla="*/ 50509733 h 240"/>
              <a:gd name="T82" fmla="*/ 223407225 w 240"/>
              <a:gd name="T83" fmla="*/ 69936402 h 240"/>
              <a:gd name="T84" fmla="*/ 231178451 w 240"/>
              <a:gd name="T85" fmla="*/ 93249193 h 240"/>
              <a:gd name="T86" fmla="*/ 231178451 w 240"/>
              <a:gd name="T87" fmla="*/ 104904603 h 240"/>
              <a:gd name="T88" fmla="*/ 233121011 w 240"/>
              <a:gd name="T89" fmla="*/ 116560999 h 240"/>
              <a:gd name="T90" fmla="*/ 233121011 w 240"/>
              <a:gd name="T91" fmla="*/ 116560999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0" h="240">
                <a:moveTo>
                  <a:pt x="240" y="120"/>
                </a:moveTo>
                <a:lnTo>
                  <a:pt x="240" y="120"/>
                </a:lnTo>
                <a:lnTo>
                  <a:pt x="238" y="132"/>
                </a:lnTo>
                <a:lnTo>
                  <a:pt x="238" y="144"/>
                </a:lnTo>
                <a:lnTo>
                  <a:pt x="230" y="166"/>
                </a:lnTo>
                <a:lnTo>
                  <a:pt x="218" y="186"/>
                </a:lnTo>
                <a:lnTo>
                  <a:pt x="204" y="204"/>
                </a:lnTo>
                <a:lnTo>
                  <a:pt x="186" y="218"/>
                </a:lnTo>
                <a:lnTo>
                  <a:pt x="166" y="230"/>
                </a:lnTo>
                <a:lnTo>
                  <a:pt x="144" y="236"/>
                </a:lnTo>
                <a:lnTo>
                  <a:pt x="132" y="238"/>
                </a:lnTo>
                <a:lnTo>
                  <a:pt x="120" y="240"/>
                </a:lnTo>
                <a:lnTo>
                  <a:pt x="108" y="238"/>
                </a:lnTo>
                <a:lnTo>
                  <a:pt x="96" y="236"/>
                </a:lnTo>
                <a:lnTo>
                  <a:pt x="72" y="230"/>
                </a:lnTo>
                <a:lnTo>
                  <a:pt x="52" y="218"/>
                </a:lnTo>
                <a:lnTo>
                  <a:pt x="34" y="204"/>
                </a:lnTo>
                <a:lnTo>
                  <a:pt x="20" y="186"/>
                </a:lnTo>
                <a:lnTo>
                  <a:pt x="8" y="166"/>
                </a:lnTo>
                <a:lnTo>
                  <a:pt x="2" y="144"/>
                </a:lnTo>
                <a:lnTo>
                  <a:pt x="0" y="132"/>
                </a:lnTo>
                <a:lnTo>
                  <a:pt x="0" y="120"/>
                </a:lnTo>
                <a:lnTo>
                  <a:pt x="0" y="108"/>
                </a:lnTo>
                <a:lnTo>
                  <a:pt x="2" y="96"/>
                </a:lnTo>
                <a:lnTo>
                  <a:pt x="8" y="72"/>
                </a:lnTo>
                <a:lnTo>
                  <a:pt x="20" y="52"/>
                </a:lnTo>
                <a:lnTo>
                  <a:pt x="34" y="34"/>
                </a:lnTo>
                <a:lnTo>
                  <a:pt x="52" y="20"/>
                </a:lnTo>
                <a:lnTo>
                  <a:pt x="72" y="8"/>
                </a:lnTo>
                <a:lnTo>
                  <a:pt x="96" y="2"/>
                </a:lnTo>
                <a:lnTo>
                  <a:pt x="108" y="0"/>
                </a:lnTo>
                <a:lnTo>
                  <a:pt x="120" y="0"/>
                </a:lnTo>
                <a:lnTo>
                  <a:pt x="132" y="0"/>
                </a:lnTo>
                <a:lnTo>
                  <a:pt x="144" y="2"/>
                </a:lnTo>
                <a:lnTo>
                  <a:pt x="166" y="8"/>
                </a:lnTo>
                <a:lnTo>
                  <a:pt x="186" y="20"/>
                </a:lnTo>
                <a:lnTo>
                  <a:pt x="204" y="34"/>
                </a:lnTo>
                <a:lnTo>
                  <a:pt x="218" y="52"/>
                </a:lnTo>
                <a:lnTo>
                  <a:pt x="230" y="72"/>
                </a:lnTo>
                <a:lnTo>
                  <a:pt x="238" y="96"/>
                </a:lnTo>
                <a:lnTo>
                  <a:pt x="238" y="108"/>
                </a:lnTo>
                <a:lnTo>
                  <a:pt x="240" y="120"/>
                </a:lnTo>
                <a:close/>
              </a:path>
            </a:pathLst>
          </a:custGeom>
          <a:solidFill>
            <a:srgbClr val="013B6D"/>
          </a:solidFill>
          <a:ln>
            <a:solidFill>
              <a:srgbClr val="013B6D"/>
            </a:solidFill>
          </a:ln>
          <a:extLst/>
        </p:spPr>
        <p:txBody>
          <a:bodyPr lIns="121914" tIns="60957" rIns="121914" bIns="60957"/>
          <a:lstStyle/>
          <a:p>
            <a:pPr defTabSz="1219140"/>
            <a:endParaRPr lang="zh-CN" altLang="en-US" sz="2400" kern="0">
              <a:solidFill>
                <a:sysClr val="windowText" lastClr="000000"/>
              </a:solidFill>
            </a:endParaRPr>
          </a:p>
        </p:txBody>
      </p:sp>
      <p:sp>
        <p:nvSpPr>
          <p:cNvPr id="15" name="Freeform 123"/>
          <p:cNvSpPr>
            <a:spLocks/>
          </p:cNvSpPr>
          <p:nvPr/>
        </p:nvSpPr>
        <p:spPr bwMode="auto">
          <a:xfrm>
            <a:off x="4192276" y="3489935"/>
            <a:ext cx="255047" cy="248672"/>
          </a:xfrm>
          <a:custGeom>
            <a:avLst/>
            <a:gdLst>
              <a:gd name="T0" fmla="*/ 187748664 w 192"/>
              <a:gd name="T1" fmla="*/ 90563894 h 190"/>
              <a:gd name="T2" fmla="*/ 187748664 w 192"/>
              <a:gd name="T3" fmla="*/ 90563894 h 190"/>
              <a:gd name="T4" fmla="*/ 185793063 w 192"/>
              <a:gd name="T5" fmla="*/ 109833722 h 190"/>
              <a:gd name="T6" fmla="*/ 179926258 w 192"/>
              <a:gd name="T7" fmla="*/ 127175786 h 190"/>
              <a:gd name="T8" fmla="*/ 170147258 w 192"/>
              <a:gd name="T9" fmla="*/ 142591063 h 190"/>
              <a:gd name="T10" fmla="*/ 160368258 w 192"/>
              <a:gd name="T11" fmla="*/ 156078574 h 190"/>
              <a:gd name="T12" fmla="*/ 146679047 w 192"/>
              <a:gd name="T13" fmla="*/ 167640276 h 190"/>
              <a:gd name="T14" fmla="*/ 129077641 w 192"/>
              <a:gd name="T15" fmla="*/ 175348403 h 190"/>
              <a:gd name="T16" fmla="*/ 113431836 w 192"/>
              <a:gd name="T17" fmla="*/ 181128765 h 190"/>
              <a:gd name="T18" fmla="*/ 93874828 w 192"/>
              <a:gd name="T19" fmla="*/ 183055552 h 190"/>
              <a:gd name="T20" fmla="*/ 93874828 w 192"/>
              <a:gd name="T21" fmla="*/ 183055552 h 190"/>
              <a:gd name="T22" fmla="*/ 74316828 w 192"/>
              <a:gd name="T23" fmla="*/ 181128765 h 190"/>
              <a:gd name="T24" fmla="*/ 56715422 w 192"/>
              <a:gd name="T25" fmla="*/ 175348403 h 190"/>
              <a:gd name="T26" fmla="*/ 41069617 w 192"/>
              <a:gd name="T27" fmla="*/ 167640276 h 190"/>
              <a:gd name="T28" fmla="*/ 27380406 w 192"/>
              <a:gd name="T29" fmla="*/ 156078574 h 190"/>
              <a:gd name="T30" fmla="*/ 15645805 w 192"/>
              <a:gd name="T31" fmla="*/ 142591063 h 190"/>
              <a:gd name="T32" fmla="*/ 7822406 w 192"/>
              <a:gd name="T33" fmla="*/ 127175786 h 190"/>
              <a:gd name="T34" fmla="*/ 1955602 w 192"/>
              <a:gd name="T35" fmla="*/ 109833722 h 190"/>
              <a:gd name="T36" fmla="*/ 0 w 192"/>
              <a:gd name="T37" fmla="*/ 90563894 h 190"/>
              <a:gd name="T38" fmla="*/ 0 w 192"/>
              <a:gd name="T39" fmla="*/ 90563894 h 190"/>
              <a:gd name="T40" fmla="*/ 1955602 w 192"/>
              <a:gd name="T41" fmla="*/ 73221830 h 190"/>
              <a:gd name="T42" fmla="*/ 7822406 w 192"/>
              <a:gd name="T43" fmla="*/ 55879766 h 190"/>
              <a:gd name="T44" fmla="*/ 15645805 w 192"/>
              <a:gd name="T45" fmla="*/ 40464490 h 190"/>
              <a:gd name="T46" fmla="*/ 27380406 w 192"/>
              <a:gd name="T47" fmla="*/ 26976978 h 190"/>
              <a:gd name="T48" fmla="*/ 41069617 w 192"/>
              <a:gd name="T49" fmla="*/ 15415276 h 190"/>
              <a:gd name="T50" fmla="*/ 56715422 w 192"/>
              <a:gd name="T51" fmla="*/ 7707149 h 190"/>
              <a:gd name="T52" fmla="*/ 74316828 w 192"/>
              <a:gd name="T53" fmla="*/ 1926787 h 190"/>
              <a:gd name="T54" fmla="*/ 93874828 w 192"/>
              <a:gd name="T55" fmla="*/ 0 h 190"/>
              <a:gd name="T56" fmla="*/ 93874828 w 192"/>
              <a:gd name="T57" fmla="*/ 0 h 190"/>
              <a:gd name="T58" fmla="*/ 113431836 w 192"/>
              <a:gd name="T59" fmla="*/ 1926787 h 190"/>
              <a:gd name="T60" fmla="*/ 129077641 w 192"/>
              <a:gd name="T61" fmla="*/ 7707149 h 190"/>
              <a:gd name="T62" fmla="*/ 146679047 w 192"/>
              <a:gd name="T63" fmla="*/ 15415276 h 190"/>
              <a:gd name="T64" fmla="*/ 160368258 w 192"/>
              <a:gd name="T65" fmla="*/ 26976978 h 190"/>
              <a:gd name="T66" fmla="*/ 170147258 w 192"/>
              <a:gd name="T67" fmla="*/ 40464490 h 190"/>
              <a:gd name="T68" fmla="*/ 179926258 w 192"/>
              <a:gd name="T69" fmla="*/ 55879766 h 190"/>
              <a:gd name="T70" fmla="*/ 185793063 w 192"/>
              <a:gd name="T71" fmla="*/ 73221830 h 190"/>
              <a:gd name="T72" fmla="*/ 187748664 w 192"/>
              <a:gd name="T73" fmla="*/ 90563894 h 190"/>
              <a:gd name="T74" fmla="*/ 187748664 w 192"/>
              <a:gd name="T75" fmla="*/ 90563894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0">
                <a:moveTo>
                  <a:pt x="192" y="94"/>
                </a:moveTo>
                <a:lnTo>
                  <a:pt x="192" y="94"/>
                </a:lnTo>
                <a:lnTo>
                  <a:pt x="190" y="114"/>
                </a:lnTo>
                <a:lnTo>
                  <a:pt x="184" y="132"/>
                </a:lnTo>
                <a:lnTo>
                  <a:pt x="174" y="148"/>
                </a:lnTo>
                <a:lnTo>
                  <a:pt x="164" y="162"/>
                </a:lnTo>
                <a:lnTo>
                  <a:pt x="150" y="174"/>
                </a:lnTo>
                <a:lnTo>
                  <a:pt x="132" y="182"/>
                </a:lnTo>
                <a:lnTo>
                  <a:pt x="116" y="188"/>
                </a:lnTo>
                <a:lnTo>
                  <a:pt x="96"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6" y="0"/>
                </a:lnTo>
                <a:lnTo>
                  <a:pt x="116" y="2"/>
                </a:lnTo>
                <a:lnTo>
                  <a:pt x="132" y="8"/>
                </a:lnTo>
                <a:lnTo>
                  <a:pt x="150" y="16"/>
                </a:lnTo>
                <a:lnTo>
                  <a:pt x="164" y="28"/>
                </a:lnTo>
                <a:lnTo>
                  <a:pt x="174" y="42"/>
                </a:lnTo>
                <a:lnTo>
                  <a:pt x="184" y="58"/>
                </a:lnTo>
                <a:lnTo>
                  <a:pt x="190" y="76"/>
                </a:lnTo>
                <a:lnTo>
                  <a:pt x="192" y="94"/>
                </a:lnTo>
                <a:close/>
              </a:path>
            </a:pathLst>
          </a:custGeom>
          <a:solidFill>
            <a:srgbClr val="013B6D"/>
          </a:solidFill>
          <a:ln>
            <a:solidFill>
              <a:srgbClr val="013B6D"/>
            </a:solidFill>
          </a:ln>
          <a:extLst/>
        </p:spPr>
        <p:txBody>
          <a:bodyPr lIns="121914" tIns="60957" rIns="121914" bIns="60957"/>
          <a:lstStyle/>
          <a:p>
            <a:pPr defTabSz="1219140"/>
            <a:endParaRPr lang="zh-CN" altLang="en-US" sz="2400" kern="0">
              <a:solidFill>
                <a:sysClr val="windowText" lastClr="000000"/>
              </a:solidFill>
            </a:endParaRPr>
          </a:p>
        </p:txBody>
      </p:sp>
      <p:sp>
        <p:nvSpPr>
          <p:cNvPr id="16" name="Freeform 124"/>
          <p:cNvSpPr>
            <a:spLocks/>
          </p:cNvSpPr>
          <p:nvPr/>
        </p:nvSpPr>
        <p:spPr bwMode="auto">
          <a:xfrm>
            <a:off x="4494351" y="3489935"/>
            <a:ext cx="250798" cy="248672"/>
          </a:xfrm>
          <a:custGeom>
            <a:avLst/>
            <a:gdLst>
              <a:gd name="T0" fmla="*/ 184619633 w 190"/>
              <a:gd name="T1" fmla="*/ 90563894 h 190"/>
              <a:gd name="T2" fmla="*/ 184619633 w 190"/>
              <a:gd name="T3" fmla="*/ 90563894 h 190"/>
              <a:gd name="T4" fmla="*/ 182676382 w 190"/>
              <a:gd name="T5" fmla="*/ 109833722 h 190"/>
              <a:gd name="T6" fmla="*/ 176846631 w 190"/>
              <a:gd name="T7" fmla="*/ 127175786 h 190"/>
              <a:gd name="T8" fmla="*/ 169072644 w 190"/>
              <a:gd name="T9" fmla="*/ 142591063 h 190"/>
              <a:gd name="T10" fmla="*/ 157412155 w 190"/>
              <a:gd name="T11" fmla="*/ 156078574 h 190"/>
              <a:gd name="T12" fmla="*/ 143809403 w 190"/>
              <a:gd name="T13" fmla="*/ 167640276 h 190"/>
              <a:gd name="T14" fmla="*/ 128262413 w 190"/>
              <a:gd name="T15" fmla="*/ 175348403 h 190"/>
              <a:gd name="T16" fmla="*/ 110772174 w 190"/>
              <a:gd name="T17" fmla="*/ 181128765 h 190"/>
              <a:gd name="T18" fmla="*/ 91337698 w 190"/>
              <a:gd name="T19" fmla="*/ 183055552 h 190"/>
              <a:gd name="T20" fmla="*/ 91337698 w 190"/>
              <a:gd name="T21" fmla="*/ 183055552 h 190"/>
              <a:gd name="T22" fmla="*/ 73847459 w 190"/>
              <a:gd name="T23" fmla="*/ 181128765 h 190"/>
              <a:gd name="T24" fmla="*/ 56357219 w 190"/>
              <a:gd name="T25" fmla="*/ 175348403 h 190"/>
              <a:gd name="T26" fmla="*/ 40810230 w 190"/>
              <a:gd name="T27" fmla="*/ 167640276 h 190"/>
              <a:gd name="T28" fmla="*/ 27207477 w 190"/>
              <a:gd name="T29" fmla="*/ 156078574 h 190"/>
              <a:gd name="T30" fmla="*/ 15546989 w 190"/>
              <a:gd name="T31" fmla="*/ 142591063 h 190"/>
              <a:gd name="T32" fmla="*/ 7773002 w 190"/>
              <a:gd name="T33" fmla="*/ 127175786 h 190"/>
              <a:gd name="T34" fmla="*/ 1943250 w 190"/>
              <a:gd name="T35" fmla="*/ 109833722 h 190"/>
              <a:gd name="T36" fmla="*/ 0 w 190"/>
              <a:gd name="T37" fmla="*/ 90563894 h 190"/>
              <a:gd name="T38" fmla="*/ 0 w 190"/>
              <a:gd name="T39" fmla="*/ 90563894 h 190"/>
              <a:gd name="T40" fmla="*/ 1943250 w 190"/>
              <a:gd name="T41" fmla="*/ 73221830 h 190"/>
              <a:gd name="T42" fmla="*/ 7773002 w 190"/>
              <a:gd name="T43" fmla="*/ 55879766 h 190"/>
              <a:gd name="T44" fmla="*/ 15546989 w 190"/>
              <a:gd name="T45" fmla="*/ 40464490 h 190"/>
              <a:gd name="T46" fmla="*/ 27207477 w 190"/>
              <a:gd name="T47" fmla="*/ 26976978 h 190"/>
              <a:gd name="T48" fmla="*/ 40810230 w 190"/>
              <a:gd name="T49" fmla="*/ 15415276 h 190"/>
              <a:gd name="T50" fmla="*/ 56357219 w 190"/>
              <a:gd name="T51" fmla="*/ 7707149 h 190"/>
              <a:gd name="T52" fmla="*/ 73847459 w 190"/>
              <a:gd name="T53" fmla="*/ 1926787 h 190"/>
              <a:gd name="T54" fmla="*/ 91337698 w 190"/>
              <a:gd name="T55" fmla="*/ 0 h 190"/>
              <a:gd name="T56" fmla="*/ 91337698 w 190"/>
              <a:gd name="T57" fmla="*/ 0 h 190"/>
              <a:gd name="T58" fmla="*/ 110772174 w 190"/>
              <a:gd name="T59" fmla="*/ 1926787 h 190"/>
              <a:gd name="T60" fmla="*/ 128262413 w 190"/>
              <a:gd name="T61" fmla="*/ 7707149 h 190"/>
              <a:gd name="T62" fmla="*/ 143809403 w 190"/>
              <a:gd name="T63" fmla="*/ 15415276 h 190"/>
              <a:gd name="T64" fmla="*/ 157412155 w 190"/>
              <a:gd name="T65" fmla="*/ 26976978 h 190"/>
              <a:gd name="T66" fmla="*/ 169072644 w 190"/>
              <a:gd name="T67" fmla="*/ 40464490 h 190"/>
              <a:gd name="T68" fmla="*/ 176846631 w 190"/>
              <a:gd name="T69" fmla="*/ 55879766 h 190"/>
              <a:gd name="T70" fmla="*/ 182676382 w 190"/>
              <a:gd name="T71" fmla="*/ 73221830 h 190"/>
              <a:gd name="T72" fmla="*/ 184619633 w 190"/>
              <a:gd name="T73" fmla="*/ 90563894 h 190"/>
              <a:gd name="T74" fmla="*/ 184619633 w 190"/>
              <a:gd name="T75" fmla="*/ 90563894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0" h="190">
                <a:moveTo>
                  <a:pt x="190" y="94"/>
                </a:moveTo>
                <a:lnTo>
                  <a:pt x="190" y="94"/>
                </a:lnTo>
                <a:lnTo>
                  <a:pt x="188" y="114"/>
                </a:lnTo>
                <a:lnTo>
                  <a:pt x="182" y="132"/>
                </a:lnTo>
                <a:lnTo>
                  <a:pt x="174" y="148"/>
                </a:lnTo>
                <a:lnTo>
                  <a:pt x="162" y="162"/>
                </a:lnTo>
                <a:lnTo>
                  <a:pt x="148" y="174"/>
                </a:lnTo>
                <a:lnTo>
                  <a:pt x="132" y="182"/>
                </a:lnTo>
                <a:lnTo>
                  <a:pt x="114" y="188"/>
                </a:lnTo>
                <a:lnTo>
                  <a:pt x="94"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4" y="0"/>
                </a:lnTo>
                <a:lnTo>
                  <a:pt x="114" y="2"/>
                </a:lnTo>
                <a:lnTo>
                  <a:pt x="132" y="8"/>
                </a:lnTo>
                <a:lnTo>
                  <a:pt x="148" y="16"/>
                </a:lnTo>
                <a:lnTo>
                  <a:pt x="162" y="28"/>
                </a:lnTo>
                <a:lnTo>
                  <a:pt x="174" y="42"/>
                </a:lnTo>
                <a:lnTo>
                  <a:pt x="182" y="58"/>
                </a:lnTo>
                <a:lnTo>
                  <a:pt x="188" y="76"/>
                </a:lnTo>
                <a:lnTo>
                  <a:pt x="190" y="94"/>
                </a:lnTo>
                <a:close/>
              </a:path>
            </a:pathLst>
          </a:custGeom>
          <a:solidFill>
            <a:srgbClr val="013B6D"/>
          </a:solidFill>
          <a:ln>
            <a:solidFill>
              <a:srgbClr val="013B6D"/>
            </a:solidFill>
          </a:ln>
          <a:extLst/>
        </p:spPr>
        <p:txBody>
          <a:bodyPr lIns="121914" tIns="60957" rIns="121914" bIns="60957"/>
          <a:lstStyle/>
          <a:p>
            <a:pPr defTabSz="1219140"/>
            <a:endParaRPr lang="zh-CN" altLang="en-US" sz="2400" kern="0">
              <a:solidFill>
                <a:sysClr val="windowText" lastClr="000000"/>
              </a:solidFill>
            </a:endParaRPr>
          </a:p>
        </p:txBody>
      </p:sp>
      <p:sp>
        <p:nvSpPr>
          <p:cNvPr id="17" name="矩形 1"/>
          <p:cNvSpPr>
            <a:spLocks noChangeArrowheads="1"/>
          </p:cNvSpPr>
          <p:nvPr/>
        </p:nvSpPr>
        <p:spPr bwMode="auto">
          <a:xfrm>
            <a:off x="6669142" y="1481572"/>
            <a:ext cx="2295346" cy="141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7" rIns="121914" bIns="60957">
            <a:spAutoFit/>
          </a:bodyPr>
          <a:lstStyle/>
          <a:p>
            <a:pPr algn="just" defTabSz="1219170" fontAlgn="base">
              <a:lnSpc>
                <a:spcPct val="150000"/>
              </a:lnSpc>
              <a:spcBef>
                <a:spcPct val="0"/>
              </a:spcBef>
              <a:spcAft>
                <a:spcPct val="0"/>
              </a:spcAft>
            </a:pPr>
            <a:r>
              <a:rPr lang="zh-CN" altLang="en-US" sz="1600" b="1" dirty="0">
                <a:solidFill>
                  <a:srgbClr val="595959"/>
                </a:solidFill>
                <a:latin typeface="微软雅黑" pitchFamily="34" charset="-122"/>
                <a:ea typeface="微软雅黑" pitchFamily="34" charset="-122"/>
              </a:rPr>
              <a:t>此处添加标题内容</a:t>
            </a:r>
            <a:endParaRPr lang="en-US" altLang="zh-CN" sz="1600" b="1" dirty="0">
              <a:solidFill>
                <a:srgbClr val="595959"/>
              </a:solidFill>
              <a:latin typeface="微软雅黑" pitchFamily="34" charset="-122"/>
              <a:ea typeface="微软雅黑" pitchFamily="34" charset="-122"/>
            </a:endParaRPr>
          </a:p>
          <a:p>
            <a:pPr algn="just" defTabSz="1219170" fontAlgn="base">
              <a:lnSpc>
                <a:spcPct val="150000"/>
              </a:lnSpc>
              <a:spcBef>
                <a:spcPct val="0"/>
              </a:spcBef>
              <a:spcAft>
                <a:spcPct val="0"/>
              </a:spcAft>
            </a:pPr>
            <a:r>
              <a:rPr lang="zh-CN" altLang="en-US" sz="1400" dirty="0">
                <a:solidFill>
                  <a:srgbClr val="595959"/>
                </a:solidFill>
                <a:latin typeface="微软雅黑" pitchFamily="34" charset="-122"/>
                <a:ea typeface="微软雅黑" pitchFamily="34" charset="-122"/>
              </a:rPr>
              <a:t>点击此处添加内容</a:t>
            </a:r>
            <a:endParaRPr lang="en-US" altLang="zh-CN" sz="1400" dirty="0">
              <a:solidFill>
                <a:srgbClr val="595959"/>
              </a:solidFill>
              <a:latin typeface="微软雅黑" pitchFamily="34" charset="-122"/>
              <a:ea typeface="微软雅黑" pitchFamily="34" charset="-122"/>
            </a:endParaRPr>
          </a:p>
          <a:p>
            <a:pPr algn="just" defTabSz="1219170" fontAlgn="base">
              <a:lnSpc>
                <a:spcPct val="150000"/>
              </a:lnSpc>
              <a:spcBef>
                <a:spcPct val="0"/>
              </a:spcBef>
              <a:spcAft>
                <a:spcPct val="0"/>
              </a:spcAft>
            </a:pPr>
            <a:r>
              <a:rPr lang="zh-CN" altLang="en-US" sz="1400" dirty="0">
                <a:solidFill>
                  <a:srgbClr val="595959"/>
                </a:solidFill>
                <a:latin typeface="微软雅黑" pitchFamily="34" charset="-122"/>
                <a:ea typeface="微软雅黑" pitchFamily="34" charset="-122"/>
              </a:rPr>
              <a:t>点击此处添加内容</a:t>
            </a:r>
            <a:endParaRPr lang="zh-CN" altLang="zh-CN" sz="1400" dirty="0">
              <a:solidFill>
                <a:srgbClr val="595959"/>
              </a:solidFill>
              <a:latin typeface="微软雅黑" pitchFamily="34" charset="-122"/>
              <a:ea typeface="微软雅黑" pitchFamily="34" charset="-122"/>
            </a:endParaRPr>
          </a:p>
          <a:p>
            <a:pPr algn="just" defTabSz="1219170" fontAlgn="base">
              <a:lnSpc>
                <a:spcPct val="150000"/>
              </a:lnSpc>
              <a:spcBef>
                <a:spcPct val="0"/>
              </a:spcBef>
              <a:spcAft>
                <a:spcPct val="0"/>
              </a:spcAft>
            </a:pPr>
            <a:endParaRPr lang="zh-CN" altLang="zh-CN" sz="1200" b="1" dirty="0">
              <a:solidFill>
                <a:srgbClr val="595959"/>
              </a:solidFill>
              <a:latin typeface="微软雅黑" pitchFamily="34" charset="-122"/>
              <a:ea typeface="微软雅黑" pitchFamily="34" charset="-122"/>
            </a:endParaRPr>
          </a:p>
        </p:txBody>
      </p:sp>
      <p:sp>
        <p:nvSpPr>
          <p:cNvPr id="18" name="任意多边形 17"/>
          <p:cNvSpPr/>
          <p:nvPr/>
        </p:nvSpPr>
        <p:spPr>
          <a:xfrm flipH="1">
            <a:off x="576670" y="2025252"/>
            <a:ext cx="3160115" cy="824651"/>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 fmla="*/ 0 w 1238249"/>
              <a:gd name="connsiteY0" fmla="*/ 581025 h 581025"/>
              <a:gd name="connsiteX1" fmla="*/ 333375 w 1238249"/>
              <a:gd name="connsiteY1" fmla="*/ 0 h 581025"/>
              <a:gd name="connsiteX2" fmla="*/ 1238250 w 1238249"/>
              <a:gd name="connsiteY2" fmla="*/ 0 h 581025"/>
              <a:gd name="connsiteX0" fmla="*/ 0 w 2896333"/>
              <a:gd name="connsiteY0" fmla="*/ 581025 h 581025"/>
              <a:gd name="connsiteX1" fmla="*/ 333375 w 2896333"/>
              <a:gd name="connsiteY1" fmla="*/ 0 h 581025"/>
              <a:gd name="connsiteX2" fmla="*/ 2896333 w 2896333"/>
              <a:gd name="connsiteY2" fmla="*/ 0 h 581025"/>
            </a:gdLst>
            <a:ahLst/>
            <a:cxnLst>
              <a:cxn ang="0">
                <a:pos x="connsiteX0" y="connsiteY0"/>
              </a:cxn>
              <a:cxn ang="0">
                <a:pos x="connsiteX1" y="connsiteY1"/>
              </a:cxn>
              <a:cxn ang="0">
                <a:pos x="connsiteX2" y="connsiteY2"/>
              </a:cxn>
            </a:cxnLst>
            <a:rect l="l" t="t" r="r" b="b"/>
            <a:pathLst>
              <a:path w="2896333" h="581025">
                <a:moveTo>
                  <a:pt x="0" y="581025"/>
                </a:moveTo>
                <a:lnTo>
                  <a:pt x="333375" y="0"/>
                </a:lnTo>
                <a:lnTo>
                  <a:pt x="2896333" y="0"/>
                </a:lnTo>
              </a:path>
            </a:pathLst>
          </a:custGeom>
          <a:noFill/>
          <a:ln w="12700" cap="flat" cmpd="sng" algn="ctr">
            <a:solidFill>
              <a:srgbClr val="013B6D"/>
            </a:solidFill>
            <a:prstDash val="dash"/>
            <a:headEnd type="oval" w="med" len="med"/>
          </a:ln>
          <a:effectLst/>
        </p:spPr>
        <p:txBody>
          <a:bodyPr lIns="121914" tIns="60957" rIns="121914" bIns="60957" anchor="ctr"/>
          <a:lstStyle/>
          <a:p>
            <a:pPr algn="ctr" defTabSz="1219140">
              <a:defRPr/>
            </a:pPr>
            <a:endParaRPr lang="zh-CN" altLang="en-US" sz="2400" kern="0">
              <a:solidFill>
                <a:sysClr val="window" lastClr="FFFFFF"/>
              </a:solidFill>
            </a:endParaRPr>
          </a:p>
        </p:txBody>
      </p:sp>
      <p:sp>
        <p:nvSpPr>
          <p:cNvPr id="19" name="矩形 1"/>
          <p:cNvSpPr>
            <a:spLocks noChangeArrowheads="1"/>
          </p:cNvSpPr>
          <p:nvPr/>
        </p:nvSpPr>
        <p:spPr bwMode="auto">
          <a:xfrm>
            <a:off x="974107" y="1590286"/>
            <a:ext cx="2563370" cy="141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7" rIns="121914" bIns="60957">
            <a:spAutoFit/>
          </a:bodyPr>
          <a:lstStyle/>
          <a:p>
            <a:pPr algn="just" defTabSz="1219170" fontAlgn="base">
              <a:lnSpc>
                <a:spcPct val="150000"/>
              </a:lnSpc>
              <a:spcBef>
                <a:spcPct val="0"/>
              </a:spcBef>
              <a:spcAft>
                <a:spcPct val="0"/>
              </a:spcAft>
            </a:pPr>
            <a:r>
              <a:rPr lang="zh-CN" altLang="en-US" sz="1600" b="1" dirty="0">
                <a:solidFill>
                  <a:srgbClr val="595959"/>
                </a:solidFill>
                <a:latin typeface="微软雅黑" pitchFamily="34" charset="-122"/>
                <a:ea typeface="微软雅黑" pitchFamily="34" charset="-122"/>
              </a:rPr>
              <a:t>此处添加标题内容</a:t>
            </a:r>
            <a:endParaRPr lang="en-US" altLang="zh-CN" sz="1600" b="1" dirty="0">
              <a:solidFill>
                <a:srgbClr val="595959"/>
              </a:solidFill>
              <a:latin typeface="微软雅黑" pitchFamily="34" charset="-122"/>
              <a:ea typeface="微软雅黑" pitchFamily="34" charset="-122"/>
            </a:endParaRPr>
          </a:p>
          <a:p>
            <a:pPr algn="just" defTabSz="1219170" fontAlgn="base">
              <a:lnSpc>
                <a:spcPct val="150000"/>
              </a:lnSpc>
              <a:spcBef>
                <a:spcPct val="0"/>
              </a:spcBef>
              <a:spcAft>
                <a:spcPct val="0"/>
              </a:spcAft>
            </a:pPr>
            <a:r>
              <a:rPr lang="zh-CN" altLang="en-US" sz="1400" dirty="0">
                <a:solidFill>
                  <a:srgbClr val="595959"/>
                </a:solidFill>
                <a:latin typeface="微软雅黑" pitchFamily="34" charset="-122"/>
                <a:ea typeface="微软雅黑" pitchFamily="34" charset="-122"/>
              </a:rPr>
              <a:t>点击此处添加内容</a:t>
            </a:r>
            <a:endParaRPr lang="en-US" altLang="zh-CN" sz="1400" dirty="0">
              <a:solidFill>
                <a:srgbClr val="595959"/>
              </a:solidFill>
              <a:latin typeface="微软雅黑" pitchFamily="34" charset="-122"/>
              <a:ea typeface="微软雅黑" pitchFamily="34" charset="-122"/>
            </a:endParaRPr>
          </a:p>
          <a:p>
            <a:pPr algn="just" defTabSz="1219170" fontAlgn="base">
              <a:lnSpc>
                <a:spcPct val="150000"/>
              </a:lnSpc>
              <a:spcBef>
                <a:spcPct val="0"/>
              </a:spcBef>
              <a:spcAft>
                <a:spcPct val="0"/>
              </a:spcAft>
            </a:pPr>
            <a:r>
              <a:rPr lang="zh-CN" altLang="en-US" sz="1400" dirty="0">
                <a:solidFill>
                  <a:srgbClr val="595959"/>
                </a:solidFill>
                <a:latin typeface="微软雅黑" pitchFamily="34" charset="-122"/>
                <a:ea typeface="微软雅黑" pitchFamily="34" charset="-122"/>
              </a:rPr>
              <a:t>点击此处添加内容</a:t>
            </a:r>
            <a:endParaRPr lang="zh-CN" altLang="zh-CN" sz="1400" dirty="0">
              <a:solidFill>
                <a:srgbClr val="595959"/>
              </a:solidFill>
              <a:latin typeface="微软雅黑" pitchFamily="34" charset="-122"/>
              <a:ea typeface="微软雅黑" pitchFamily="34" charset="-122"/>
            </a:endParaRPr>
          </a:p>
          <a:p>
            <a:pPr algn="just" defTabSz="1219170" fontAlgn="base">
              <a:lnSpc>
                <a:spcPct val="150000"/>
              </a:lnSpc>
              <a:spcBef>
                <a:spcPct val="0"/>
              </a:spcBef>
              <a:spcAft>
                <a:spcPct val="0"/>
              </a:spcAft>
            </a:pPr>
            <a:endParaRPr lang="zh-CN" altLang="zh-CN" sz="1200" b="1" dirty="0">
              <a:solidFill>
                <a:srgbClr val="595959"/>
              </a:solidFill>
              <a:latin typeface="微软雅黑" pitchFamily="34" charset="-122"/>
              <a:ea typeface="微软雅黑" pitchFamily="34" charset="-122"/>
            </a:endParaRPr>
          </a:p>
        </p:txBody>
      </p:sp>
      <p:sp>
        <p:nvSpPr>
          <p:cNvPr id="20" name="任意多边形 19"/>
          <p:cNvSpPr/>
          <p:nvPr/>
        </p:nvSpPr>
        <p:spPr>
          <a:xfrm flipH="1">
            <a:off x="576670" y="3596933"/>
            <a:ext cx="2810011" cy="83102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 fmla="*/ 0 w 1238249"/>
              <a:gd name="connsiteY0" fmla="*/ 581025 h 581025"/>
              <a:gd name="connsiteX1" fmla="*/ 333375 w 1238249"/>
              <a:gd name="connsiteY1" fmla="*/ 0 h 581025"/>
              <a:gd name="connsiteX2" fmla="*/ 1238250 w 1238249"/>
              <a:gd name="connsiteY2" fmla="*/ 0 h 581025"/>
              <a:gd name="connsiteX0" fmla="*/ 0 w 2528430"/>
              <a:gd name="connsiteY0" fmla="*/ 587027 h 587027"/>
              <a:gd name="connsiteX1" fmla="*/ 333375 w 2528430"/>
              <a:gd name="connsiteY1" fmla="*/ 6002 h 587027"/>
              <a:gd name="connsiteX2" fmla="*/ 2528430 w 2528430"/>
              <a:gd name="connsiteY2" fmla="*/ 0 h 587027"/>
            </a:gdLst>
            <a:ahLst/>
            <a:cxnLst>
              <a:cxn ang="0">
                <a:pos x="connsiteX0" y="connsiteY0"/>
              </a:cxn>
              <a:cxn ang="0">
                <a:pos x="connsiteX1" y="connsiteY1"/>
              </a:cxn>
              <a:cxn ang="0">
                <a:pos x="connsiteX2" y="connsiteY2"/>
              </a:cxn>
            </a:cxnLst>
            <a:rect l="l" t="t" r="r" b="b"/>
            <a:pathLst>
              <a:path w="2528430" h="587027">
                <a:moveTo>
                  <a:pt x="0" y="587027"/>
                </a:moveTo>
                <a:lnTo>
                  <a:pt x="333375" y="6002"/>
                </a:lnTo>
                <a:lnTo>
                  <a:pt x="2528430" y="0"/>
                </a:lnTo>
              </a:path>
            </a:pathLst>
          </a:custGeom>
          <a:noFill/>
          <a:ln w="12700" cap="flat" cmpd="sng" algn="ctr">
            <a:solidFill>
              <a:srgbClr val="013B6D"/>
            </a:solidFill>
            <a:prstDash val="dash"/>
            <a:headEnd type="oval" w="med" len="med"/>
          </a:ln>
          <a:effectLst/>
        </p:spPr>
        <p:txBody>
          <a:bodyPr lIns="121914" tIns="60957" rIns="121914" bIns="60957" anchor="ctr"/>
          <a:lstStyle/>
          <a:p>
            <a:pPr algn="ctr" defTabSz="1219140">
              <a:defRPr/>
            </a:pPr>
            <a:endParaRPr lang="zh-CN" altLang="en-US" sz="2400" kern="0">
              <a:solidFill>
                <a:sysClr val="window" lastClr="FFFFFF"/>
              </a:solidFill>
            </a:endParaRPr>
          </a:p>
        </p:txBody>
      </p:sp>
      <p:sp>
        <p:nvSpPr>
          <p:cNvPr id="21" name="矩形 1"/>
          <p:cNvSpPr>
            <a:spLocks noChangeArrowheads="1"/>
          </p:cNvSpPr>
          <p:nvPr/>
        </p:nvSpPr>
        <p:spPr bwMode="auto">
          <a:xfrm>
            <a:off x="989508" y="3114465"/>
            <a:ext cx="2552985" cy="113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7" rIns="121914" bIns="60957">
            <a:spAutoFit/>
          </a:bodyPr>
          <a:lstStyle/>
          <a:p>
            <a:pPr algn="just" defTabSz="1219170" fontAlgn="base">
              <a:lnSpc>
                <a:spcPct val="150000"/>
              </a:lnSpc>
              <a:spcBef>
                <a:spcPct val="0"/>
              </a:spcBef>
              <a:spcAft>
                <a:spcPct val="0"/>
              </a:spcAft>
            </a:pPr>
            <a:r>
              <a:rPr lang="zh-CN" altLang="en-US" sz="1600" b="1" dirty="0">
                <a:solidFill>
                  <a:srgbClr val="595959"/>
                </a:solidFill>
                <a:latin typeface="微软雅黑" pitchFamily="34" charset="-122"/>
                <a:ea typeface="微软雅黑" pitchFamily="34" charset="-122"/>
              </a:rPr>
              <a:t>此处添加标题内容</a:t>
            </a:r>
            <a:endParaRPr lang="en-US" altLang="zh-CN" sz="1600" b="1" dirty="0">
              <a:solidFill>
                <a:srgbClr val="595959"/>
              </a:solidFill>
              <a:latin typeface="微软雅黑" pitchFamily="34" charset="-122"/>
              <a:ea typeface="微软雅黑" pitchFamily="34" charset="-122"/>
            </a:endParaRPr>
          </a:p>
          <a:p>
            <a:pPr algn="just" defTabSz="1219170" fontAlgn="base">
              <a:lnSpc>
                <a:spcPct val="150000"/>
              </a:lnSpc>
              <a:spcBef>
                <a:spcPct val="0"/>
              </a:spcBef>
              <a:spcAft>
                <a:spcPct val="0"/>
              </a:spcAft>
            </a:pPr>
            <a:r>
              <a:rPr lang="zh-CN" altLang="en-US" sz="1400" dirty="0">
                <a:solidFill>
                  <a:srgbClr val="595959"/>
                </a:solidFill>
                <a:latin typeface="微软雅黑" pitchFamily="34" charset="-122"/>
                <a:ea typeface="微软雅黑" pitchFamily="34" charset="-122"/>
              </a:rPr>
              <a:t>点击此处添加内容</a:t>
            </a:r>
            <a:endParaRPr lang="en-US" altLang="zh-CN" sz="1400" dirty="0">
              <a:solidFill>
                <a:srgbClr val="595959"/>
              </a:solidFill>
              <a:latin typeface="微软雅黑" pitchFamily="34" charset="-122"/>
              <a:ea typeface="微软雅黑" pitchFamily="34" charset="-122"/>
            </a:endParaRPr>
          </a:p>
          <a:p>
            <a:pPr algn="just" defTabSz="1219170" fontAlgn="base">
              <a:lnSpc>
                <a:spcPct val="150000"/>
              </a:lnSpc>
              <a:spcBef>
                <a:spcPct val="0"/>
              </a:spcBef>
              <a:spcAft>
                <a:spcPct val="0"/>
              </a:spcAft>
            </a:pPr>
            <a:r>
              <a:rPr lang="zh-CN" altLang="en-US" sz="1400" dirty="0">
                <a:solidFill>
                  <a:srgbClr val="595959"/>
                </a:solidFill>
                <a:latin typeface="微软雅黑" pitchFamily="34" charset="-122"/>
                <a:ea typeface="微软雅黑" pitchFamily="34" charset="-122"/>
              </a:rPr>
              <a:t>点击此处添加内容</a:t>
            </a:r>
            <a:endParaRPr lang="zh-CN" altLang="zh-CN" sz="1400" dirty="0">
              <a:solidFill>
                <a:srgbClr val="595959"/>
              </a:solidFill>
              <a:latin typeface="微软雅黑" pitchFamily="34" charset="-122"/>
              <a:ea typeface="微软雅黑" pitchFamily="34" charset="-122"/>
            </a:endParaRPr>
          </a:p>
        </p:txBody>
      </p:sp>
      <p:sp>
        <p:nvSpPr>
          <p:cNvPr id="22" name="矩形 1"/>
          <p:cNvSpPr>
            <a:spLocks noChangeArrowheads="1"/>
          </p:cNvSpPr>
          <p:nvPr/>
        </p:nvSpPr>
        <p:spPr bwMode="auto">
          <a:xfrm>
            <a:off x="6662651" y="3318478"/>
            <a:ext cx="1900511" cy="1508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7" rIns="121914" bIns="60957">
            <a:spAutoFit/>
          </a:bodyPr>
          <a:lstStyle/>
          <a:p>
            <a:pPr algn="just" defTabSz="1219140">
              <a:lnSpc>
                <a:spcPct val="150000"/>
              </a:lnSpc>
            </a:pPr>
            <a:r>
              <a:rPr lang="zh-CN" altLang="en-US" sz="1600" b="1" kern="0" dirty="0">
                <a:solidFill>
                  <a:srgbClr val="595959"/>
                </a:solidFill>
                <a:latin typeface="微软雅黑" pitchFamily="34" charset="-122"/>
                <a:ea typeface="微软雅黑" pitchFamily="34" charset="-122"/>
              </a:rPr>
              <a:t>此处添加标题内容</a:t>
            </a:r>
            <a:endParaRPr lang="en-US" altLang="zh-CN" sz="1600" b="1" kern="0" dirty="0">
              <a:solidFill>
                <a:srgbClr val="595959"/>
              </a:solidFill>
              <a:latin typeface="微软雅黑" pitchFamily="34" charset="-122"/>
              <a:ea typeface="微软雅黑" pitchFamily="34" charset="-122"/>
            </a:endParaRPr>
          </a:p>
          <a:p>
            <a:pPr algn="just" defTabSz="1219140">
              <a:lnSpc>
                <a:spcPct val="150000"/>
              </a:lnSpc>
            </a:pPr>
            <a:r>
              <a:rPr lang="zh-CN" altLang="en-US" sz="1400" kern="0" dirty="0">
                <a:solidFill>
                  <a:srgbClr val="595959"/>
                </a:solidFill>
                <a:latin typeface="微软雅黑" pitchFamily="34" charset="-122"/>
                <a:ea typeface="微软雅黑" pitchFamily="34" charset="-122"/>
              </a:rPr>
              <a:t>点击此处添加内容</a:t>
            </a:r>
            <a:endParaRPr lang="en-US" altLang="zh-CN" sz="1400" kern="0" dirty="0">
              <a:solidFill>
                <a:srgbClr val="595959"/>
              </a:solidFill>
              <a:latin typeface="微软雅黑" pitchFamily="34" charset="-122"/>
              <a:ea typeface="微软雅黑" pitchFamily="34" charset="-122"/>
            </a:endParaRPr>
          </a:p>
          <a:p>
            <a:pPr algn="just" defTabSz="1219140">
              <a:lnSpc>
                <a:spcPct val="150000"/>
              </a:lnSpc>
            </a:pPr>
            <a:r>
              <a:rPr lang="zh-CN" altLang="en-US" sz="1400" kern="0" dirty="0">
                <a:solidFill>
                  <a:srgbClr val="595959"/>
                </a:solidFill>
                <a:latin typeface="微软雅黑" pitchFamily="34" charset="-122"/>
                <a:ea typeface="微软雅黑" pitchFamily="34" charset="-122"/>
              </a:rPr>
              <a:t>点击此处添加内容</a:t>
            </a:r>
            <a:endParaRPr lang="zh-CN" altLang="zh-CN" sz="1400" kern="0" dirty="0">
              <a:solidFill>
                <a:srgbClr val="595959"/>
              </a:solidFill>
              <a:latin typeface="微软雅黑" pitchFamily="34" charset="-122"/>
              <a:ea typeface="微软雅黑" pitchFamily="34" charset="-122"/>
            </a:endParaRPr>
          </a:p>
          <a:p>
            <a:pPr algn="just" defTabSz="1219140">
              <a:lnSpc>
                <a:spcPct val="150000"/>
              </a:lnSpc>
            </a:pPr>
            <a:endParaRPr lang="zh-CN" altLang="zh-CN" sz="1600" kern="0" dirty="0">
              <a:solidFill>
                <a:sysClr val="windowText" lastClr="000000"/>
              </a:solidFill>
            </a:endParaRPr>
          </a:p>
        </p:txBody>
      </p:sp>
      <p:sp>
        <p:nvSpPr>
          <p:cNvPr id="23" name="Freeform 11"/>
          <p:cNvSpPr>
            <a:spLocks/>
          </p:cNvSpPr>
          <p:nvPr/>
        </p:nvSpPr>
        <p:spPr bwMode="auto">
          <a:xfrm>
            <a:off x="6303460" y="1563760"/>
            <a:ext cx="359191" cy="314558"/>
          </a:xfrm>
          <a:custGeom>
            <a:avLst/>
            <a:gdLst>
              <a:gd name="T0" fmla="*/ 150135761 w 478"/>
              <a:gd name="T1" fmla="*/ 22539537 h 420"/>
              <a:gd name="T2" fmla="*/ 148879634 w 478"/>
              <a:gd name="T3" fmla="*/ 13774223 h 420"/>
              <a:gd name="T4" fmla="*/ 143854005 w 478"/>
              <a:gd name="T5" fmla="*/ 6260858 h 420"/>
              <a:gd name="T6" fmla="*/ 136315561 w 478"/>
              <a:gd name="T7" fmla="*/ 1251948 h 420"/>
              <a:gd name="T8" fmla="*/ 127520991 w 478"/>
              <a:gd name="T9" fmla="*/ 0 h 420"/>
              <a:gd name="T10" fmla="*/ 123123986 w 478"/>
              <a:gd name="T11" fmla="*/ 0 h 420"/>
              <a:gd name="T12" fmla="*/ 114957479 w 478"/>
              <a:gd name="T13" fmla="*/ 3756403 h 420"/>
              <a:gd name="T14" fmla="*/ 109303787 w 478"/>
              <a:gd name="T15" fmla="*/ 9391287 h 420"/>
              <a:gd name="T16" fmla="*/ 105534845 w 478"/>
              <a:gd name="T17" fmla="*/ 17530626 h 420"/>
              <a:gd name="T18" fmla="*/ 105534845 w 478"/>
              <a:gd name="T19" fmla="*/ 22539537 h 420"/>
              <a:gd name="T20" fmla="*/ 107419035 w 478"/>
              <a:gd name="T21" fmla="*/ 31304850 h 420"/>
              <a:gd name="T22" fmla="*/ 112444665 w 478"/>
              <a:gd name="T23" fmla="*/ 38818215 h 420"/>
              <a:gd name="T24" fmla="*/ 65330934 w 478"/>
              <a:gd name="T25" fmla="*/ 52591879 h 420"/>
              <a:gd name="T26" fmla="*/ 30152653 w 478"/>
              <a:gd name="T27" fmla="*/ 70749039 h 420"/>
              <a:gd name="T28" fmla="*/ 26383711 w 478"/>
              <a:gd name="T29" fmla="*/ 69496532 h 420"/>
              <a:gd name="T30" fmla="*/ 22614770 w 478"/>
              <a:gd name="T31" fmla="*/ 69496532 h 420"/>
              <a:gd name="T32" fmla="*/ 13820200 w 478"/>
              <a:gd name="T33" fmla="*/ 70749039 h 420"/>
              <a:gd name="T34" fmla="*/ 6909819 w 478"/>
              <a:gd name="T35" fmla="*/ 75757949 h 420"/>
              <a:gd name="T36" fmla="*/ 1884751 w 478"/>
              <a:gd name="T37" fmla="*/ 82644781 h 420"/>
              <a:gd name="T38" fmla="*/ 0 w 478"/>
              <a:gd name="T39" fmla="*/ 91410095 h 420"/>
              <a:gd name="T40" fmla="*/ 628063 w 478"/>
              <a:gd name="T41" fmla="*/ 96419005 h 420"/>
              <a:gd name="T42" fmla="*/ 4397005 w 478"/>
              <a:gd name="T43" fmla="*/ 104558344 h 420"/>
              <a:gd name="T44" fmla="*/ 10050697 w 478"/>
              <a:gd name="T45" fmla="*/ 110193228 h 420"/>
              <a:gd name="T46" fmla="*/ 18217204 w 478"/>
              <a:gd name="T47" fmla="*/ 113949631 h 420"/>
              <a:gd name="T48" fmla="*/ 22614770 w 478"/>
              <a:gd name="T49" fmla="*/ 113949631 h 420"/>
              <a:gd name="T50" fmla="*/ 31409341 w 478"/>
              <a:gd name="T51" fmla="*/ 112697124 h 420"/>
              <a:gd name="T52" fmla="*/ 38947223 w 478"/>
              <a:gd name="T53" fmla="*/ 107688773 h 420"/>
              <a:gd name="T54" fmla="*/ 43344789 w 478"/>
              <a:gd name="T55" fmla="*/ 100175408 h 420"/>
              <a:gd name="T56" fmla="*/ 45228979 w 478"/>
              <a:gd name="T57" fmla="*/ 91410095 h 420"/>
              <a:gd name="T58" fmla="*/ 45228979 w 478"/>
              <a:gd name="T59" fmla="*/ 87027158 h 420"/>
              <a:gd name="T60" fmla="*/ 76638319 w 478"/>
              <a:gd name="T61" fmla="*/ 131480258 h 420"/>
              <a:gd name="T62" fmla="*/ 133802747 w 478"/>
              <a:gd name="T63" fmla="*/ 43826566 h 420"/>
              <a:gd name="T64" fmla="*/ 136944186 w 478"/>
              <a:gd name="T65" fmla="*/ 42574618 h 420"/>
              <a:gd name="T66" fmla="*/ 143225942 w 478"/>
              <a:gd name="T67" fmla="*/ 38818215 h 420"/>
              <a:gd name="T68" fmla="*/ 147622946 w 478"/>
              <a:gd name="T69" fmla="*/ 33183331 h 420"/>
              <a:gd name="T70" fmla="*/ 150135761 w 478"/>
              <a:gd name="T71" fmla="*/ 26295940 h 420"/>
              <a:gd name="T72" fmla="*/ 150135761 w 478"/>
              <a:gd name="T73" fmla="*/ 22539537 h 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8" h="420">
                <a:moveTo>
                  <a:pt x="478" y="72"/>
                </a:moveTo>
                <a:lnTo>
                  <a:pt x="478" y="72"/>
                </a:lnTo>
                <a:lnTo>
                  <a:pt x="478" y="56"/>
                </a:lnTo>
                <a:lnTo>
                  <a:pt x="474" y="44"/>
                </a:lnTo>
                <a:lnTo>
                  <a:pt x="466" y="30"/>
                </a:lnTo>
                <a:lnTo>
                  <a:pt x="458" y="20"/>
                </a:lnTo>
                <a:lnTo>
                  <a:pt x="448" y="12"/>
                </a:lnTo>
                <a:lnTo>
                  <a:pt x="434" y="4"/>
                </a:lnTo>
                <a:lnTo>
                  <a:pt x="422" y="0"/>
                </a:lnTo>
                <a:lnTo>
                  <a:pt x="406" y="0"/>
                </a:lnTo>
                <a:lnTo>
                  <a:pt x="392" y="0"/>
                </a:lnTo>
                <a:lnTo>
                  <a:pt x="378" y="4"/>
                </a:lnTo>
                <a:lnTo>
                  <a:pt x="366" y="12"/>
                </a:lnTo>
                <a:lnTo>
                  <a:pt x="356" y="20"/>
                </a:lnTo>
                <a:lnTo>
                  <a:pt x="348" y="30"/>
                </a:lnTo>
                <a:lnTo>
                  <a:pt x="340" y="44"/>
                </a:lnTo>
                <a:lnTo>
                  <a:pt x="336" y="56"/>
                </a:lnTo>
                <a:lnTo>
                  <a:pt x="336" y="72"/>
                </a:lnTo>
                <a:lnTo>
                  <a:pt x="336" y="86"/>
                </a:lnTo>
                <a:lnTo>
                  <a:pt x="342" y="100"/>
                </a:lnTo>
                <a:lnTo>
                  <a:pt x="348" y="112"/>
                </a:lnTo>
                <a:lnTo>
                  <a:pt x="358" y="124"/>
                </a:lnTo>
                <a:lnTo>
                  <a:pt x="276" y="318"/>
                </a:lnTo>
                <a:lnTo>
                  <a:pt x="208" y="168"/>
                </a:lnTo>
                <a:lnTo>
                  <a:pt x="148" y="160"/>
                </a:lnTo>
                <a:lnTo>
                  <a:pt x="96" y="226"/>
                </a:lnTo>
                <a:lnTo>
                  <a:pt x="84" y="222"/>
                </a:lnTo>
                <a:lnTo>
                  <a:pt x="72" y="222"/>
                </a:lnTo>
                <a:lnTo>
                  <a:pt x="58" y="222"/>
                </a:lnTo>
                <a:lnTo>
                  <a:pt x="44" y="226"/>
                </a:lnTo>
                <a:lnTo>
                  <a:pt x="32" y="234"/>
                </a:lnTo>
                <a:lnTo>
                  <a:pt x="22" y="242"/>
                </a:lnTo>
                <a:lnTo>
                  <a:pt x="14" y="252"/>
                </a:lnTo>
                <a:lnTo>
                  <a:pt x="6" y="264"/>
                </a:lnTo>
                <a:lnTo>
                  <a:pt x="2" y="278"/>
                </a:lnTo>
                <a:lnTo>
                  <a:pt x="0" y="292"/>
                </a:lnTo>
                <a:lnTo>
                  <a:pt x="2" y="308"/>
                </a:lnTo>
                <a:lnTo>
                  <a:pt x="6" y="320"/>
                </a:lnTo>
                <a:lnTo>
                  <a:pt x="14" y="334"/>
                </a:lnTo>
                <a:lnTo>
                  <a:pt x="22" y="344"/>
                </a:lnTo>
                <a:lnTo>
                  <a:pt x="32" y="352"/>
                </a:lnTo>
                <a:lnTo>
                  <a:pt x="44" y="360"/>
                </a:lnTo>
                <a:lnTo>
                  <a:pt x="58" y="364"/>
                </a:lnTo>
                <a:lnTo>
                  <a:pt x="72" y="364"/>
                </a:lnTo>
                <a:lnTo>
                  <a:pt x="88" y="364"/>
                </a:lnTo>
                <a:lnTo>
                  <a:pt x="100" y="360"/>
                </a:lnTo>
                <a:lnTo>
                  <a:pt x="112" y="352"/>
                </a:lnTo>
                <a:lnTo>
                  <a:pt x="124" y="344"/>
                </a:lnTo>
                <a:lnTo>
                  <a:pt x="132" y="334"/>
                </a:lnTo>
                <a:lnTo>
                  <a:pt x="138" y="320"/>
                </a:lnTo>
                <a:lnTo>
                  <a:pt x="144" y="308"/>
                </a:lnTo>
                <a:lnTo>
                  <a:pt x="144" y="292"/>
                </a:lnTo>
                <a:lnTo>
                  <a:pt x="144" y="278"/>
                </a:lnTo>
                <a:lnTo>
                  <a:pt x="168" y="248"/>
                </a:lnTo>
                <a:lnTo>
                  <a:pt x="244" y="420"/>
                </a:lnTo>
                <a:lnTo>
                  <a:pt x="308" y="418"/>
                </a:lnTo>
                <a:lnTo>
                  <a:pt x="426" y="140"/>
                </a:lnTo>
                <a:lnTo>
                  <a:pt x="436" y="136"/>
                </a:lnTo>
                <a:lnTo>
                  <a:pt x="448" y="130"/>
                </a:lnTo>
                <a:lnTo>
                  <a:pt x="456" y="124"/>
                </a:lnTo>
                <a:lnTo>
                  <a:pt x="464" y="114"/>
                </a:lnTo>
                <a:lnTo>
                  <a:pt x="470" y="106"/>
                </a:lnTo>
                <a:lnTo>
                  <a:pt x="474" y="94"/>
                </a:lnTo>
                <a:lnTo>
                  <a:pt x="478" y="84"/>
                </a:lnTo>
                <a:lnTo>
                  <a:pt x="478" y="72"/>
                </a:lnTo>
                <a:close/>
              </a:path>
            </a:pathLst>
          </a:custGeom>
          <a:solidFill>
            <a:srgbClr val="013B6D"/>
          </a:solidFill>
          <a:ln>
            <a:noFill/>
          </a:ln>
          <a:extLst/>
        </p:spPr>
        <p:txBody>
          <a:bodyPr lIns="121914" tIns="60957" rIns="121914" bIns="60957"/>
          <a:lstStyle/>
          <a:p>
            <a:pPr defTabSz="1219140"/>
            <a:endParaRPr lang="zh-CN" altLang="en-US" sz="2400" kern="0">
              <a:solidFill>
                <a:sysClr val="windowText" lastClr="000000"/>
              </a:solidFill>
            </a:endParaRPr>
          </a:p>
        </p:txBody>
      </p:sp>
      <p:grpSp>
        <p:nvGrpSpPr>
          <p:cNvPr id="24" name="组合 122"/>
          <p:cNvGrpSpPr>
            <a:grpSpLocks/>
          </p:cNvGrpSpPr>
          <p:nvPr/>
        </p:nvGrpSpPr>
        <p:grpSpPr bwMode="auto">
          <a:xfrm>
            <a:off x="698920" y="1707549"/>
            <a:ext cx="257171" cy="259297"/>
            <a:chOff x="3889445" y="2973091"/>
            <a:chExt cx="319708" cy="324921"/>
          </a:xfrm>
          <a:solidFill>
            <a:srgbClr val="013B6D"/>
          </a:solidFill>
        </p:grpSpPr>
        <p:sp>
          <p:nvSpPr>
            <p:cNvPr id="25" name="Rectangle 12"/>
            <p:cNvSpPr>
              <a:spLocks noChangeArrowheads="1"/>
            </p:cNvSpPr>
            <p:nvPr/>
          </p:nvSpPr>
          <p:spPr bwMode="auto">
            <a:xfrm>
              <a:off x="3889445" y="3006104"/>
              <a:ext cx="128578" cy="12684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40"/>
              <a:endParaRPr lang="zh-CN" altLang="en-US" sz="2400" kern="0">
                <a:solidFill>
                  <a:sysClr val="windowText" lastClr="000000"/>
                </a:solidFill>
              </a:endParaRPr>
            </a:p>
          </p:txBody>
        </p:sp>
        <p:sp>
          <p:nvSpPr>
            <p:cNvPr id="26" name="Rectangle 13"/>
            <p:cNvSpPr>
              <a:spLocks noChangeArrowheads="1"/>
            </p:cNvSpPr>
            <p:nvPr/>
          </p:nvSpPr>
          <p:spPr bwMode="auto">
            <a:xfrm>
              <a:off x="4049299" y="2973091"/>
              <a:ext cx="159854" cy="159854"/>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40"/>
              <a:endParaRPr lang="zh-CN" altLang="en-US" sz="2400" kern="0">
                <a:solidFill>
                  <a:sysClr val="windowText" lastClr="000000"/>
                </a:solidFill>
              </a:endParaRPr>
            </a:p>
          </p:txBody>
        </p:sp>
        <p:sp>
          <p:nvSpPr>
            <p:cNvPr id="27" name="Rectangle 14"/>
            <p:cNvSpPr>
              <a:spLocks noChangeArrowheads="1"/>
            </p:cNvSpPr>
            <p:nvPr/>
          </p:nvSpPr>
          <p:spPr bwMode="auto">
            <a:xfrm>
              <a:off x="3889445" y="3171171"/>
              <a:ext cx="128578" cy="12684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40"/>
              <a:endParaRPr lang="zh-CN" altLang="en-US" sz="2400" kern="0">
                <a:solidFill>
                  <a:sysClr val="windowText" lastClr="000000"/>
                </a:solidFill>
              </a:endParaRPr>
            </a:p>
          </p:txBody>
        </p:sp>
        <p:sp>
          <p:nvSpPr>
            <p:cNvPr id="28" name="Rectangle 15"/>
            <p:cNvSpPr>
              <a:spLocks noChangeArrowheads="1"/>
            </p:cNvSpPr>
            <p:nvPr/>
          </p:nvSpPr>
          <p:spPr bwMode="auto">
            <a:xfrm>
              <a:off x="4049299" y="3171171"/>
              <a:ext cx="126841" cy="126841"/>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40"/>
              <a:endParaRPr lang="zh-CN" altLang="en-US" sz="2400" kern="0">
                <a:solidFill>
                  <a:sysClr val="windowText" lastClr="000000"/>
                </a:solidFill>
              </a:endParaRPr>
            </a:p>
          </p:txBody>
        </p:sp>
      </p:grpSp>
      <p:grpSp>
        <p:nvGrpSpPr>
          <p:cNvPr id="29" name="组合 13321"/>
          <p:cNvGrpSpPr>
            <a:grpSpLocks/>
          </p:cNvGrpSpPr>
          <p:nvPr/>
        </p:nvGrpSpPr>
        <p:grpSpPr bwMode="auto">
          <a:xfrm>
            <a:off x="6341716" y="3458054"/>
            <a:ext cx="282679" cy="280553"/>
            <a:chOff x="1057275" y="3008313"/>
            <a:chExt cx="368300" cy="368300"/>
          </a:xfrm>
          <a:solidFill>
            <a:srgbClr val="013B6D"/>
          </a:solidFill>
        </p:grpSpPr>
        <p:sp>
          <p:nvSpPr>
            <p:cNvPr id="30" name="Freeform 11"/>
            <p:cNvSpPr>
              <a:spLocks/>
            </p:cNvSpPr>
            <p:nvPr/>
          </p:nvSpPr>
          <p:spPr bwMode="auto">
            <a:xfrm>
              <a:off x="1057275" y="3033713"/>
              <a:ext cx="342900" cy="342900"/>
            </a:xfrm>
            <a:custGeom>
              <a:avLst/>
              <a:gdLst>
                <a:gd name="T0" fmla="*/ 252015625 w 216"/>
                <a:gd name="T1" fmla="*/ 0 h 216"/>
                <a:gd name="T2" fmla="*/ 252015625 w 216"/>
                <a:gd name="T3" fmla="*/ 0 h 216"/>
                <a:gd name="T4" fmla="*/ 201612500 w 216"/>
                <a:gd name="T5" fmla="*/ 5040313 h 216"/>
                <a:gd name="T6" fmla="*/ 156249688 w 216"/>
                <a:gd name="T7" fmla="*/ 25201563 h 216"/>
                <a:gd name="T8" fmla="*/ 115927188 w 216"/>
                <a:gd name="T9" fmla="*/ 45362813 h 216"/>
                <a:gd name="T10" fmla="*/ 75604688 w 216"/>
                <a:gd name="T11" fmla="*/ 80645000 h 216"/>
                <a:gd name="T12" fmla="*/ 75604688 w 216"/>
                <a:gd name="T13" fmla="*/ 80645000 h 216"/>
                <a:gd name="T14" fmla="*/ 40322500 w 216"/>
                <a:gd name="T15" fmla="*/ 120967500 h 216"/>
                <a:gd name="T16" fmla="*/ 15120938 w 216"/>
                <a:gd name="T17" fmla="*/ 171370625 h 216"/>
                <a:gd name="T18" fmla="*/ 0 w 216"/>
                <a:gd name="T19" fmla="*/ 221773750 h 216"/>
                <a:gd name="T20" fmla="*/ 0 w 216"/>
                <a:gd name="T21" fmla="*/ 272176875 h 216"/>
                <a:gd name="T22" fmla="*/ 0 w 216"/>
                <a:gd name="T23" fmla="*/ 322580000 h 216"/>
                <a:gd name="T24" fmla="*/ 15120938 w 216"/>
                <a:gd name="T25" fmla="*/ 372983125 h 216"/>
                <a:gd name="T26" fmla="*/ 40322500 w 216"/>
                <a:gd name="T27" fmla="*/ 423386250 h 216"/>
                <a:gd name="T28" fmla="*/ 75604688 w 216"/>
                <a:gd name="T29" fmla="*/ 463708750 h 216"/>
                <a:gd name="T30" fmla="*/ 75604688 w 216"/>
                <a:gd name="T31" fmla="*/ 463708750 h 216"/>
                <a:gd name="T32" fmla="*/ 120967500 w 216"/>
                <a:gd name="T33" fmla="*/ 498990938 h 216"/>
                <a:gd name="T34" fmla="*/ 166330313 w 216"/>
                <a:gd name="T35" fmla="*/ 524192500 h 216"/>
                <a:gd name="T36" fmla="*/ 216733438 w 216"/>
                <a:gd name="T37" fmla="*/ 539313438 h 216"/>
                <a:gd name="T38" fmla="*/ 272176875 w 216"/>
                <a:gd name="T39" fmla="*/ 544353750 h 216"/>
                <a:gd name="T40" fmla="*/ 322580000 w 216"/>
                <a:gd name="T41" fmla="*/ 539313438 h 216"/>
                <a:gd name="T42" fmla="*/ 372983125 w 216"/>
                <a:gd name="T43" fmla="*/ 524192500 h 216"/>
                <a:gd name="T44" fmla="*/ 423386250 w 216"/>
                <a:gd name="T45" fmla="*/ 498990938 h 216"/>
                <a:gd name="T46" fmla="*/ 463708750 w 216"/>
                <a:gd name="T47" fmla="*/ 463708750 h 216"/>
                <a:gd name="T48" fmla="*/ 463708750 w 216"/>
                <a:gd name="T49" fmla="*/ 463708750 h 216"/>
                <a:gd name="T50" fmla="*/ 498990938 w 216"/>
                <a:gd name="T51" fmla="*/ 428426563 h 216"/>
                <a:gd name="T52" fmla="*/ 519152188 w 216"/>
                <a:gd name="T53" fmla="*/ 383063750 h 216"/>
                <a:gd name="T54" fmla="*/ 534273125 w 216"/>
                <a:gd name="T55" fmla="*/ 337700938 h 216"/>
                <a:gd name="T56" fmla="*/ 544353750 w 216"/>
                <a:gd name="T57" fmla="*/ 292338125 h 216"/>
                <a:gd name="T58" fmla="*/ 252015625 w 216"/>
                <a:gd name="T59" fmla="*/ 292338125 h 216"/>
                <a:gd name="T60" fmla="*/ 252015625 w 216"/>
                <a:gd name="T61" fmla="*/ 0 h 2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 h="216">
                  <a:moveTo>
                    <a:pt x="100" y="0"/>
                  </a:moveTo>
                  <a:lnTo>
                    <a:pt x="100" y="0"/>
                  </a:lnTo>
                  <a:lnTo>
                    <a:pt x="80" y="2"/>
                  </a:lnTo>
                  <a:lnTo>
                    <a:pt x="62" y="10"/>
                  </a:lnTo>
                  <a:lnTo>
                    <a:pt x="46" y="18"/>
                  </a:lnTo>
                  <a:lnTo>
                    <a:pt x="30" y="32"/>
                  </a:lnTo>
                  <a:lnTo>
                    <a:pt x="16" y="48"/>
                  </a:lnTo>
                  <a:lnTo>
                    <a:pt x="6" y="68"/>
                  </a:lnTo>
                  <a:lnTo>
                    <a:pt x="0" y="88"/>
                  </a:lnTo>
                  <a:lnTo>
                    <a:pt x="0" y="108"/>
                  </a:lnTo>
                  <a:lnTo>
                    <a:pt x="0" y="128"/>
                  </a:lnTo>
                  <a:lnTo>
                    <a:pt x="6" y="148"/>
                  </a:lnTo>
                  <a:lnTo>
                    <a:pt x="16" y="168"/>
                  </a:lnTo>
                  <a:lnTo>
                    <a:pt x="30" y="184"/>
                  </a:lnTo>
                  <a:lnTo>
                    <a:pt x="48" y="198"/>
                  </a:lnTo>
                  <a:lnTo>
                    <a:pt x="66" y="208"/>
                  </a:lnTo>
                  <a:lnTo>
                    <a:pt x="86" y="214"/>
                  </a:lnTo>
                  <a:lnTo>
                    <a:pt x="108" y="216"/>
                  </a:lnTo>
                  <a:lnTo>
                    <a:pt x="128" y="214"/>
                  </a:lnTo>
                  <a:lnTo>
                    <a:pt x="148" y="208"/>
                  </a:lnTo>
                  <a:lnTo>
                    <a:pt x="168" y="198"/>
                  </a:lnTo>
                  <a:lnTo>
                    <a:pt x="184" y="184"/>
                  </a:lnTo>
                  <a:lnTo>
                    <a:pt x="198" y="170"/>
                  </a:lnTo>
                  <a:lnTo>
                    <a:pt x="206" y="152"/>
                  </a:lnTo>
                  <a:lnTo>
                    <a:pt x="212" y="134"/>
                  </a:lnTo>
                  <a:lnTo>
                    <a:pt x="216" y="116"/>
                  </a:lnTo>
                  <a:lnTo>
                    <a:pt x="100" y="116"/>
                  </a:lnTo>
                  <a:lnTo>
                    <a:pt x="1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40"/>
              <a:endParaRPr lang="zh-CN" altLang="en-US" sz="2400" kern="0">
                <a:solidFill>
                  <a:sysClr val="windowText" lastClr="000000"/>
                </a:solidFill>
              </a:endParaRPr>
            </a:p>
          </p:txBody>
        </p:sp>
        <p:sp>
          <p:nvSpPr>
            <p:cNvPr id="31" name="Freeform 12"/>
            <p:cNvSpPr>
              <a:spLocks/>
            </p:cNvSpPr>
            <p:nvPr/>
          </p:nvSpPr>
          <p:spPr bwMode="auto">
            <a:xfrm>
              <a:off x="1238250" y="3008313"/>
              <a:ext cx="187325" cy="184150"/>
            </a:xfrm>
            <a:custGeom>
              <a:avLst/>
              <a:gdLst>
                <a:gd name="T0" fmla="*/ 216733438 w 118"/>
                <a:gd name="T1" fmla="*/ 80645000 h 116"/>
                <a:gd name="T2" fmla="*/ 216733438 w 118"/>
                <a:gd name="T3" fmla="*/ 80645000 h 116"/>
                <a:gd name="T4" fmla="*/ 196572188 w 118"/>
                <a:gd name="T5" fmla="*/ 60483750 h 116"/>
                <a:gd name="T6" fmla="*/ 171370625 w 118"/>
                <a:gd name="T7" fmla="*/ 40322500 h 116"/>
                <a:gd name="T8" fmla="*/ 141128750 w 118"/>
                <a:gd name="T9" fmla="*/ 25201563 h 116"/>
                <a:gd name="T10" fmla="*/ 115927188 w 118"/>
                <a:gd name="T11" fmla="*/ 15120938 h 116"/>
                <a:gd name="T12" fmla="*/ 90725625 w 118"/>
                <a:gd name="T13" fmla="*/ 5040313 h 116"/>
                <a:gd name="T14" fmla="*/ 60483750 w 118"/>
                <a:gd name="T15" fmla="*/ 0 h 116"/>
                <a:gd name="T16" fmla="*/ 30241875 w 118"/>
                <a:gd name="T17" fmla="*/ 0 h 116"/>
                <a:gd name="T18" fmla="*/ 0 w 118"/>
                <a:gd name="T19" fmla="*/ 0 h 116"/>
                <a:gd name="T20" fmla="*/ 0 w 118"/>
                <a:gd name="T21" fmla="*/ 292338125 h 116"/>
                <a:gd name="T22" fmla="*/ 297378438 w 118"/>
                <a:gd name="T23" fmla="*/ 292338125 h 116"/>
                <a:gd name="T24" fmla="*/ 297378438 w 118"/>
                <a:gd name="T25" fmla="*/ 292338125 h 116"/>
                <a:gd name="T26" fmla="*/ 297378438 w 118"/>
                <a:gd name="T27" fmla="*/ 267136563 h 116"/>
                <a:gd name="T28" fmla="*/ 297378438 w 118"/>
                <a:gd name="T29" fmla="*/ 236894688 h 116"/>
                <a:gd name="T30" fmla="*/ 287297813 w 118"/>
                <a:gd name="T31" fmla="*/ 206652813 h 116"/>
                <a:gd name="T32" fmla="*/ 282257500 w 118"/>
                <a:gd name="T33" fmla="*/ 181451250 h 116"/>
                <a:gd name="T34" fmla="*/ 272176875 w 118"/>
                <a:gd name="T35" fmla="*/ 151209375 h 116"/>
                <a:gd name="T36" fmla="*/ 257055938 w 118"/>
                <a:gd name="T37" fmla="*/ 126007813 h 116"/>
                <a:gd name="T38" fmla="*/ 236894688 w 118"/>
                <a:gd name="T39" fmla="*/ 100806250 h 116"/>
                <a:gd name="T40" fmla="*/ 216733438 w 118"/>
                <a:gd name="T41" fmla="*/ 80645000 h 116"/>
                <a:gd name="T42" fmla="*/ 216733438 w 118"/>
                <a:gd name="T43" fmla="*/ 80645000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8" h="116">
                  <a:moveTo>
                    <a:pt x="86" y="32"/>
                  </a:moveTo>
                  <a:lnTo>
                    <a:pt x="86" y="32"/>
                  </a:lnTo>
                  <a:lnTo>
                    <a:pt x="78" y="24"/>
                  </a:lnTo>
                  <a:lnTo>
                    <a:pt x="68" y="16"/>
                  </a:lnTo>
                  <a:lnTo>
                    <a:pt x="56" y="10"/>
                  </a:lnTo>
                  <a:lnTo>
                    <a:pt x="46" y="6"/>
                  </a:lnTo>
                  <a:lnTo>
                    <a:pt x="36" y="2"/>
                  </a:lnTo>
                  <a:lnTo>
                    <a:pt x="24" y="0"/>
                  </a:lnTo>
                  <a:lnTo>
                    <a:pt x="12" y="0"/>
                  </a:lnTo>
                  <a:lnTo>
                    <a:pt x="0" y="0"/>
                  </a:lnTo>
                  <a:lnTo>
                    <a:pt x="0" y="116"/>
                  </a:lnTo>
                  <a:lnTo>
                    <a:pt x="118" y="116"/>
                  </a:lnTo>
                  <a:lnTo>
                    <a:pt x="118" y="106"/>
                  </a:lnTo>
                  <a:lnTo>
                    <a:pt x="118" y="94"/>
                  </a:lnTo>
                  <a:lnTo>
                    <a:pt x="114" y="82"/>
                  </a:lnTo>
                  <a:lnTo>
                    <a:pt x="112" y="72"/>
                  </a:lnTo>
                  <a:lnTo>
                    <a:pt x="108" y="60"/>
                  </a:lnTo>
                  <a:lnTo>
                    <a:pt x="102" y="50"/>
                  </a:lnTo>
                  <a:lnTo>
                    <a:pt x="94" y="40"/>
                  </a:lnTo>
                  <a:lnTo>
                    <a:pt x="86"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40"/>
              <a:endParaRPr lang="zh-CN" altLang="en-US" sz="2400" kern="0">
                <a:solidFill>
                  <a:sysClr val="windowText" lastClr="000000"/>
                </a:solidFill>
              </a:endParaRPr>
            </a:p>
          </p:txBody>
        </p:sp>
      </p:grpSp>
      <p:grpSp>
        <p:nvGrpSpPr>
          <p:cNvPr id="32" name="组合 13322"/>
          <p:cNvGrpSpPr>
            <a:grpSpLocks/>
          </p:cNvGrpSpPr>
          <p:nvPr/>
        </p:nvGrpSpPr>
        <p:grpSpPr bwMode="auto">
          <a:xfrm>
            <a:off x="702818" y="3197715"/>
            <a:ext cx="280550" cy="299680"/>
            <a:chOff x="1946500" y="2659080"/>
            <a:chExt cx="249236" cy="264850"/>
          </a:xfrm>
          <a:solidFill>
            <a:srgbClr val="013B6D"/>
          </a:solidFill>
        </p:grpSpPr>
        <p:sp>
          <p:nvSpPr>
            <p:cNvPr id="33" name="Rectangle 13"/>
            <p:cNvSpPr>
              <a:spLocks noChangeArrowheads="1"/>
            </p:cNvSpPr>
            <p:nvPr/>
          </p:nvSpPr>
          <p:spPr bwMode="auto">
            <a:xfrm>
              <a:off x="1946500" y="2712050"/>
              <a:ext cx="40474" cy="211880"/>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40"/>
              <a:endParaRPr lang="zh-CN" altLang="en-US" sz="2400" kern="0">
                <a:solidFill>
                  <a:sysClr val="windowText" lastClr="000000"/>
                </a:solidFill>
              </a:endParaRPr>
            </a:p>
          </p:txBody>
        </p:sp>
        <p:sp>
          <p:nvSpPr>
            <p:cNvPr id="34" name="Rectangle 14"/>
            <p:cNvSpPr>
              <a:spLocks noChangeArrowheads="1"/>
            </p:cNvSpPr>
            <p:nvPr/>
          </p:nvSpPr>
          <p:spPr bwMode="auto">
            <a:xfrm>
              <a:off x="2016797" y="2679947"/>
              <a:ext cx="40474" cy="243983"/>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40"/>
              <a:endParaRPr lang="zh-CN" altLang="en-US" sz="2400" kern="0">
                <a:solidFill>
                  <a:sysClr val="windowText" lastClr="000000"/>
                </a:solidFill>
              </a:endParaRPr>
            </a:p>
          </p:txBody>
        </p:sp>
        <p:sp>
          <p:nvSpPr>
            <p:cNvPr id="35" name="Rectangle 15"/>
            <p:cNvSpPr>
              <a:spLocks noChangeArrowheads="1"/>
            </p:cNvSpPr>
            <p:nvPr/>
          </p:nvSpPr>
          <p:spPr bwMode="auto">
            <a:xfrm>
              <a:off x="2084964" y="2659080"/>
              <a:ext cx="42604" cy="264850"/>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40"/>
              <a:endParaRPr lang="zh-CN" altLang="en-US" sz="2400" kern="0">
                <a:solidFill>
                  <a:sysClr val="windowText" lastClr="000000"/>
                </a:solidFill>
              </a:endParaRPr>
            </a:p>
          </p:txBody>
        </p:sp>
        <p:sp>
          <p:nvSpPr>
            <p:cNvPr id="36" name="Rectangle 16"/>
            <p:cNvSpPr>
              <a:spLocks noChangeArrowheads="1"/>
            </p:cNvSpPr>
            <p:nvPr/>
          </p:nvSpPr>
          <p:spPr bwMode="auto">
            <a:xfrm>
              <a:off x="2155262" y="2790702"/>
              <a:ext cx="40474" cy="133228"/>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40"/>
              <a:endParaRPr lang="zh-CN" altLang="en-US" sz="2400" kern="0">
                <a:solidFill>
                  <a:sysClr val="windowText" lastClr="000000"/>
                </a:solidFill>
              </a:endParaRPr>
            </a:p>
          </p:txBody>
        </p:sp>
      </p:grpSp>
      <p:sp>
        <p:nvSpPr>
          <p:cNvPr id="37" name="任意多边形 36"/>
          <p:cNvSpPr/>
          <p:nvPr/>
        </p:nvSpPr>
        <p:spPr>
          <a:xfrm>
            <a:off x="5370421" y="1945349"/>
            <a:ext cx="3196974" cy="824651"/>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 fmla="*/ 0 w 1238249"/>
              <a:gd name="connsiteY0" fmla="*/ 581025 h 581025"/>
              <a:gd name="connsiteX1" fmla="*/ 333375 w 1238249"/>
              <a:gd name="connsiteY1" fmla="*/ 0 h 581025"/>
              <a:gd name="connsiteX2" fmla="*/ 1238250 w 1238249"/>
              <a:gd name="connsiteY2" fmla="*/ 0 h 581025"/>
              <a:gd name="connsiteX0" fmla="*/ 0 w 2896333"/>
              <a:gd name="connsiteY0" fmla="*/ 581025 h 581025"/>
              <a:gd name="connsiteX1" fmla="*/ 333375 w 2896333"/>
              <a:gd name="connsiteY1" fmla="*/ 0 h 581025"/>
              <a:gd name="connsiteX2" fmla="*/ 2896333 w 2896333"/>
              <a:gd name="connsiteY2" fmla="*/ 0 h 581025"/>
            </a:gdLst>
            <a:ahLst/>
            <a:cxnLst>
              <a:cxn ang="0">
                <a:pos x="connsiteX0" y="connsiteY0"/>
              </a:cxn>
              <a:cxn ang="0">
                <a:pos x="connsiteX1" y="connsiteY1"/>
              </a:cxn>
              <a:cxn ang="0">
                <a:pos x="connsiteX2" y="connsiteY2"/>
              </a:cxn>
            </a:cxnLst>
            <a:rect l="l" t="t" r="r" b="b"/>
            <a:pathLst>
              <a:path w="2896333" h="581025">
                <a:moveTo>
                  <a:pt x="0" y="581025"/>
                </a:moveTo>
                <a:lnTo>
                  <a:pt x="333375" y="0"/>
                </a:lnTo>
                <a:lnTo>
                  <a:pt x="2896333" y="0"/>
                </a:lnTo>
              </a:path>
            </a:pathLst>
          </a:custGeom>
          <a:noFill/>
          <a:ln w="12700" cap="flat" cmpd="sng" algn="ctr">
            <a:solidFill>
              <a:srgbClr val="013B6D"/>
            </a:solidFill>
            <a:prstDash val="dash"/>
            <a:headEnd type="oval" w="med" len="med"/>
          </a:ln>
          <a:effectLst/>
        </p:spPr>
        <p:txBody>
          <a:bodyPr lIns="121914" tIns="60957" rIns="121914" bIns="60957" anchor="ctr"/>
          <a:lstStyle/>
          <a:p>
            <a:pPr algn="ctr" defTabSz="1219140">
              <a:defRPr/>
            </a:pPr>
            <a:endParaRPr lang="zh-CN" altLang="en-US" sz="2400" kern="0">
              <a:solidFill>
                <a:sysClr val="window" lastClr="FFFFFF"/>
              </a:solidFill>
            </a:endParaRPr>
          </a:p>
        </p:txBody>
      </p:sp>
      <p:sp>
        <p:nvSpPr>
          <p:cNvPr id="38" name="任意多边形 37"/>
          <p:cNvSpPr/>
          <p:nvPr/>
        </p:nvSpPr>
        <p:spPr>
          <a:xfrm>
            <a:off x="5238073" y="3793854"/>
            <a:ext cx="3329322" cy="831028"/>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 fmla="*/ 0 w 1238249"/>
              <a:gd name="connsiteY0" fmla="*/ 581025 h 581025"/>
              <a:gd name="connsiteX1" fmla="*/ 333375 w 1238249"/>
              <a:gd name="connsiteY1" fmla="*/ 0 h 581025"/>
              <a:gd name="connsiteX2" fmla="*/ 1238250 w 1238249"/>
              <a:gd name="connsiteY2" fmla="*/ 0 h 581025"/>
              <a:gd name="connsiteX0" fmla="*/ 0 w 2528430"/>
              <a:gd name="connsiteY0" fmla="*/ 587027 h 587027"/>
              <a:gd name="connsiteX1" fmla="*/ 333375 w 2528430"/>
              <a:gd name="connsiteY1" fmla="*/ 6002 h 587027"/>
              <a:gd name="connsiteX2" fmla="*/ 2528430 w 2528430"/>
              <a:gd name="connsiteY2" fmla="*/ 0 h 587027"/>
            </a:gdLst>
            <a:ahLst/>
            <a:cxnLst>
              <a:cxn ang="0">
                <a:pos x="connsiteX0" y="connsiteY0"/>
              </a:cxn>
              <a:cxn ang="0">
                <a:pos x="connsiteX1" y="connsiteY1"/>
              </a:cxn>
              <a:cxn ang="0">
                <a:pos x="connsiteX2" y="connsiteY2"/>
              </a:cxn>
            </a:cxnLst>
            <a:rect l="l" t="t" r="r" b="b"/>
            <a:pathLst>
              <a:path w="2528430" h="587027">
                <a:moveTo>
                  <a:pt x="0" y="587027"/>
                </a:moveTo>
                <a:lnTo>
                  <a:pt x="333375" y="6002"/>
                </a:lnTo>
                <a:lnTo>
                  <a:pt x="2528430" y="0"/>
                </a:lnTo>
              </a:path>
            </a:pathLst>
          </a:custGeom>
          <a:noFill/>
          <a:ln w="12700" cap="flat" cmpd="sng" algn="ctr">
            <a:solidFill>
              <a:srgbClr val="013B6D"/>
            </a:solidFill>
            <a:prstDash val="dash"/>
            <a:headEnd type="oval" w="med" len="med"/>
          </a:ln>
          <a:effectLst/>
        </p:spPr>
        <p:txBody>
          <a:bodyPr lIns="121914" tIns="60957" rIns="121914" bIns="60957" anchor="ctr"/>
          <a:lstStyle/>
          <a:p>
            <a:pPr algn="ctr" defTabSz="1219140">
              <a:defRPr/>
            </a:pPr>
            <a:endParaRPr lang="zh-CN" altLang="en-US" sz="2400" kern="0">
              <a:solidFill>
                <a:sysClr val="window" lastClr="FFFFFF"/>
              </a:solidFill>
            </a:endParaRPr>
          </a:p>
        </p:txBody>
      </p:sp>
      <p:sp>
        <p:nvSpPr>
          <p:cNvPr id="39" name="Oval 54"/>
          <p:cNvSpPr>
            <a:spLocks noChangeArrowheads="1"/>
          </p:cNvSpPr>
          <p:nvPr/>
        </p:nvSpPr>
        <p:spPr bwMode="auto">
          <a:xfrm>
            <a:off x="3698743" y="2814422"/>
            <a:ext cx="110520" cy="110520"/>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noFill/>
            <a:prstDash val="solid"/>
            <a:headEnd/>
            <a:tailEnd/>
          </a:ln>
          <a:effectLst>
            <a:outerShdw blurRad="63500" sx="102000" sy="102000" algn="ctr" rotWithShape="0">
              <a:prstClr val="black">
                <a:alpha val="40000"/>
              </a:prstClr>
            </a:outerShdw>
          </a:effectLst>
        </p:spPr>
        <p:txBody>
          <a:bodyPr lIns="121914" tIns="60957" rIns="121914" bIns="60957"/>
          <a:lstStyle/>
          <a:p>
            <a:pPr defTabSz="1219140">
              <a:defRPr/>
            </a:pPr>
            <a:endParaRPr lang="zh-CN" altLang="en-US" sz="2400" kern="0">
              <a:solidFill>
                <a:sysClr val="windowText" lastClr="000000"/>
              </a:solidFill>
            </a:endParaRPr>
          </a:p>
        </p:txBody>
      </p:sp>
      <p:sp>
        <p:nvSpPr>
          <p:cNvPr id="40" name="Oval 54"/>
          <p:cNvSpPr>
            <a:spLocks noChangeArrowheads="1"/>
          </p:cNvSpPr>
          <p:nvPr/>
        </p:nvSpPr>
        <p:spPr bwMode="auto">
          <a:xfrm>
            <a:off x="5305892" y="2744526"/>
            <a:ext cx="110520" cy="110520"/>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noFill/>
            <a:prstDash val="solid"/>
            <a:headEnd/>
            <a:tailEnd/>
          </a:ln>
          <a:effectLst>
            <a:outerShdw blurRad="63500" sx="102000" sy="102000" algn="ctr" rotWithShape="0">
              <a:prstClr val="black">
                <a:alpha val="40000"/>
              </a:prstClr>
            </a:outerShdw>
          </a:effectLst>
        </p:spPr>
        <p:txBody>
          <a:bodyPr lIns="121914" tIns="60957" rIns="121914" bIns="60957"/>
          <a:lstStyle/>
          <a:p>
            <a:pPr defTabSz="1219140">
              <a:defRPr/>
            </a:pPr>
            <a:endParaRPr lang="zh-CN" altLang="en-US" sz="2400" kern="0">
              <a:solidFill>
                <a:sysClr val="windowText" lastClr="000000"/>
              </a:solidFill>
            </a:endParaRPr>
          </a:p>
        </p:txBody>
      </p:sp>
      <p:sp>
        <p:nvSpPr>
          <p:cNvPr id="41" name="Oval 54"/>
          <p:cNvSpPr>
            <a:spLocks noChangeArrowheads="1"/>
          </p:cNvSpPr>
          <p:nvPr/>
        </p:nvSpPr>
        <p:spPr bwMode="auto">
          <a:xfrm>
            <a:off x="5161876" y="4576110"/>
            <a:ext cx="110520" cy="110520"/>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noFill/>
            <a:prstDash val="solid"/>
            <a:headEnd/>
            <a:tailEnd/>
          </a:ln>
          <a:effectLst>
            <a:outerShdw blurRad="63500" sx="102000" sy="102000" algn="ctr" rotWithShape="0">
              <a:prstClr val="black">
                <a:alpha val="40000"/>
              </a:prstClr>
            </a:outerShdw>
          </a:effectLst>
        </p:spPr>
        <p:txBody>
          <a:bodyPr lIns="121914" tIns="60957" rIns="121914" bIns="60957"/>
          <a:lstStyle/>
          <a:p>
            <a:pPr defTabSz="1219140">
              <a:defRPr/>
            </a:pPr>
            <a:endParaRPr lang="zh-CN" altLang="en-US" sz="2400" kern="0">
              <a:solidFill>
                <a:sysClr val="windowText" lastClr="000000"/>
              </a:solidFill>
            </a:endParaRPr>
          </a:p>
        </p:txBody>
      </p:sp>
      <p:sp>
        <p:nvSpPr>
          <p:cNvPr id="42" name="Oval 54"/>
          <p:cNvSpPr>
            <a:spLocks noChangeArrowheads="1"/>
          </p:cNvSpPr>
          <p:nvPr/>
        </p:nvSpPr>
        <p:spPr bwMode="auto">
          <a:xfrm>
            <a:off x="3328180" y="4380104"/>
            <a:ext cx="110520" cy="110520"/>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noFill/>
            <a:prstDash val="solid"/>
            <a:headEnd/>
            <a:tailEnd/>
          </a:ln>
          <a:effectLst>
            <a:outerShdw blurRad="63500" sx="102000" sy="102000" algn="ctr" rotWithShape="0">
              <a:prstClr val="black">
                <a:alpha val="40000"/>
              </a:prstClr>
            </a:outerShdw>
          </a:effectLst>
        </p:spPr>
        <p:txBody>
          <a:bodyPr lIns="121914" tIns="60957" rIns="121914" bIns="60957"/>
          <a:lstStyle/>
          <a:p>
            <a:pPr defTabSz="1219140">
              <a:defRPr/>
            </a:pPr>
            <a:endParaRPr lang="zh-CN" altLang="en-US" sz="2400" kern="0">
              <a:solidFill>
                <a:sysClr val="windowText" lastClr="000000"/>
              </a:solidFill>
            </a:endParaRPr>
          </a:p>
        </p:txBody>
      </p:sp>
    </p:spTree>
    <p:extLst>
      <p:ext uri="{BB962C8B-B14F-4D97-AF65-F5344CB8AC3E}">
        <p14:creationId xmlns:p14="http://schemas.microsoft.com/office/powerpoint/2010/main" val="544393701"/>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9"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1+#ppt_w/2"/>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3" presetClass="entr" presetSubtype="32"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strVal val="4*#ppt_w"/>
                                          </p:val>
                                        </p:tav>
                                        <p:tav tm="100000">
                                          <p:val>
                                            <p:strVal val="#ppt_w"/>
                                          </p:val>
                                        </p:tav>
                                      </p:tavLst>
                                    </p:anim>
                                    <p:anim calcmode="lin" valueType="num">
                                      <p:cBhvr>
                                        <p:cTn id="29" dur="500" fill="hold"/>
                                        <p:tgtEl>
                                          <p:spTgt spid="13"/>
                                        </p:tgtEl>
                                        <p:attrNameLst>
                                          <p:attrName>ppt_h</p:attrName>
                                        </p:attrNameLst>
                                      </p:cBhvr>
                                      <p:tavLst>
                                        <p:tav tm="0">
                                          <p:val>
                                            <p:strVal val="4*#ppt_h"/>
                                          </p:val>
                                        </p:tav>
                                        <p:tav tm="100000">
                                          <p:val>
                                            <p:strVal val="#ppt_h"/>
                                          </p:val>
                                        </p:tav>
                                      </p:tavLst>
                                    </p:anim>
                                  </p:childTnLst>
                                </p:cTn>
                              </p:par>
                            </p:childTnLst>
                          </p:cTn>
                        </p:par>
                        <p:par>
                          <p:cTn id="30" fill="hold">
                            <p:stCondLst>
                              <p:cond delay="1500"/>
                            </p:stCondLst>
                            <p:childTnLst>
                              <p:par>
                                <p:cTn id="31" presetID="23" presetClass="entr" presetSubtype="32"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strVal val="4*#ppt_w"/>
                                          </p:val>
                                        </p:tav>
                                        <p:tav tm="100000">
                                          <p:val>
                                            <p:strVal val="#ppt_w"/>
                                          </p:val>
                                        </p:tav>
                                      </p:tavLst>
                                    </p:anim>
                                    <p:anim calcmode="lin" valueType="num">
                                      <p:cBhvr>
                                        <p:cTn id="34" dur="500" fill="hold"/>
                                        <p:tgtEl>
                                          <p:spTgt spid="14"/>
                                        </p:tgtEl>
                                        <p:attrNameLst>
                                          <p:attrName>ppt_h</p:attrName>
                                        </p:attrNameLst>
                                      </p:cBhvr>
                                      <p:tavLst>
                                        <p:tav tm="0">
                                          <p:val>
                                            <p:strVal val="4*#ppt_h"/>
                                          </p:val>
                                        </p:tav>
                                        <p:tav tm="100000">
                                          <p:val>
                                            <p:strVal val="#ppt_h"/>
                                          </p:val>
                                        </p:tav>
                                      </p:tavLst>
                                    </p:anim>
                                  </p:childTnLst>
                                </p:cTn>
                              </p:par>
                            </p:childTnLst>
                          </p:cTn>
                        </p:par>
                        <p:par>
                          <p:cTn id="35" fill="hold">
                            <p:stCondLst>
                              <p:cond delay="2000"/>
                            </p:stCondLst>
                            <p:childTnLst>
                              <p:par>
                                <p:cTn id="36" presetID="23" presetClass="entr" presetSubtype="32"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strVal val="4*#ppt_w"/>
                                          </p:val>
                                        </p:tav>
                                        <p:tav tm="100000">
                                          <p:val>
                                            <p:strVal val="#ppt_w"/>
                                          </p:val>
                                        </p:tav>
                                      </p:tavLst>
                                    </p:anim>
                                    <p:anim calcmode="lin" valueType="num">
                                      <p:cBhvr>
                                        <p:cTn id="39" dur="500" fill="hold"/>
                                        <p:tgtEl>
                                          <p:spTgt spid="16"/>
                                        </p:tgtEl>
                                        <p:attrNameLst>
                                          <p:attrName>ppt_h</p:attrName>
                                        </p:attrNameLst>
                                      </p:cBhvr>
                                      <p:tavLst>
                                        <p:tav tm="0">
                                          <p:val>
                                            <p:strVal val="4*#ppt_h"/>
                                          </p:val>
                                        </p:tav>
                                        <p:tav tm="100000">
                                          <p:val>
                                            <p:strVal val="#ppt_h"/>
                                          </p:val>
                                        </p:tav>
                                      </p:tavLst>
                                    </p:anim>
                                  </p:childTnLst>
                                </p:cTn>
                              </p:par>
                            </p:childTnLst>
                          </p:cTn>
                        </p:par>
                        <p:par>
                          <p:cTn id="40" fill="hold">
                            <p:stCondLst>
                              <p:cond delay="2500"/>
                            </p:stCondLst>
                            <p:childTnLst>
                              <p:par>
                                <p:cTn id="41" presetID="23" presetClass="entr" presetSubtype="32"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strVal val="4*#ppt_w"/>
                                          </p:val>
                                        </p:tav>
                                        <p:tav tm="100000">
                                          <p:val>
                                            <p:strVal val="#ppt_w"/>
                                          </p:val>
                                        </p:tav>
                                      </p:tavLst>
                                    </p:anim>
                                    <p:anim calcmode="lin" valueType="num">
                                      <p:cBhvr>
                                        <p:cTn id="44" dur="500" fill="hold"/>
                                        <p:tgtEl>
                                          <p:spTgt spid="15"/>
                                        </p:tgtEl>
                                        <p:attrNameLst>
                                          <p:attrName>ppt_h</p:attrName>
                                        </p:attrNameLst>
                                      </p:cBhvr>
                                      <p:tavLst>
                                        <p:tav tm="0">
                                          <p:val>
                                            <p:strVal val="4*#ppt_h"/>
                                          </p:val>
                                        </p:tav>
                                        <p:tav tm="100000">
                                          <p:val>
                                            <p:strVal val="#ppt_h"/>
                                          </p:val>
                                        </p:tav>
                                      </p:tavLst>
                                    </p:anim>
                                  </p:childTnLst>
                                </p:cTn>
                              </p:par>
                            </p:childTnLst>
                          </p:cTn>
                        </p:par>
                        <p:par>
                          <p:cTn id="45" fill="hold">
                            <p:stCondLst>
                              <p:cond delay="3000"/>
                            </p:stCondLst>
                            <p:childTnLst>
                              <p:par>
                                <p:cTn id="46" presetID="22" presetClass="entr" presetSubtype="4" fill="hold" grpId="0"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down)">
                                      <p:cBhvr>
                                        <p:cTn id="48" dur="500"/>
                                        <p:tgtEl>
                                          <p:spTgt spid="3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down)">
                                      <p:cBhvr>
                                        <p:cTn id="51" dur="500"/>
                                        <p:tgtEl>
                                          <p:spTgt spid="18"/>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00"/>
                                        <p:tgtEl>
                                          <p:spTgt spid="20"/>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wipe(down)">
                                      <p:cBhvr>
                                        <p:cTn id="57" dur="500"/>
                                        <p:tgtEl>
                                          <p:spTgt spid="42"/>
                                        </p:tgtEl>
                                      </p:cBhvr>
                                    </p:animEffect>
                                  </p:childTnLst>
                                </p:cTn>
                              </p:par>
                            </p:childTnLst>
                          </p:cTn>
                        </p:par>
                        <p:par>
                          <p:cTn id="58" fill="hold">
                            <p:stCondLst>
                              <p:cond delay="3500"/>
                            </p:stCondLst>
                            <p:childTnLst>
                              <p:par>
                                <p:cTn id="59" presetID="2" presetClass="entr" presetSubtype="4"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ppt_x"/>
                                          </p:val>
                                        </p:tav>
                                        <p:tav tm="100000">
                                          <p:val>
                                            <p:strVal val="#ppt_x"/>
                                          </p:val>
                                        </p:tav>
                                      </p:tavLst>
                                    </p:anim>
                                    <p:anim calcmode="lin" valueType="num">
                                      <p:cBhvr additive="base">
                                        <p:cTn id="70" dur="500" fill="hold"/>
                                        <p:tgtEl>
                                          <p:spTgt spid="32"/>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childTnLst>
                          </p:cTn>
                        </p:par>
                        <p:par>
                          <p:cTn id="75" fill="hold">
                            <p:stCondLst>
                              <p:cond delay="4000"/>
                            </p:stCondLst>
                            <p:childTnLst>
                              <p:par>
                                <p:cTn id="76" presetID="22" presetClass="entr" presetSubtype="8" fill="hold" grpId="0" nodeType="after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wipe(left)">
                                      <p:cBhvr>
                                        <p:cTn id="78" dur="500"/>
                                        <p:tgtEl>
                                          <p:spTgt spid="37"/>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wipe(left)">
                                      <p:cBhvr>
                                        <p:cTn id="81" dur="500"/>
                                        <p:tgtEl>
                                          <p:spTgt spid="40"/>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wipe(left)">
                                      <p:cBhvr>
                                        <p:cTn id="84" dur="500"/>
                                        <p:tgtEl>
                                          <p:spTgt spid="41"/>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left)">
                                      <p:cBhvr>
                                        <p:cTn id="87" dur="500"/>
                                        <p:tgtEl>
                                          <p:spTgt spid="38"/>
                                        </p:tgtEl>
                                      </p:cBhvr>
                                    </p:animEffect>
                                  </p:childTnLst>
                                </p:cTn>
                              </p:par>
                            </p:childTnLst>
                          </p:cTn>
                        </p:par>
                        <p:par>
                          <p:cTn id="88" fill="hold">
                            <p:stCondLst>
                              <p:cond delay="4500"/>
                            </p:stCondLst>
                            <p:childTnLst>
                              <p:par>
                                <p:cTn id="89" presetID="2" presetClass="entr" presetSubtype="4" fill="hold" grpId="0" nodeType="after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additive="base">
                                        <p:cTn id="91" dur="500" fill="hold"/>
                                        <p:tgtEl>
                                          <p:spTgt spid="17"/>
                                        </p:tgtEl>
                                        <p:attrNameLst>
                                          <p:attrName>ppt_x</p:attrName>
                                        </p:attrNameLst>
                                      </p:cBhvr>
                                      <p:tavLst>
                                        <p:tav tm="0">
                                          <p:val>
                                            <p:strVal val="#ppt_x"/>
                                          </p:val>
                                        </p:tav>
                                        <p:tav tm="100000">
                                          <p:val>
                                            <p:strVal val="#ppt_x"/>
                                          </p:val>
                                        </p:tav>
                                      </p:tavLst>
                                    </p:anim>
                                    <p:anim calcmode="lin" valueType="num">
                                      <p:cBhvr additive="base">
                                        <p:cTn id="92" dur="500" fill="hold"/>
                                        <p:tgtEl>
                                          <p:spTgt spid="17"/>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 calcmode="lin" valueType="num">
                                      <p:cBhvr additive="base">
                                        <p:cTn id="95" dur="500" fill="hold"/>
                                        <p:tgtEl>
                                          <p:spTgt spid="23"/>
                                        </p:tgtEl>
                                        <p:attrNameLst>
                                          <p:attrName>ppt_x</p:attrName>
                                        </p:attrNameLst>
                                      </p:cBhvr>
                                      <p:tavLst>
                                        <p:tav tm="0">
                                          <p:val>
                                            <p:strVal val="#ppt_x"/>
                                          </p:val>
                                        </p:tav>
                                        <p:tav tm="100000">
                                          <p:val>
                                            <p:strVal val="#ppt_x"/>
                                          </p:val>
                                        </p:tav>
                                      </p:tavLst>
                                    </p:anim>
                                    <p:anim calcmode="lin" valueType="num">
                                      <p:cBhvr additive="base">
                                        <p:cTn id="96" dur="500" fill="hold"/>
                                        <p:tgtEl>
                                          <p:spTgt spid="23"/>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29"/>
                                        </p:tgtEl>
                                        <p:attrNameLst>
                                          <p:attrName>style.visibility</p:attrName>
                                        </p:attrNameLst>
                                      </p:cBhvr>
                                      <p:to>
                                        <p:strVal val="visible"/>
                                      </p:to>
                                    </p:set>
                                    <p:anim calcmode="lin" valueType="num">
                                      <p:cBhvr additive="base">
                                        <p:cTn id="99" dur="500" fill="hold"/>
                                        <p:tgtEl>
                                          <p:spTgt spid="29"/>
                                        </p:tgtEl>
                                        <p:attrNameLst>
                                          <p:attrName>ppt_x</p:attrName>
                                        </p:attrNameLst>
                                      </p:cBhvr>
                                      <p:tavLst>
                                        <p:tav tm="0">
                                          <p:val>
                                            <p:strVal val="#ppt_x"/>
                                          </p:val>
                                        </p:tav>
                                        <p:tav tm="100000">
                                          <p:val>
                                            <p:strVal val="#ppt_x"/>
                                          </p:val>
                                        </p:tav>
                                      </p:tavLst>
                                    </p:anim>
                                    <p:anim calcmode="lin" valueType="num">
                                      <p:cBhvr additive="base">
                                        <p:cTn id="100" dur="500" fill="hold"/>
                                        <p:tgtEl>
                                          <p:spTgt spid="29"/>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22"/>
                                        </p:tgtEl>
                                        <p:attrNameLst>
                                          <p:attrName>style.visibility</p:attrName>
                                        </p:attrNameLst>
                                      </p:cBhvr>
                                      <p:to>
                                        <p:strVal val="visible"/>
                                      </p:to>
                                    </p:set>
                                    <p:anim calcmode="lin" valueType="num">
                                      <p:cBhvr additive="base">
                                        <p:cTn id="103" dur="500" fill="hold"/>
                                        <p:tgtEl>
                                          <p:spTgt spid="22"/>
                                        </p:tgtEl>
                                        <p:attrNameLst>
                                          <p:attrName>ppt_x</p:attrName>
                                        </p:attrNameLst>
                                      </p:cBhvr>
                                      <p:tavLst>
                                        <p:tav tm="0">
                                          <p:val>
                                            <p:strVal val="#ppt_x"/>
                                          </p:val>
                                        </p:tav>
                                        <p:tav tm="100000">
                                          <p:val>
                                            <p:strVal val="#ppt_x"/>
                                          </p:val>
                                        </p:tav>
                                      </p:tavLst>
                                    </p:anim>
                                    <p:anim calcmode="lin" valueType="num">
                                      <p:cBhvr additive="base">
                                        <p:cTn id="10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p:bldP spid="18" grpId="0" animBg="1"/>
      <p:bldP spid="19" grpId="0"/>
      <p:bldP spid="20" grpId="0" animBg="1"/>
      <p:bldP spid="21" grpId="0"/>
      <p:bldP spid="22" grpId="0"/>
      <p:bldP spid="23" grpId="0" animBg="1"/>
      <p:bldP spid="37" grpId="0" animBg="1"/>
      <p:bldP spid="38" grpId="0" animBg="1"/>
      <p:bldP spid="39" grpId="0" animBg="1"/>
      <p:bldP spid="40" grpId="0" animBg="1"/>
      <p:bldP spid="41" grpId="0" animBg="1"/>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9144000" cy="553244"/>
          </a:xfrm>
          <a:prstGeom prst="rect">
            <a:avLst/>
          </a:prstGeom>
          <a:solidFill>
            <a:srgbClr val="013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02206" y="58657"/>
            <a:ext cx="3937746" cy="435930"/>
            <a:chOff x="274214" y="217809"/>
            <a:chExt cx="3937746" cy="435930"/>
          </a:xfrm>
        </p:grpSpPr>
        <p:grpSp>
          <p:nvGrpSpPr>
            <p:cNvPr id="3" name="组合 2"/>
            <p:cNvGrpSpPr/>
            <p:nvPr/>
          </p:nvGrpSpPr>
          <p:grpSpPr>
            <a:xfrm>
              <a:off x="274214" y="217809"/>
              <a:ext cx="454527" cy="435930"/>
              <a:chOff x="683568" y="1489348"/>
              <a:chExt cx="2638425" cy="2530475"/>
            </a:xfrm>
          </p:grpSpPr>
          <p:sp>
            <p:nvSpPr>
              <p:cNvPr id="5" name="Freeform 7"/>
              <p:cNvSpPr>
                <a:spLocks/>
              </p:cNvSpPr>
              <p:nvPr/>
            </p:nvSpPr>
            <p:spPr bwMode="auto">
              <a:xfrm>
                <a:off x="683568" y="1489348"/>
                <a:ext cx="2638425" cy="1771650"/>
              </a:xfrm>
              <a:custGeom>
                <a:avLst/>
                <a:gdLst>
                  <a:gd name="T0" fmla="*/ 0 w 16620"/>
                  <a:gd name="T1" fmla="*/ 4462 h 11158"/>
                  <a:gd name="T2" fmla="*/ 65 w 16620"/>
                  <a:gd name="T3" fmla="*/ 4480 h 11158"/>
                  <a:gd name="T4" fmla="*/ 128 w 16620"/>
                  <a:gd name="T5" fmla="*/ 4494 h 11158"/>
                  <a:gd name="T6" fmla="*/ 188 w 16620"/>
                  <a:gd name="T7" fmla="*/ 4509 h 11158"/>
                  <a:gd name="T8" fmla="*/ 246 w 16620"/>
                  <a:gd name="T9" fmla="*/ 4521 h 11158"/>
                  <a:gd name="T10" fmla="*/ 353 w 16620"/>
                  <a:gd name="T11" fmla="*/ 4545 h 11158"/>
                  <a:gd name="T12" fmla="*/ 450 w 16620"/>
                  <a:gd name="T13" fmla="*/ 4568 h 11158"/>
                  <a:gd name="T14" fmla="*/ 495 w 16620"/>
                  <a:gd name="T15" fmla="*/ 4580 h 11158"/>
                  <a:gd name="T16" fmla="*/ 538 w 16620"/>
                  <a:gd name="T17" fmla="*/ 4591 h 11158"/>
                  <a:gd name="T18" fmla="*/ 579 w 16620"/>
                  <a:gd name="T19" fmla="*/ 4603 h 11158"/>
                  <a:gd name="T20" fmla="*/ 616 w 16620"/>
                  <a:gd name="T21" fmla="*/ 4616 h 11158"/>
                  <a:gd name="T22" fmla="*/ 652 w 16620"/>
                  <a:gd name="T23" fmla="*/ 4631 h 11158"/>
                  <a:gd name="T24" fmla="*/ 686 w 16620"/>
                  <a:gd name="T25" fmla="*/ 4645 h 11158"/>
                  <a:gd name="T26" fmla="*/ 717 w 16620"/>
                  <a:gd name="T27" fmla="*/ 4663 h 11158"/>
                  <a:gd name="T28" fmla="*/ 747 w 16620"/>
                  <a:gd name="T29" fmla="*/ 4682 h 11158"/>
                  <a:gd name="T30" fmla="*/ 774 w 16620"/>
                  <a:gd name="T31" fmla="*/ 4702 h 11158"/>
                  <a:gd name="T32" fmla="*/ 799 w 16620"/>
                  <a:gd name="T33" fmla="*/ 4725 h 11158"/>
                  <a:gd name="T34" fmla="*/ 822 w 16620"/>
                  <a:gd name="T35" fmla="*/ 4750 h 11158"/>
                  <a:gd name="T36" fmla="*/ 843 w 16620"/>
                  <a:gd name="T37" fmla="*/ 4779 h 11158"/>
                  <a:gd name="T38" fmla="*/ 862 w 16620"/>
                  <a:gd name="T39" fmla="*/ 4810 h 11158"/>
                  <a:gd name="T40" fmla="*/ 880 w 16620"/>
                  <a:gd name="T41" fmla="*/ 4845 h 11158"/>
                  <a:gd name="T42" fmla="*/ 895 w 16620"/>
                  <a:gd name="T43" fmla="*/ 4882 h 11158"/>
                  <a:gd name="T44" fmla="*/ 909 w 16620"/>
                  <a:gd name="T45" fmla="*/ 4924 h 11158"/>
                  <a:gd name="T46" fmla="*/ 921 w 16620"/>
                  <a:gd name="T47" fmla="*/ 4969 h 11158"/>
                  <a:gd name="T48" fmla="*/ 932 w 16620"/>
                  <a:gd name="T49" fmla="*/ 5019 h 11158"/>
                  <a:gd name="T50" fmla="*/ 940 w 16620"/>
                  <a:gd name="T51" fmla="*/ 5073 h 11158"/>
                  <a:gd name="T52" fmla="*/ 947 w 16620"/>
                  <a:gd name="T53" fmla="*/ 5133 h 11158"/>
                  <a:gd name="T54" fmla="*/ 953 w 16620"/>
                  <a:gd name="T55" fmla="*/ 5196 h 11158"/>
                  <a:gd name="T56" fmla="*/ 956 w 16620"/>
                  <a:gd name="T57" fmla="*/ 5264 h 11158"/>
                  <a:gd name="T58" fmla="*/ 958 w 16620"/>
                  <a:gd name="T59" fmla="*/ 5339 h 11158"/>
                  <a:gd name="T60" fmla="*/ 959 w 16620"/>
                  <a:gd name="T61" fmla="*/ 5419 h 11158"/>
                  <a:gd name="T62" fmla="*/ 959 w 16620"/>
                  <a:gd name="T63" fmla="*/ 11158 h 11158"/>
                  <a:gd name="T64" fmla="*/ 1598 w 16620"/>
                  <a:gd name="T65" fmla="*/ 11158 h 11158"/>
                  <a:gd name="T66" fmla="*/ 1598 w 16620"/>
                  <a:gd name="T67" fmla="*/ 5419 h 11158"/>
                  <a:gd name="T68" fmla="*/ 8330 w 16620"/>
                  <a:gd name="T69" fmla="*/ 9211 h 11158"/>
                  <a:gd name="T70" fmla="*/ 16517 w 16620"/>
                  <a:gd name="T71" fmla="*/ 4292 h 11158"/>
                  <a:gd name="T72" fmla="*/ 16620 w 16620"/>
                  <a:gd name="T73" fmla="*/ 3825 h 11158"/>
                  <a:gd name="T74" fmla="*/ 8310 w 16620"/>
                  <a:gd name="T75" fmla="*/ 0 h 11158"/>
                  <a:gd name="T76" fmla="*/ 0 w 16620"/>
                  <a:gd name="T77" fmla="*/ 3825 h 11158"/>
                  <a:gd name="T78" fmla="*/ 0 w 16620"/>
                  <a:gd name="T79" fmla="*/ 4462 h 1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20" h="11158">
                    <a:moveTo>
                      <a:pt x="0" y="4462"/>
                    </a:moveTo>
                    <a:lnTo>
                      <a:pt x="65" y="4480"/>
                    </a:lnTo>
                    <a:lnTo>
                      <a:pt x="128" y="4494"/>
                    </a:lnTo>
                    <a:lnTo>
                      <a:pt x="188" y="4509"/>
                    </a:lnTo>
                    <a:lnTo>
                      <a:pt x="246" y="4521"/>
                    </a:lnTo>
                    <a:lnTo>
                      <a:pt x="353" y="4545"/>
                    </a:lnTo>
                    <a:lnTo>
                      <a:pt x="450" y="4568"/>
                    </a:lnTo>
                    <a:lnTo>
                      <a:pt x="495" y="4580"/>
                    </a:lnTo>
                    <a:lnTo>
                      <a:pt x="538" y="4591"/>
                    </a:lnTo>
                    <a:lnTo>
                      <a:pt x="579" y="4603"/>
                    </a:lnTo>
                    <a:lnTo>
                      <a:pt x="616" y="4616"/>
                    </a:lnTo>
                    <a:lnTo>
                      <a:pt x="652" y="4631"/>
                    </a:lnTo>
                    <a:lnTo>
                      <a:pt x="686" y="4645"/>
                    </a:lnTo>
                    <a:lnTo>
                      <a:pt x="717" y="4663"/>
                    </a:lnTo>
                    <a:lnTo>
                      <a:pt x="747" y="4682"/>
                    </a:lnTo>
                    <a:lnTo>
                      <a:pt x="774" y="4702"/>
                    </a:lnTo>
                    <a:lnTo>
                      <a:pt x="799" y="4725"/>
                    </a:lnTo>
                    <a:lnTo>
                      <a:pt x="822" y="4750"/>
                    </a:lnTo>
                    <a:lnTo>
                      <a:pt x="843" y="4779"/>
                    </a:lnTo>
                    <a:lnTo>
                      <a:pt x="862" y="4810"/>
                    </a:lnTo>
                    <a:lnTo>
                      <a:pt x="880" y="4845"/>
                    </a:lnTo>
                    <a:lnTo>
                      <a:pt x="895" y="4882"/>
                    </a:lnTo>
                    <a:lnTo>
                      <a:pt x="909" y="4924"/>
                    </a:lnTo>
                    <a:lnTo>
                      <a:pt x="921" y="4969"/>
                    </a:lnTo>
                    <a:lnTo>
                      <a:pt x="932" y="5019"/>
                    </a:lnTo>
                    <a:lnTo>
                      <a:pt x="940" y="5073"/>
                    </a:lnTo>
                    <a:lnTo>
                      <a:pt x="947" y="5133"/>
                    </a:lnTo>
                    <a:lnTo>
                      <a:pt x="953" y="5196"/>
                    </a:lnTo>
                    <a:lnTo>
                      <a:pt x="956" y="5264"/>
                    </a:lnTo>
                    <a:lnTo>
                      <a:pt x="958" y="5339"/>
                    </a:lnTo>
                    <a:lnTo>
                      <a:pt x="959" y="5419"/>
                    </a:lnTo>
                    <a:lnTo>
                      <a:pt x="959" y="11158"/>
                    </a:lnTo>
                    <a:lnTo>
                      <a:pt x="1598" y="11158"/>
                    </a:lnTo>
                    <a:lnTo>
                      <a:pt x="1598" y="5419"/>
                    </a:lnTo>
                    <a:lnTo>
                      <a:pt x="8330" y="9211"/>
                    </a:lnTo>
                    <a:lnTo>
                      <a:pt x="16517" y="4292"/>
                    </a:lnTo>
                    <a:lnTo>
                      <a:pt x="16620" y="3825"/>
                    </a:lnTo>
                    <a:lnTo>
                      <a:pt x="8310" y="0"/>
                    </a:lnTo>
                    <a:lnTo>
                      <a:pt x="0" y="3825"/>
                    </a:lnTo>
                    <a:lnTo>
                      <a:pt x="0" y="44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6" name="Freeform 8"/>
              <p:cNvSpPr>
                <a:spLocks/>
              </p:cNvSpPr>
              <p:nvPr/>
            </p:nvSpPr>
            <p:spPr bwMode="auto">
              <a:xfrm>
                <a:off x="1039168" y="2502173"/>
                <a:ext cx="1927225" cy="1517650"/>
              </a:xfrm>
              <a:custGeom>
                <a:avLst/>
                <a:gdLst>
                  <a:gd name="T0" fmla="*/ 11030 w 12146"/>
                  <a:gd name="T1" fmla="*/ 4122 h 9555"/>
                  <a:gd name="T2" fmla="*/ 11252 w 12146"/>
                  <a:gd name="T3" fmla="*/ 4107 h 9555"/>
                  <a:gd name="T4" fmla="*/ 11385 w 12146"/>
                  <a:gd name="T5" fmla="*/ 4096 h 9555"/>
                  <a:gd name="T6" fmla="*/ 11507 w 12146"/>
                  <a:gd name="T7" fmla="*/ 4083 h 9555"/>
                  <a:gd name="T8" fmla="*/ 11617 w 12146"/>
                  <a:gd name="T9" fmla="*/ 4065 h 9555"/>
                  <a:gd name="T10" fmla="*/ 11717 w 12146"/>
                  <a:gd name="T11" fmla="*/ 4041 h 9555"/>
                  <a:gd name="T12" fmla="*/ 11805 w 12146"/>
                  <a:gd name="T13" fmla="*/ 4010 h 9555"/>
                  <a:gd name="T14" fmla="*/ 11883 w 12146"/>
                  <a:gd name="T15" fmla="*/ 3968 h 9555"/>
                  <a:gd name="T16" fmla="*/ 11949 w 12146"/>
                  <a:gd name="T17" fmla="*/ 3916 h 9555"/>
                  <a:gd name="T18" fmla="*/ 12006 w 12146"/>
                  <a:gd name="T19" fmla="*/ 3851 h 9555"/>
                  <a:gd name="T20" fmla="*/ 12053 w 12146"/>
                  <a:gd name="T21" fmla="*/ 3771 h 9555"/>
                  <a:gd name="T22" fmla="*/ 12090 w 12146"/>
                  <a:gd name="T23" fmla="*/ 3673 h 9555"/>
                  <a:gd name="T24" fmla="*/ 12117 w 12146"/>
                  <a:gd name="T25" fmla="*/ 3559 h 9555"/>
                  <a:gd name="T26" fmla="*/ 12136 w 12146"/>
                  <a:gd name="T27" fmla="*/ 3423 h 9555"/>
                  <a:gd name="T28" fmla="*/ 12144 w 12146"/>
                  <a:gd name="T29" fmla="*/ 3266 h 9555"/>
                  <a:gd name="T30" fmla="*/ 12146 w 12146"/>
                  <a:gd name="T31" fmla="*/ 309 h 9555"/>
                  <a:gd name="T32" fmla="*/ 6081 w 12146"/>
                  <a:gd name="T33" fmla="*/ 3512 h 9555"/>
                  <a:gd name="T34" fmla="*/ 0 w 12146"/>
                  <a:gd name="T35" fmla="*/ 309 h 9555"/>
                  <a:gd name="T36" fmla="*/ 0 w 12146"/>
                  <a:gd name="T37" fmla="*/ 3259 h 9555"/>
                  <a:gd name="T38" fmla="*/ 7 w 12146"/>
                  <a:gd name="T39" fmla="*/ 3402 h 9555"/>
                  <a:gd name="T40" fmla="*/ 19 w 12146"/>
                  <a:gd name="T41" fmla="*/ 3524 h 9555"/>
                  <a:gd name="T42" fmla="*/ 38 w 12146"/>
                  <a:gd name="T43" fmla="*/ 3628 h 9555"/>
                  <a:gd name="T44" fmla="*/ 64 w 12146"/>
                  <a:gd name="T45" fmla="*/ 3715 h 9555"/>
                  <a:gd name="T46" fmla="*/ 97 w 12146"/>
                  <a:gd name="T47" fmla="*/ 3788 h 9555"/>
                  <a:gd name="T48" fmla="*/ 137 w 12146"/>
                  <a:gd name="T49" fmla="*/ 3847 h 9555"/>
                  <a:gd name="T50" fmla="*/ 185 w 12146"/>
                  <a:gd name="T51" fmla="*/ 3896 h 9555"/>
                  <a:gd name="T52" fmla="*/ 241 w 12146"/>
                  <a:gd name="T53" fmla="*/ 3935 h 9555"/>
                  <a:gd name="T54" fmla="*/ 307 w 12146"/>
                  <a:gd name="T55" fmla="*/ 3967 h 9555"/>
                  <a:gd name="T56" fmla="*/ 381 w 12146"/>
                  <a:gd name="T57" fmla="*/ 3994 h 9555"/>
                  <a:gd name="T58" fmla="*/ 464 w 12146"/>
                  <a:gd name="T59" fmla="*/ 4018 h 9555"/>
                  <a:gd name="T60" fmla="*/ 606 w 12146"/>
                  <a:gd name="T61" fmla="*/ 4051 h 9555"/>
                  <a:gd name="T62" fmla="*/ 771 w 12146"/>
                  <a:gd name="T63" fmla="*/ 4089 h 9555"/>
                  <a:gd name="T64" fmla="*/ 894 w 12146"/>
                  <a:gd name="T65" fmla="*/ 4118 h 9555"/>
                  <a:gd name="T66" fmla="*/ 959 w 12146"/>
                  <a:gd name="T67" fmla="*/ 7005 h 9555"/>
                  <a:gd name="T68" fmla="*/ 2557 w 12146"/>
                  <a:gd name="T69" fmla="*/ 9555 h 9555"/>
                  <a:gd name="T70" fmla="*/ 4794 w 12146"/>
                  <a:gd name="T71" fmla="*/ 7005 h 9555"/>
                  <a:gd name="T72" fmla="*/ 7352 w 12146"/>
                  <a:gd name="T73" fmla="*/ 9555 h 9555"/>
                  <a:gd name="T74" fmla="*/ 9589 w 12146"/>
                  <a:gd name="T75" fmla="*/ 7005 h 9555"/>
                  <a:gd name="T76" fmla="*/ 10867 w 12146"/>
                  <a:gd name="T77" fmla="*/ 4135 h 9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146" h="9555">
                    <a:moveTo>
                      <a:pt x="10867" y="4135"/>
                    </a:moveTo>
                    <a:lnTo>
                      <a:pt x="11030" y="4122"/>
                    </a:lnTo>
                    <a:lnTo>
                      <a:pt x="11182" y="4112"/>
                    </a:lnTo>
                    <a:lnTo>
                      <a:pt x="11252" y="4107"/>
                    </a:lnTo>
                    <a:lnTo>
                      <a:pt x="11321" y="4101"/>
                    </a:lnTo>
                    <a:lnTo>
                      <a:pt x="11385" y="4096"/>
                    </a:lnTo>
                    <a:lnTo>
                      <a:pt x="11447" y="4090"/>
                    </a:lnTo>
                    <a:lnTo>
                      <a:pt x="11507" y="4083"/>
                    </a:lnTo>
                    <a:lnTo>
                      <a:pt x="11564" y="4074"/>
                    </a:lnTo>
                    <a:lnTo>
                      <a:pt x="11617" y="4065"/>
                    </a:lnTo>
                    <a:lnTo>
                      <a:pt x="11669" y="4054"/>
                    </a:lnTo>
                    <a:lnTo>
                      <a:pt x="11717" y="4041"/>
                    </a:lnTo>
                    <a:lnTo>
                      <a:pt x="11762" y="4027"/>
                    </a:lnTo>
                    <a:lnTo>
                      <a:pt x="11805" y="4010"/>
                    </a:lnTo>
                    <a:lnTo>
                      <a:pt x="11845" y="3990"/>
                    </a:lnTo>
                    <a:lnTo>
                      <a:pt x="11883" y="3968"/>
                    </a:lnTo>
                    <a:lnTo>
                      <a:pt x="11917" y="3943"/>
                    </a:lnTo>
                    <a:lnTo>
                      <a:pt x="11949" y="3916"/>
                    </a:lnTo>
                    <a:lnTo>
                      <a:pt x="11979" y="3885"/>
                    </a:lnTo>
                    <a:lnTo>
                      <a:pt x="12006" y="3851"/>
                    </a:lnTo>
                    <a:lnTo>
                      <a:pt x="12031" y="3812"/>
                    </a:lnTo>
                    <a:lnTo>
                      <a:pt x="12053" y="3771"/>
                    </a:lnTo>
                    <a:lnTo>
                      <a:pt x="12073" y="3724"/>
                    </a:lnTo>
                    <a:lnTo>
                      <a:pt x="12090" y="3673"/>
                    </a:lnTo>
                    <a:lnTo>
                      <a:pt x="12105" y="3618"/>
                    </a:lnTo>
                    <a:lnTo>
                      <a:pt x="12117" y="3559"/>
                    </a:lnTo>
                    <a:lnTo>
                      <a:pt x="12128" y="3493"/>
                    </a:lnTo>
                    <a:lnTo>
                      <a:pt x="12136" y="3423"/>
                    </a:lnTo>
                    <a:lnTo>
                      <a:pt x="12141" y="3347"/>
                    </a:lnTo>
                    <a:lnTo>
                      <a:pt x="12144" y="3266"/>
                    </a:lnTo>
                    <a:lnTo>
                      <a:pt x="12146" y="3179"/>
                    </a:lnTo>
                    <a:lnTo>
                      <a:pt x="12146" y="309"/>
                    </a:lnTo>
                    <a:lnTo>
                      <a:pt x="11973" y="19"/>
                    </a:lnTo>
                    <a:lnTo>
                      <a:pt x="6081" y="3512"/>
                    </a:lnTo>
                    <a:lnTo>
                      <a:pt x="182" y="0"/>
                    </a:lnTo>
                    <a:lnTo>
                      <a:pt x="0" y="309"/>
                    </a:lnTo>
                    <a:lnTo>
                      <a:pt x="0" y="3179"/>
                    </a:lnTo>
                    <a:lnTo>
                      <a:pt x="0" y="3259"/>
                    </a:lnTo>
                    <a:lnTo>
                      <a:pt x="4" y="3332"/>
                    </a:lnTo>
                    <a:lnTo>
                      <a:pt x="7" y="3402"/>
                    </a:lnTo>
                    <a:lnTo>
                      <a:pt x="12" y="3465"/>
                    </a:lnTo>
                    <a:lnTo>
                      <a:pt x="19" y="3524"/>
                    </a:lnTo>
                    <a:lnTo>
                      <a:pt x="27" y="3579"/>
                    </a:lnTo>
                    <a:lnTo>
                      <a:pt x="38" y="3628"/>
                    </a:lnTo>
                    <a:lnTo>
                      <a:pt x="50" y="3673"/>
                    </a:lnTo>
                    <a:lnTo>
                      <a:pt x="64" y="3715"/>
                    </a:lnTo>
                    <a:lnTo>
                      <a:pt x="79" y="3753"/>
                    </a:lnTo>
                    <a:lnTo>
                      <a:pt x="97" y="3788"/>
                    </a:lnTo>
                    <a:lnTo>
                      <a:pt x="116" y="3819"/>
                    </a:lnTo>
                    <a:lnTo>
                      <a:pt x="137" y="3847"/>
                    </a:lnTo>
                    <a:lnTo>
                      <a:pt x="160" y="3873"/>
                    </a:lnTo>
                    <a:lnTo>
                      <a:pt x="185" y="3896"/>
                    </a:lnTo>
                    <a:lnTo>
                      <a:pt x="212" y="3916"/>
                    </a:lnTo>
                    <a:lnTo>
                      <a:pt x="241" y="3935"/>
                    </a:lnTo>
                    <a:lnTo>
                      <a:pt x="274" y="3952"/>
                    </a:lnTo>
                    <a:lnTo>
                      <a:pt x="307" y="3967"/>
                    </a:lnTo>
                    <a:lnTo>
                      <a:pt x="343" y="3982"/>
                    </a:lnTo>
                    <a:lnTo>
                      <a:pt x="381" y="3994"/>
                    </a:lnTo>
                    <a:lnTo>
                      <a:pt x="421" y="4007"/>
                    </a:lnTo>
                    <a:lnTo>
                      <a:pt x="464" y="4018"/>
                    </a:lnTo>
                    <a:lnTo>
                      <a:pt x="508" y="4030"/>
                    </a:lnTo>
                    <a:lnTo>
                      <a:pt x="606" y="4051"/>
                    </a:lnTo>
                    <a:lnTo>
                      <a:pt x="713" y="4075"/>
                    </a:lnTo>
                    <a:lnTo>
                      <a:pt x="771" y="4089"/>
                    </a:lnTo>
                    <a:lnTo>
                      <a:pt x="831" y="4102"/>
                    </a:lnTo>
                    <a:lnTo>
                      <a:pt x="894" y="4118"/>
                    </a:lnTo>
                    <a:lnTo>
                      <a:pt x="959" y="4135"/>
                    </a:lnTo>
                    <a:lnTo>
                      <a:pt x="959" y="7005"/>
                    </a:lnTo>
                    <a:lnTo>
                      <a:pt x="2557" y="7005"/>
                    </a:lnTo>
                    <a:lnTo>
                      <a:pt x="2557" y="9555"/>
                    </a:lnTo>
                    <a:lnTo>
                      <a:pt x="4794" y="9555"/>
                    </a:lnTo>
                    <a:lnTo>
                      <a:pt x="4794" y="7005"/>
                    </a:lnTo>
                    <a:lnTo>
                      <a:pt x="7352" y="7005"/>
                    </a:lnTo>
                    <a:lnTo>
                      <a:pt x="7352" y="9555"/>
                    </a:lnTo>
                    <a:lnTo>
                      <a:pt x="9589" y="9555"/>
                    </a:lnTo>
                    <a:lnTo>
                      <a:pt x="9589" y="7005"/>
                    </a:lnTo>
                    <a:lnTo>
                      <a:pt x="10867" y="7005"/>
                    </a:lnTo>
                    <a:lnTo>
                      <a:pt x="10867" y="4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4" name="TextBox 3"/>
            <p:cNvSpPr txBox="1"/>
            <p:nvPr/>
          </p:nvSpPr>
          <p:spPr>
            <a:xfrm>
              <a:off x="728742" y="235719"/>
              <a:ext cx="3483218" cy="400110"/>
            </a:xfrm>
            <a:prstGeom prst="rect">
              <a:avLst/>
            </a:prstGeom>
            <a:noFill/>
          </p:spPr>
          <p:txBody>
            <a:bodyPr wrap="square" rtlCol="0">
              <a:spAutoFit/>
            </a:bodyPr>
            <a:lstStyle/>
            <a:p>
              <a:r>
                <a:rPr lang="zh-CN" altLang="en-US" sz="2000" b="1" dirty="0" smtClean="0">
                  <a:solidFill>
                    <a:schemeClr val="bg1"/>
                  </a:solidFill>
                  <a:latin typeface="微软雅黑" pitchFamily="34" charset="-122"/>
                  <a:ea typeface="微软雅黑" pitchFamily="34" charset="-122"/>
                </a:rPr>
                <a:t>主要贡献与创新</a:t>
              </a:r>
              <a:endParaRPr lang="zh-CN" altLang="en-US" sz="2000" b="1" dirty="0">
                <a:solidFill>
                  <a:schemeClr val="bg1"/>
                </a:solidFill>
                <a:latin typeface="微软雅黑" pitchFamily="34" charset="-122"/>
                <a:ea typeface="微软雅黑" pitchFamily="34" charset="-122"/>
              </a:endParaRPr>
            </a:p>
          </p:txBody>
        </p:sp>
      </p:grpSp>
      <p:sp>
        <p:nvSpPr>
          <p:cNvPr id="9" name="六边形 8"/>
          <p:cNvSpPr/>
          <p:nvPr/>
        </p:nvSpPr>
        <p:spPr>
          <a:xfrm rot="16200000">
            <a:off x="3927982" y="2637169"/>
            <a:ext cx="1142824" cy="1075598"/>
          </a:xfrm>
          <a:prstGeom prst="hexagon">
            <a:avLst/>
          </a:prstGeom>
          <a:solidFill>
            <a:schemeClr val="bg1">
              <a:lumMod val="65000"/>
            </a:schemeClr>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279741" y="2937262"/>
            <a:ext cx="452586" cy="452586"/>
          </a:xfrm>
          <a:prstGeom prst="rect">
            <a:avLst/>
          </a:prstGeom>
        </p:spPr>
      </p:pic>
      <p:sp>
        <p:nvSpPr>
          <p:cNvPr id="11" name="六边形 10"/>
          <p:cNvSpPr/>
          <p:nvPr/>
        </p:nvSpPr>
        <p:spPr>
          <a:xfrm rot="16200000">
            <a:off x="3351256" y="1685585"/>
            <a:ext cx="1142824" cy="1075598"/>
          </a:xfrm>
          <a:prstGeom prst="hexagon">
            <a:avLst/>
          </a:prstGeom>
          <a:solidFill>
            <a:srgbClr val="013B6D"/>
          </a:solidFill>
          <a:ln w="15875"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4" cstate="print">
            <a:biLevel thresh="50000"/>
            <a:extLst>
              <a:ext uri="{28A0092B-C50C-407E-A947-70E740481C1C}">
                <a14:useLocalDpi xmlns:a14="http://schemas.microsoft.com/office/drawing/2010/main" val="0"/>
              </a:ext>
            </a:extLst>
          </a:blip>
          <a:stretch>
            <a:fillRect/>
          </a:stretch>
        </p:blipFill>
        <p:spPr>
          <a:xfrm>
            <a:off x="3703015" y="1985678"/>
            <a:ext cx="452586" cy="452586"/>
          </a:xfrm>
          <a:prstGeom prst="rect">
            <a:avLst/>
          </a:prstGeom>
        </p:spPr>
      </p:pic>
      <p:sp>
        <p:nvSpPr>
          <p:cNvPr id="13" name="六边形 12"/>
          <p:cNvSpPr/>
          <p:nvPr/>
        </p:nvSpPr>
        <p:spPr>
          <a:xfrm rot="16200000">
            <a:off x="2770671" y="2637168"/>
            <a:ext cx="1142824" cy="1075598"/>
          </a:xfrm>
          <a:prstGeom prst="hexagon">
            <a:avLst/>
          </a:prstGeom>
          <a:solidFill>
            <a:srgbClr val="013B6D"/>
          </a:solidFill>
          <a:ln w="15875"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5" cstate="print">
            <a:biLevel thresh="50000"/>
            <a:extLst>
              <a:ext uri="{28A0092B-C50C-407E-A947-70E740481C1C}">
                <a14:useLocalDpi xmlns:a14="http://schemas.microsoft.com/office/drawing/2010/main" val="0"/>
              </a:ext>
            </a:extLst>
          </a:blip>
          <a:stretch>
            <a:fillRect/>
          </a:stretch>
        </p:blipFill>
        <p:spPr>
          <a:xfrm>
            <a:off x="3122430" y="2937261"/>
            <a:ext cx="452586" cy="452586"/>
          </a:xfrm>
          <a:prstGeom prst="rect">
            <a:avLst/>
          </a:prstGeom>
        </p:spPr>
      </p:pic>
      <p:sp>
        <p:nvSpPr>
          <p:cNvPr id="15" name="六边形 14"/>
          <p:cNvSpPr/>
          <p:nvPr/>
        </p:nvSpPr>
        <p:spPr>
          <a:xfrm rot="16200000">
            <a:off x="3351256" y="3620497"/>
            <a:ext cx="1142824" cy="1075598"/>
          </a:xfrm>
          <a:prstGeom prst="hexagon">
            <a:avLst/>
          </a:prstGeom>
          <a:solidFill>
            <a:srgbClr val="013B6D"/>
          </a:solidFill>
          <a:ln w="15875"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p:nvPicPr>
        <p:blipFill>
          <a:blip r:embed="rId6">
            <a:biLevel thresh="50000"/>
            <a:extLst>
              <a:ext uri="{28A0092B-C50C-407E-A947-70E740481C1C}">
                <a14:useLocalDpi xmlns:a14="http://schemas.microsoft.com/office/drawing/2010/main" val="0"/>
              </a:ext>
            </a:extLst>
          </a:blip>
          <a:stretch>
            <a:fillRect/>
          </a:stretch>
        </p:blipFill>
        <p:spPr>
          <a:xfrm>
            <a:off x="3703015" y="3920590"/>
            <a:ext cx="452586" cy="452586"/>
          </a:xfrm>
          <a:prstGeom prst="rect">
            <a:avLst/>
          </a:prstGeom>
        </p:spPr>
      </p:pic>
      <p:sp>
        <p:nvSpPr>
          <p:cNvPr id="17" name="六边形 16"/>
          <p:cNvSpPr/>
          <p:nvPr/>
        </p:nvSpPr>
        <p:spPr>
          <a:xfrm rot="16200000">
            <a:off x="4550734" y="3571306"/>
            <a:ext cx="1142824" cy="1075598"/>
          </a:xfrm>
          <a:prstGeom prst="hexagon">
            <a:avLst/>
          </a:prstGeom>
          <a:solidFill>
            <a:srgbClr val="013B6D"/>
          </a:solidFill>
          <a:ln w="15875"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7" cstate="print">
            <a:biLevel thresh="50000"/>
            <a:extLst>
              <a:ext uri="{28A0092B-C50C-407E-A947-70E740481C1C}">
                <a14:useLocalDpi xmlns:a14="http://schemas.microsoft.com/office/drawing/2010/main" val="0"/>
              </a:ext>
            </a:extLst>
          </a:blip>
          <a:stretch>
            <a:fillRect/>
          </a:stretch>
        </p:blipFill>
        <p:spPr>
          <a:xfrm>
            <a:off x="4902493" y="3866963"/>
            <a:ext cx="452586" cy="484284"/>
          </a:xfrm>
          <a:prstGeom prst="rect">
            <a:avLst/>
          </a:prstGeom>
        </p:spPr>
      </p:pic>
      <p:sp>
        <p:nvSpPr>
          <p:cNvPr id="19" name="六边形 18"/>
          <p:cNvSpPr/>
          <p:nvPr/>
        </p:nvSpPr>
        <p:spPr>
          <a:xfrm rot="16200000">
            <a:off x="5081893" y="2611866"/>
            <a:ext cx="1142824" cy="1075598"/>
          </a:xfrm>
          <a:prstGeom prst="hexagon">
            <a:avLst/>
          </a:prstGeom>
          <a:solidFill>
            <a:srgbClr val="013B6D"/>
          </a:solidFill>
          <a:ln w="15875"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p:nvPicPr>
        <p:blipFill>
          <a:blip r:embed="rId8" cstate="print">
            <a:biLevel thresh="50000"/>
            <a:extLst>
              <a:ext uri="{28A0092B-C50C-407E-A947-70E740481C1C}">
                <a14:useLocalDpi xmlns:a14="http://schemas.microsoft.com/office/drawing/2010/main" val="0"/>
              </a:ext>
            </a:extLst>
          </a:blip>
          <a:stretch>
            <a:fillRect/>
          </a:stretch>
        </p:blipFill>
        <p:spPr>
          <a:xfrm>
            <a:off x="5427087" y="3035775"/>
            <a:ext cx="473540" cy="263077"/>
          </a:xfrm>
          <a:prstGeom prst="rect">
            <a:avLst/>
          </a:prstGeom>
        </p:spPr>
      </p:pic>
      <p:sp>
        <p:nvSpPr>
          <p:cNvPr id="21" name="六边形 20"/>
          <p:cNvSpPr/>
          <p:nvPr/>
        </p:nvSpPr>
        <p:spPr>
          <a:xfrm rot="16200000">
            <a:off x="4530777" y="1655275"/>
            <a:ext cx="1142824" cy="1075598"/>
          </a:xfrm>
          <a:prstGeom prst="hexagon">
            <a:avLst/>
          </a:prstGeom>
          <a:solidFill>
            <a:srgbClr val="013B6D"/>
          </a:solidFill>
          <a:ln w="15875"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p:nvPicPr>
        <p:blipFill>
          <a:blip r:embed="rId9">
            <a:biLevel thresh="50000"/>
            <a:extLst>
              <a:ext uri="{28A0092B-C50C-407E-A947-70E740481C1C}">
                <a14:useLocalDpi xmlns:a14="http://schemas.microsoft.com/office/drawing/2010/main" val="0"/>
              </a:ext>
            </a:extLst>
          </a:blip>
          <a:stretch>
            <a:fillRect/>
          </a:stretch>
        </p:blipFill>
        <p:spPr>
          <a:xfrm>
            <a:off x="4786480" y="1864047"/>
            <a:ext cx="658051" cy="658051"/>
          </a:xfrm>
          <a:prstGeom prst="rect">
            <a:avLst/>
          </a:prstGeom>
        </p:spPr>
      </p:pic>
      <p:sp>
        <p:nvSpPr>
          <p:cNvPr id="23" name="矩形 22"/>
          <p:cNvSpPr/>
          <p:nvPr/>
        </p:nvSpPr>
        <p:spPr>
          <a:xfrm flipH="1">
            <a:off x="5828619" y="1992027"/>
            <a:ext cx="2624771" cy="492414"/>
          </a:xfrm>
          <a:prstGeom prst="rect">
            <a:avLst/>
          </a:prstGeom>
          <a:effectLst/>
        </p:spPr>
        <p:txBody>
          <a:bodyPr wrap="square" lIns="121893" tIns="60946" rIns="121893" bIns="60946">
            <a:spAutoFit/>
          </a:bodyPr>
          <a:lstStyle/>
          <a:p>
            <a:r>
              <a:rPr lang="zh-CN" altLang="en-US" sz="1200" dirty="0">
                <a:solidFill>
                  <a:schemeClr val="tx1">
                    <a:lumMod val="75000"/>
                    <a:lumOff val="25000"/>
                  </a:schemeClr>
                </a:solidFill>
                <a:latin typeface="微软雅黑" pitchFamily="34" charset="-122"/>
                <a:ea typeface="微软雅黑" pitchFamily="34" charset="-122"/>
              </a:rPr>
              <a:t>这里输入简单的文字概述这里输入简单</a:t>
            </a:r>
            <a:r>
              <a:rPr lang="zh-CN" altLang="en-US" sz="1200" dirty="0" smtClean="0">
                <a:solidFill>
                  <a:schemeClr val="tx1">
                    <a:lumMod val="75000"/>
                    <a:lumOff val="25000"/>
                  </a:schemeClr>
                </a:solidFill>
                <a:latin typeface="微软雅黑" pitchFamily="34" charset="-122"/>
                <a:ea typeface="微软雅黑" pitchFamily="34" charset="-122"/>
              </a:rPr>
              <a:t>文字概述简单</a:t>
            </a:r>
            <a:r>
              <a:rPr lang="zh-CN" altLang="en-US" sz="1200" dirty="0">
                <a:solidFill>
                  <a:schemeClr val="tx1">
                    <a:lumMod val="75000"/>
                    <a:lumOff val="25000"/>
                  </a:schemeClr>
                </a:solidFill>
                <a:latin typeface="微软雅黑" pitchFamily="34" charset="-122"/>
                <a:ea typeface="微软雅黑" pitchFamily="34" charset="-122"/>
              </a:rPr>
              <a:t>的文字</a:t>
            </a:r>
            <a:r>
              <a:rPr lang="zh-CN" altLang="en-US" sz="1200" dirty="0" smtClean="0">
                <a:solidFill>
                  <a:schemeClr val="tx1">
                    <a:lumMod val="75000"/>
                    <a:lumOff val="25000"/>
                  </a:schemeClr>
                </a:solidFill>
                <a:latin typeface="微软雅黑" pitchFamily="34" charset="-122"/>
                <a:ea typeface="微软雅黑" pitchFamily="34" charset="-122"/>
              </a:rPr>
              <a:t>概述。</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24" name="矩形 23"/>
          <p:cNvSpPr/>
          <p:nvPr/>
        </p:nvSpPr>
        <p:spPr>
          <a:xfrm>
            <a:off x="5838985" y="1746449"/>
            <a:ext cx="2338167"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600" b="1" dirty="0">
                <a:solidFill>
                  <a:schemeClr val="tx1">
                    <a:lumMod val="75000"/>
                    <a:lumOff val="25000"/>
                  </a:schemeClr>
                </a:solidFill>
                <a:latin typeface="微软雅黑" pitchFamily="34" charset="-122"/>
                <a:ea typeface="微软雅黑" pitchFamily="34" charset="-122"/>
              </a:rPr>
              <a:t>这里填写小标题</a:t>
            </a:r>
            <a:endParaRPr lang="en-US" altLang="zh-CN" sz="1600" b="1" dirty="0">
              <a:solidFill>
                <a:schemeClr val="tx1">
                  <a:lumMod val="75000"/>
                  <a:lumOff val="25000"/>
                </a:schemeClr>
              </a:solidFill>
              <a:latin typeface="微软雅黑" pitchFamily="34" charset="-122"/>
              <a:ea typeface="微软雅黑" pitchFamily="34" charset="-122"/>
            </a:endParaRPr>
          </a:p>
        </p:txBody>
      </p:sp>
      <p:sp>
        <p:nvSpPr>
          <p:cNvPr id="25" name="矩形 24"/>
          <p:cNvSpPr/>
          <p:nvPr/>
        </p:nvSpPr>
        <p:spPr>
          <a:xfrm flipH="1">
            <a:off x="6436002" y="2999767"/>
            <a:ext cx="2624771" cy="492414"/>
          </a:xfrm>
          <a:prstGeom prst="rect">
            <a:avLst/>
          </a:prstGeom>
          <a:effectLst/>
        </p:spPr>
        <p:txBody>
          <a:bodyPr wrap="square" lIns="121893" tIns="60946" rIns="121893" bIns="60946">
            <a:spAutoFit/>
          </a:bodyPr>
          <a:lstStyle/>
          <a:p>
            <a:r>
              <a:rPr lang="zh-CN" altLang="en-US" sz="1200" dirty="0">
                <a:solidFill>
                  <a:schemeClr val="tx1">
                    <a:lumMod val="75000"/>
                    <a:lumOff val="25000"/>
                  </a:schemeClr>
                </a:solidFill>
                <a:latin typeface="微软雅黑" pitchFamily="34" charset="-122"/>
                <a:ea typeface="微软雅黑" pitchFamily="34" charset="-122"/>
              </a:rPr>
              <a:t>这里输入简单的文字概述这里输入简单</a:t>
            </a:r>
            <a:r>
              <a:rPr lang="zh-CN" altLang="en-US" sz="1200" dirty="0" smtClean="0">
                <a:solidFill>
                  <a:schemeClr val="tx1">
                    <a:lumMod val="75000"/>
                    <a:lumOff val="25000"/>
                  </a:schemeClr>
                </a:solidFill>
                <a:latin typeface="微软雅黑" pitchFamily="34" charset="-122"/>
                <a:ea typeface="微软雅黑" pitchFamily="34" charset="-122"/>
              </a:rPr>
              <a:t>文字概述简单</a:t>
            </a:r>
            <a:r>
              <a:rPr lang="zh-CN" altLang="en-US" sz="1200" dirty="0">
                <a:solidFill>
                  <a:schemeClr val="tx1">
                    <a:lumMod val="75000"/>
                    <a:lumOff val="25000"/>
                  </a:schemeClr>
                </a:solidFill>
                <a:latin typeface="微软雅黑" pitchFamily="34" charset="-122"/>
                <a:ea typeface="微软雅黑" pitchFamily="34" charset="-122"/>
              </a:rPr>
              <a:t>的文字</a:t>
            </a:r>
            <a:r>
              <a:rPr lang="zh-CN" altLang="en-US" sz="1200" dirty="0" smtClean="0">
                <a:solidFill>
                  <a:schemeClr val="tx1">
                    <a:lumMod val="75000"/>
                    <a:lumOff val="25000"/>
                  </a:schemeClr>
                </a:solidFill>
                <a:latin typeface="微软雅黑" pitchFamily="34" charset="-122"/>
                <a:ea typeface="微软雅黑" pitchFamily="34" charset="-122"/>
              </a:rPr>
              <a:t>概述。</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26" name="矩形 25"/>
          <p:cNvSpPr/>
          <p:nvPr/>
        </p:nvSpPr>
        <p:spPr>
          <a:xfrm>
            <a:off x="6446368" y="2754189"/>
            <a:ext cx="2338167"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600" b="1" dirty="0">
                <a:solidFill>
                  <a:schemeClr val="tx1">
                    <a:lumMod val="75000"/>
                    <a:lumOff val="25000"/>
                  </a:schemeClr>
                </a:solidFill>
                <a:latin typeface="微软雅黑" pitchFamily="34" charset="-122"/>
                <a:ea typeface="微软雅黑" pitchFamily="34" charset="-122"/>
              </a:rPr>
              <a:t>这里填写小标题</a:t>
            </a:r>
            <a:endParaRPr lang="en-US" altLang="zh-CN" sz="1600" b="1" dirty="0">
              <a:solidFill>
                <a:schemeClr val="tx1">
                  <a:lumMod val="75000"/>
                  <a:lumOff val="25000"/>
                </a:schemeClr>
              </a:solidFill>
              <a:latin typeface="微软雅黑" pitchFamily="34" charset="-122"/>
              <a:ea typeface="微软雅黑" pitchFamily="34" charset="-122"/>
            </a:endParaRPr>
          </a:p>
        </p:txBody>
      </p:sp>
      <p:sp>
        <p:nvSpPr>
          <p:cNvPr id="27" name="矩形 26"/>
          <p:cNvSpPr/>
          <p:nvPr/>
        </p:nvSpPr>
        <p:spPr>
          <a:xfrm flipH="1">
            <a:off x="5864456" y="4090386"/>
            <a:ext cx="2624771" cy="492414"/>
          </a:xfrm>
          <a:prstGeom prst="rect">
            <a:avLst/>
          </a:prstGeom>
          <a:effectLst/>
        </p:spPr>
        <p:txBody>
          <a:bodyPr wrap="square" lIns="121893" tIns="60946" rIns="121893" bIns="60946">
            <a:spAutoFit/>
          </a:bodyPr>
          <a:lstStyle/>
          <a:p>
            <a:r>
              <a:rPr lang="zh-CN" altLang="en-US" sz="1200" dirty="0">
                <a:solidFill>
                  <a:schemeClr val="tx1">
                    <a:lumMod val="75000"/>
                    <a:lumOff val="25000"/>
                  </a:schemeClr>
                </a:solidFill>
                <a:latin typeface="微软雅黑" pitchFamily="34" charset="-122"/>
                <a:ea typeface="微软雅黑" pitchFamily="34" charset="-122"/>
              </a:rPr>
              <a:t>这里输入简单的文字概述这里输入简单</a:t>
            </a:r>
            <a:r>
              <a:rPr lang="zh-CN" altLang="en-US" sz="1200" dirty="0" smtClean="0">
                <a:solidFill>
                  <a:schemeClr val="tx1">
                    <a:lumMod val="75000"/>
                    <a:lumOff val="25000"/>
                  </a:schemeClr>
                </a:solidFill>
                <a:latin typeface="微软雅黑" pitchFamily="34" charset="-122"/>
                <a:ea typeface="微软雅黑" pitchFamily="34" charset="-122"/>
              </a:rPr>
              <a:t>文字概述简单</a:t>
            </a:r>
            <a:r>
              <a:rPr lang="zh-CN" altLang="en-US" sz="1200" dirty="0">
                <a:solidFill>
                  <a:schemeClr val="tx1">
                    <a:lumMod val="75000"/>
                    <a:lumOff val="25000"/>
                  </a:schemeClr>
                </a:solidFill>
                <a:latin typeface="微软雅黑" pitchFamily="34" charset="-122"/>
                <a:ea typeface="微软雅黑" pitchFamily="34" charset="-122"/>
              </a:rPr>
              <a:t>的文字</a:t>
            </a:r>
            <a:r>
              <a:rPr lang="zh-CN" altLang="en-US" sz="1200" dirty="0" smtClean="0">
                <a:solidFill>
                  <a:schemeClr val="tx1">
                    <a:lumMod val="75000"/>
                    <a:lumOff val="25000"/>
                  </a:schemeClr>
                </a:solidFill>
                <a:latin typeface="微软雅黑" pitchFamily="34" charset="-122"/>
                <a:ea typeface="微软雅黑" pitchFamily="34" charset="-122"/>
              </a:rPr>
              <a:t>概述。</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28" name="矩形 27"/>
          <p:cNvSpPr/>
          <p:nvPr/>
        </p:nvSpPr>
        <p:spPr>
          <a:xfrm>
            <a:off x="5874822" y="3844808"/>
            <a:ext cx="2338167"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600" b="1" dirty="0">
                <a:solidFill>
                  <a:schemeClr val="tx1">
                    <a:lumMod val="75000"/>
                    <a:lumOff val="25000"/>
                  </a:schemeClr>
                </a:solidFill>
                <a:latin typeface="微软雅黑" pitchFamily="34" charset="-122"/>
                <a:ea typeface="微软雅黑" pitchFamily="34" charset="-122"/>
              </a:rPr>
              <a:t>这里填写小标题</a:t>
            </a:r>
            <a:endParaRPr lang="en-US" altLang="zh-CN" sz="1600" b="1" dirty="0">
              <a:solidFill>
                <a:schemeClr val="tx1">
                  <a:lumMod val="75000"/>
                  <a:lumOff val="25000"/>
                </a:schemeClr>
              </a:solidFill>
              <a:latin typeface="微软雅黑" pitchFamily="34" charset="-122"/>
              <a:ea typeface="微软雅黑" pitchFamily="34" charset="-122"/>
            </a:endParaRPr>
          </a:p>
        </p:txBody>
      </p:sp>
      <p:sp>
        <p:nvSpPr>
          <p:cNvPr id="29" name="矩形 28"/>
          <p:cNvSpPr/>
          <p:nvPr/>
        </p:nvSpPr>
        <p:spPr>
          <a:xfrm flipH="1">
            <a:off x="455750" y="4154953"/>
            <a:ext cx="2624771" cy="492414"/>
          </a:xfrm>
          <a:prstGeom prst="rect">
            <a:avLst/>
          </a:prstGeom>
          <a:effectLst/>
        </p:spPr>
        <p:txBody>
          <a:bodyPr wrap="square" lIns="121893" tIns="60946" rIns="121893" bIns="60946">
            <a:spAutoFit/>
          </a:bodyPr>
          <a:lstStyle/>
          <a:p>
            <a:r>
              <a:rPr lang="zh-CN" altLang="en-US" sz="1200" dirty="0">
                <a:solidFill>
                  <a:schemeClr val="tx1">
                    <a:lumMod val="75000"/>
                    <a:lumOff val="25000"/>
                  </a:schemeClr>
                </a:solidFill>
                <a:latin typeface="微软雅黑" pitchFamily="34" charset="-122"/>
                <a:ea typeface="微软雅黑" pitchFamily="34" charset="-122"/>
              </a:rPr>
              <a:t>这里输入简单的文字概述这里输入简单</a:t>
            </a:r>
            <a:r>
              <a:rPr lang="zh-CN" altLang="en-US" sz="1200" dirty="0" smtClean="0">
                <a:solidFill>
                  <a:schemeClr val="tx1">
                    <a:lumMod val="75000"/>
                    <a:lumOff val="25000"/>
                  </a:schemeClr>
                </a:solidFill>
                <a:latin typeface="微软雅黑" pitchFamily="34" charset="-122"/>
                <a:ea typeface="微软雅黑" pitchFamily="34" charset="-122"/>
              </a:rPr>
              <a:t>文字概述简单</a:t>
            </a:r>
            <a:r>
              <a:rPr lang="zh-CN" altLang="en-US" sz="1200" dirty="0">
                <a:solidFill>
                  <a:schemeClr val="tx1">
                    <a:lumMod val="75000"/>
                    <a:lumOff val="25000"/>
                  </a:schemeClr>
                </a:solidFill>
                <a:latin typeface="微软雅黑" pitchFamily="34" charset="-122"/>
                <a:ea typeface="微软雅黑" pitchFamily="34" charset="-122"/>
              </a:rPr>
              <a:t>的文字</a:t>
            </a:r>
            <a:r>
              <a:rPr lang="zh-CN" altLang="en-US" sz="1200" dirty="0" smtClean="0">
                <a:solidFill>
                  <a:schemeClr val="tx1">
                    <a:lumMod val="75000"/>
                    <a:lumOff val="25000"/>
                  </a:schemeClr>
                </a:solidFill>
                <a:latin typeface="微软雅黑" pitchFamily="34" charset="-122"/>
                <a:ea typeface="微软雅黑" pitchFamily="34" charset="-122"/>
              </a:rPr>
              <a:t>概述。</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30" name="矩形 29"/>
          <p:cNvSpPr/>
          <p:nvPr/>
        </p:nvSpPr>
        <p:spPr>
          <a:xfrm>
            <a:off x="1330213" y="3874916"/>
            <a:ext cx="1690094"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600" b="1" dirty="0">
                <a:solidFill>
                  <a:schemeClr val="tx1">
                    <a:lumMod val="75000"/>
                    <a:lumOff val="25000"/>
                  </a:schemeClr>
                </a:solidFill>
                <a:latin typeface="微软雅黑" pitchFamily="34" charset="-122"/>
                <a:ea typeface="微软雅黑" pitchFamily="34" charset="-122"/>
              </a:rPr>
              <a:t>这里填写小标题</a:t>
            </a:r>
            <a:endParaRPr lang="en-US" altLang="zh-CN" sz="1600" b="1" dirty="0">
              <a:solidFill>
                <a:schemeClr val="tx1">
                  <a:lumMod val="75000"/>
                  <a:lumOff val="25000"/>
                </a:schemeClr>
              </a:solidFill>
              <a:latin typeface="微软雅黑" pitchFamily="34" charset="-122"/>
              <a:ea typeface="微软雅黑" pitchFamily="34" charset="-122"/>
            </a:endParaRPr>
          </a:p>
        </p:txBody>
      </p:sp>
      <p:sp>
        <p:nvSpPr>
          <p:cNvPr id="31" name="矩形 30"/>
          <p:cNvSpPr/>
          <p:nvPr/>
        </p:nvSpPr>
        <p:spPr>
          <a:xfrm flipH="1">
            <a:off x="179512" y="3044523"/>
            <a:ext cx="2624771" cy="492414"/>
          </a:xfrm>
          <a:prstGeom prst="rect">
            <a:avLst/>
          </a:prstGeom>
          <a:effectLst/>
        </p:spPr>
        <p:txBody>
          <a:bodyPr wrap="square" lIns="121893" tIns="60946" rIns="121893" bIns="60946">
            <a:spAutoFit/>
          </a:bodyPr>
          <a:lstStyle/>
          <a:p>
            <a:r>
              <a:rPr lang="zh-CN" altLang="en-US" sz="1200" dirty="0">
                <a:solidFill>
                  <a:schemeClr val="tx1">
                    <a:lumMod val="75000"/>
                    <a:lumOff val="25000"/>
                  </a:schemeClr>
                </a:solidFill>
                <a:latin typeface="微软雅黑" pitchFamily="34" charset="-122"/>
                <a:ea typeface="微软雅黑" pitchFamily="34" charset="-122"/>
              </a:rPr>
              <a:t>这里输入简单的文字概述这里输入简单</a:t>
            </a:r>
            <a:r>
              <a:rPr lang="zh-CN" altLang="en-US" sz="1200" dirty="0" smtClean="0">
                <a:solidFill>
                  <a:schemeClr val="tx1">
                    <a:lumMod val="75000"/>
                    <a:lumOff val="25000"/>
                  </a:schemeClr>
                </a:solidFill>
                <a:latin typeface="微软雅黑" pitchFamily="34" charset="-122"/>
                <a:ea typeface="微软雅黑" pitchFamily="34" charset="-122"/>
              </a:rPr>
              <a:t>文字概述简单</a:t>
            </a:r>
            <a:r>
              <a:rPr lang="zh-CN" altLang="en-US" sz="1200" dirty="0">
                <a:solidFill>
                  <a:schemeClr val="tx1">
                    <a:lumMod val="75000"/>
                    <a:lumOff val="25000"/>
                  </a:schemeClr>
                </a:solidFill>
                <a:latin typeface="微软雅黑" pitchFamily="34" charset="-122"/>
                <a:ea typeface="微软雅黑" pitchFamily="34" charset="-122"/>
              </a:rPr>
              <a:t>的文字</a:t>
            </a:r>
            <a:r>
              <a:rPr lang="zh-CN" altLang="en-US" sz="1200" dirty="0" smtClean="0">
                <a:solidFill>
                  <a:schemeClr val="tx1">
                    <a:lumMod val="75000"/>
                    <a:lumOff val="25000"/>
                  </a:schemeClr>
                </a:solidFill>
                <a:latin typeface="微软雅黑" pitchFamily="34" charset="-122"/>
                <a:ea typeface="微软雅黑" pitchFamily="34" charset="-122"/>
              </a:rPr>
              <a:t>概述。</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32" name="矩形 31"/>
          <p:cNvSpPr/>
          <p:nvPr/>
        </p:nvSpPr>
        <p:spPr>
          <a:xfrm>
            <a:off x="1053975" y="2764486"/>
            <a:ext cx="1690094"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600" b="1" dirty="0">
                <a:solidFill>
                  <a:schemeClr val="tx1">
                    <a:lumMod val="75000"/>
                    <a:lumOff val="25000"/>
                  </a:schemeClr>
                </a:solidFill>
                <a:latin typeface="微软雅黑" pitchFamily="34" charset="-122"/>
                <a:ea typeface="微软雅黑" pitchFamily="34" charset="-122"/>
              </a:rPr>
              <a:t>这里填写小标题</a:t>
            </a:r>
            <a:endParaRPr lang="en-US" altLang="zh-CN" sz="1600" b="1" dirty="0">
              <a:solidFill>
                <a:schemeClr val="tx1">
                  <a:lumMod val="75000"/>
                  <a:lumOff val="25000"/>
                </a:schemeClr>
              </a:solidFill>
              <a:latin typeface="微软雅黑" pitchFamily="34" charset="-122"/>
              <a:ea typeface="微软雅黑" pitchFamily="34" charset="-122"/>
            </a:endParaRPr>
          </a:p>
        </p:txBody>
      </p:sp>
      <p:sp>
        <p:nvSpPr>
          <p:cNvPr id="33" name="矩形 32"/>
          <p:cNvSpPr/>
          <p:nvPr/>
        </p:nvSpPr>
        <p:spPr>
          <a:xfrm flipH="1">
            <a:off x="554863" y="2026486"/>
            <a:ext cx="2624771" cy="492414"/>
          </a:xfrm>
          <a:prstGeom prst="rect">
            <a:avLst/>
          </a:prstGeom>
          <a:effectLst/>
        </p:spPr>
        <p:txBody>
          <a:bodyPr wrap="square" lIns="121893" tIns="60946" rIns="121893" bIns="60946">
            <a:spAutoFit/>
          </a:bodyPr>
          <a:lstStyle/>
          <a:p>
            <a:r>
              <a:rPr lang="zh-CN" altLang="en-US" sz="1200" dirty="0">
                <a:solidFill>
                  <a:schemeClr val="tx1">
                    <a:lumMod val="75000"/>
                    <a:lumOff val="25000"/>
                  </a:schemeClr>
                </a:solidFill>
                <a:latin typeface="微软雅黑" pitchFamily="34" charset="-122"/>
                <a:ea typeface="微软雅黑" pitchFamily="34" charset="-122"/>
              </a:rPr>
              <a:t>这里输入简单的文字概述这里输入简单</a:t>
            </a:r>
            <a:r>
              <a:rPr lang="zh-CN" altLang="en-US" sz="1200" dirty="0" smtClean="0">
                <a:solidFill>
                  <a:schemeClr val="tx1">
                    <a:lumMod val="75000"/>
                    <a:lumOff val="25000"/>
                  </a:schemeClr>
                </a:solidFill>
                <a:latin typeface="微软雅黑" pitchFamily="34" charset="-122"/>
                <a:ea typeface="微软雅黑" pitchFamily="34" charset="-122"/>
              </a:rPr>
              <a:t>文字概述简单</a:t>
            </a:r>
            <a:r>
              <a:rPr lang="zh-CN" altLang="en-US" sz="1200" dirty="0">
                <a:solidFill>
                  <a:schemeClr val="tx1">
                    <a:lumMod val="75000"/>
                    <a:lumOff val="25000"/>
                  </a:schemeClr>
                </a:solidFill>
                <a:latin typeface="微软雅黑" pitchFamily="34" charset="-122"/>
                <a:ea typeface="微软雅黑" pitchFamily="34" charset="-122"/>
              </a:rPr>
              <a:t>的文字</a:t>
            </a:r>
            <a:r>
              <a:rPr lang="zh-CN" altLang="en-US" sz="1200" dirty="0" smtClean="0">
                <a:solidFill>
                  <a:schemeClr val="tx1">
                    <a:lumMod val="75000"/>
                    <a:lumOff val="25000"/>
                  </a:schemeClr>
                </a:solidFill>
                <a:latin typeface="微软雅黑" pitchFamily="34" charset="-122"/>
                <a:ea typeface="微软雅黑" pitchFamily="34" charset="-122"/>
              </a:rPr>
              <a:t>概述。</a:t>
            </a:r>
            <a:endParaRPr lang="en-US" altLang="zh-CN" sz="1200" dirty="0">
              <a:solidFill>
                <a:schemeClr val="tx1">
                  <a:lumMod val="75000"/>
                  <a:lumOff val="25000"/>
                </a:schemeClr>
              </a:solidFill>
              <a:latin typeface="微软雅黑" pitchFamily="34" charset="-122"/>
              <a:ea typeface="微软雅黑" pitchFamily="34" charset="-122"/>
            </a:endParaRPr>
          </a:p>
        </p:txBody>
      </p:sp>
      <p:sp>
        <p:nvSpPr>
          <p:cNvPr id="34" name="矩形 33"/>
          <p:cNvSpPr/>
          <p:nvPr/>
        </p:nvSpPr>
        <p:spPr>
          <a:xfrm>
            <a:off x="1429326" y="1746449"/>
            <a:ext cx="1690094" cy="328267"/>
          </a:xfrm>
          <a:prstGeom prst="rect">
            <a:avLst/>
          </a:prstGeom>
        </p:spPr>
        <p:txBody>
          <a:bodyPr wrap="square" lIns="121893" tIns="60946" rIns="121893" bIns="60946">
            <a:spAutoFit/>
          </a:bodyPr>
          <a:lstStyle/>
          <a:p>
            <a:pPr algn="just" defTabSz="1218900" fontAlgn="base">
              <a:lnSpc>
                <a:spcPts val="1600"/>
              </a:lnSpc>
              <a:spcBef>
                <a:spcPct val="0"/>
              </a:spcBef>
              <a:spcAft>
                <a:spcPct val="0"/>
              </a:spcAft>
            </a:pPr>
            <a:r>
              <a:rPr lang="zh-CN" altLang="en-US" sz="1600" b="1" dirty="0">
                <a:solidFill>
                  <a:schemeClr val="tx1">
                    <a:lumMod val="75000"/>
                    <a:lumOff val="25000"/>
                  </a:schemeClr>
                </a:solidFill>
                <a:latin typeface="微软雅黑" pitchFamily="34" charset="-122"/>
                <a:ea typeface="微软雅黑" pitchFamily="34" charset="-122"/>
              </a:rPr>
              <a:t>这里填写小标题</a:t>
            </a:r>
            <a:endParaRPr lang="en-US" altLang="zh-CN" sz="1600" b="1" dirty="0">
              <a:solidFill>
                <a:schemeClr val="tx1">
                  <a:lumMod val="75000"/>
                  <a:lumOff val="2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2979415628"/>
      </p:ext>
    </p:extLst>
  </p:cSld>
  <p:clrMapOvr>
    <a:masterClrMapping/>
  </p:clrMapOvr>
  <p:transition spd="slow"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25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par>
                          <p:cTn id="47" fill="hold">
                            <p:stCondLst>
                              <p:cond delay="3000"/>
                            </p:stCondLst>
                            <p:childTnLst>
                              <p:par>
                                <p:cTn id="48" presetID="10"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par>
                                <p:cTn id="58" presetID="10" presetClass="entr" presetSubtype="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par>
                          <p:cTn id="61" fill="hold">
                            <p:stCondLst>
                              <p:cond delay="4000"/>
                            </p:stCondLst>
                            <p:childTnLst>
                              <p:par>
                                <p:cTn id="62" presetID="10" presetClass="entr" presetSubtype="0"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350"/>
                                        <p:tgtEl>
                                          <p:spTgt spid="24"/>
                                        </p:tgtEl>
                                      </p:cBhvr>
                                    </p:animEffect>
                                  </p:childTnLst>
                                </p:cTn>
                              </p:par>
                              <p:par>
                                <p:cTn id="65" presetID="26" presetClass="emph" presetSubtype="0" fill="hold" grpId="1" nodeType="withEffect">
                                  <p:stCondLst>
                                    <p:cond delay="0"/>
                                  </p:stCondLst>
                                  <p:childTnLst>
                                    <p:animEffect transition="out" filter="fade">
                                      <p:cBhvr>
                                        <p:cTn id="66" dur="400" tmFilter="0, 0; .2, .5; .8, .5; 1, 0"/>
                                        <p:tgtEl>
                                          <p:spTgt spid="24"/>
                                        </p:tgtEl>
                                      </p:cBhvr>
                                    </p:animEffect>
                                    <p:animScale>
                                      <p:cBhvr>
                                        <p:cTn id="67" dur="200" autoRev="1" fill="hold"/>
                                        <p:tgtEl>
                                          <p:spTgt spid="24"/>
                                        </p:tgtEl>
                                      </p:cBhvr>
                                      <p:by x="105000" y="105000"/>
                                    </p:animScale>
                                  </p:childTnLst>
                                </p:cTn>
                              </p:par>
                            </p:childTnLst>
                          </p:cTn>
                        </p:par>
                        <p:par>
                          <p:cTn id="68" fill="hold">
                            <p:stCondLst>
                              <p:cond delay="4400"/>
                            </p:stCondLst>
                            <p:childTnLst>
                              <p:par>
                                <p:cTn id="69" presetID="10" presetClass="entr" presetSubtype="0"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childTnLst>
                          </p:cTn>
                        </p:par>
                        <p:par>
                          <p:cTn id="72" fill="hold">
                            <p:stCondLst>
                              <p:cond delay="4900"/>
                            </p:stCondLst>
                            <p:childTnLst>
                              <p:par>
                                <p:cTn id="73" presetID="10" presetClass="entr" presetSubtype="0" fill="hold" grpId="0" nodeType="after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350"/>
                                        <p:tgtEl>
                                          <p:spTgt spid="26"/>
                                        </p:tgtEl>
                                      </p:cBhvr>
                                    </p:animEffect>
                                  </p:childTnLst>
                                </p:cTn>
                              </p:par>
                              <p:par>
                                <p:cTn id="76" presetID="26" presetClass="emph" presetSubtype="0" fill="hold" grpId="1" nodeType="withEffect">
                                  <p:stCondLst>
                                    <p:cond delay="0"/>
                                  </p:stCondLst>
                                  <p:childTnLst>
                                    <p:animEffect transition="out" filter="fade">
                                      <p:cBhvr>
                                        <p:cTn id="77" dur="400" tmFilter="0, 0; .2, .5; .8, .5; 1, 0"/>
                                        <p:tgtEl>
                                          <p:spTgt spid="26"/>
                                        </p:tgtEl>
                                      </p:cBhvr>
                                    </p:animEffect>
                                    <p:animScale>
                                      <p:cBhvr>
                                        <p:cTn id="78" dur="200" autoRev="1" fill="hold"/>
                                        <p:tgtEl>
                                          <p:spTgt spid="26"/>
                                        </p:tgtEl>
                                      </p:cBhvr>
                                      <p:by x="105000" y="105000"/>
                                    </p:animScale>
                                  </p:childTnLst>
                                </p:cTn>
                              </p:par>
                            </p:childTnLst>
                          </p:cTn>
                        </p:par>
                        <p:par>
                          <p:cTn id="79" fill="hold">
                            <p:stCondLst>
                              <p:cond delay="5300"/>
                            </p:stCondLst>
                            <p:childTnLst>
                              <p:par>
                                <p:cTn id="80" presetID="10" presetClass="entr" presetSubtype="0" fill="hold" grpId="0" nodeType="after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500"/>
                                        <p:tgtEl>
                                          <p:spTgt spid="25"/>
                                        </p:tgtEl>
                                      </p:cBhvr>
                                    </p:animEffect>
                                  </p:childTnLst>
                                </p:cTn>
                              </p:par>
                            </p:childTnLst>
                          </p:cTn>
                        </p:par>
                        <p:par>
                          <p:cTn id="83" fill="hold">
                            <p:stCondLst>
                              <p:cond delay="5800"/>
                            </p:stCondLst>
                            <p:childTnLst>
                              <p:par>
                                <p:cTn id="84" presetID="10" presetClass="entr" presetSubtype="0" fill="hold" grpId="0" nodeType="after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350"/>
                                        <p:tgtEl>
                                          <p:spTgt spid="28"/>
                                        </p:tgtEl>
                                      </p:cBhvr>
                                    </p:animEffect>
                                  </p:childTnLst>
                                </p:cTn>
                              </p:par>
                              <p:par>
                                <p:cTn id="87" presetID="26" presetClass="emph" presetSubtype="0" fill="hold" grpId="1" nodeType="withEffect">
                                  <p:stCondLst>
                                    <p:cond delay="0"/>
                                  </p:stCondLst>
                                  <p:childTnLst>
                                    <p:animEffect transition="out" filter="fade">
                                      <p:cBhvr>
                                        <p:cTn id="88" dur="400" tmFilter="0, 0; .2, .5; .8, .5; 1, 0"/>
                                        <p:tgtEl>
                                          <p:spTgt spid="28"/>
                                        </p:tgtEl>
                                      </p:cBhvr>
                                    </p:animEffect>
                                    <p:animScale>
                                      <p:cBhvr>
                                        <p:cTn id="89" dur="200" autoRev="1" fill="hold"/>
                                        <p:tgtEl>
                                          <p:spTgt spid="28"/>
                                        </p:tgtEl>
                                      </p:cBhvr>
                                      <p:by x="105000" y="105000"/>
                                    </p:animScale>
                                  </p:childTnLst>
                                </p:cTn>
                              </p:par>
                            </p:childTnLst>
                          </p:cTn>
                        </p:par>
                        <p:par>
                          <p:cTn id="90" fill="hold">
                            <p:stCondLst>
                              <p:cond delay="6200"/>
                            </p:stCondLst>
                            <p:childTnLst>
                              <p:par>
                                <p:cTn id="91" presetID="10" presetClass="entr" presetSubtype="0" fill="hold" grpId="0"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500"/>
                                        <p:tgtEl>
                                          <p:spTgt spid="27"/>
                                        </p:tgtEl>
                                      </p:cBhvr>
                                    </p:animEffect>
                                  </p:childTnLst>
                                </p:cTn>
                              </p:par>
                            </p:childTnLst>
                          </p:cTn>
                        </p:par>
                        <p:par>
                          <p:cTn id="94" fill="hold">
                            <p:stCondLst>
                              <p:cond delay="6700"/>
                            </p:stCondLst>
                            <p:childTnLst>
                              <p:par>
                                <p:cTn id="95" presetID="10" presetClass="entr" presetSubtype="0" fill="hold" grpId="0" nodeType="after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fade">
                                      <p:cBhvr>
                                        <p:cTn id="97" dur="350"/>
                                        <p:tgtEl>
                                          <p:spTgt spid="30"/>
                                        </p:tgtEl>
                                      </p:cBhvr>
                                    </p:animEffect>
                                  </p:childTnLst>
                                </p:cTn>
                              </p:par>
                              <p:par>
                                <p:cTn id="98" presetID="26" presetClass="emph" presetSubtype="0" fill="hold" grpId="1" nodeType="withEffect">
                                  <p:stCondLst>
                                    <p:cond delay="0"/>
                                  </p:stCondLst>
                                  <p:childTnLst>
                                    <p:animEffect transition="out" filter="fade">
                                      <p:cBhvr>
                                        <p:cTn id="99" dur="400" tmFilter="0, 0; .2, .5; .8, .5; 1, 0"/>
                                        <p:tgtEl>
                                          <p:spTgt spid="30"/>
                                        </p:tgtEl>
                                      </p:cBhvr>
                                    </p:animEffect>
                                    <p:animScale>
                                      <p:cBhvr>
                                        <p:cTn id="100" dur="200" autoRev="1" fill="hold"/>
                                        <p:tgtEl>
                                          <p:spTgt spid="30"/>
                                        </p:tgtEl>
                                      </p:cBhvr>
                                      <p:by x="105000" y="105000"/>
                                    </p:animScale>
                                  </p:childTnLst>
                                </p:cTn>
                              </p:par>
                            </p:childTnLst>
                          </p:cTn>
                        </p:par>
                        <p:par>
                          <p:cTn id="101" fill="hold">
                            <p:stCondLst>
                              <p:cond delay="7100"/>
                            </p:stCondLst>
                            <p:childTnLst>
                              <p:par>
                                <p:cTn id="102" presetID="10" presetClass="entr" presetSubtype="0" fill="hold" grpId="0" nodeType="after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fade">
                                      <p:cBhvr>
                                        <p:cTn id="104" dur="500"/>
                                        <p:tgtEl>
                                          <p:spTgt spid="29"/>
                                        </p:tgtEl>
                                      </p:cBhvr>
                                    </p:animEffect>
                                  </p:childTnLst>
                                </p:cTn>
                              </p:par>
                            </p:childTnLst>
                          </p:cTn>
                        </p:par>
                        <p:par>
                          <p:cTn id="105" fill="hold">
                            <p:stCondLst>
                              <p:cond delay="7600"/>
                            </p:stCondLst>
                            <p:childTnLst>
                              <p:par>
                                <p:cTn id="106" presetID="10" presetClass="entr" presetSubtype="0" fill="hold" grpId="0" nodeType="afterEffect">
                                  <p:stCondLst>
                                    <p:cond delay="0"/>
                                  </p:stCondLst>
                                  <p:childTnLst>
                                    <p:set>
                                      <p:cBhvr>
                                        <p:cTn id="107" dur="1" fill="hold">
                                          <p:stCondLst>
                                            <p:cond delay="0"/>
                                          </p:stCondLst>
                                        </p:cTn>
                                        <p:tgtEl>
                                          <p:spTgt spid="32"/>
                                        </p:tgtEl>
                                        <p:attrNameLst>
                                          <p:attrName>style.visibility</p:attrName>
                                        </p:attrNameLst>
                                      </p:cBhvr>
                                      <p:to>
                                        <p:strVal val="visible"/>
                                      </p:to>
                                    </p:set>
                                    <p:animEffect transition="in" filter="fade">
                                      <p:cBhvr>
                                        <p:cTn id="108" dur="350"/>
                                        <p:tgtEl>
                                          <p:spTgt spid="32"/>
                                        </p:tgtEl>
                                      </p:cBhvr>
                                    </p:animEffect>
                                  </p:childTnLst>
                                </p:cTn>
                              </p:par>
                              <p:par>
                                <p:cTn id="109" presetID="26" presetClass="emph" presetSubtype="0" fill="hold" grpId="1" nodeType="withEffect">
                                  <p:stCondLst>
                                    <p:cond delay="0"/>
                                  </p:stCondLst>
                                  <p:childTnLst>
                                    <p:animEffect transition="out" filter="fade">
                                      <p:cBhvr>
                                        <p:cTn id="110" dur="400" tmFilter="0, 0; .2, .5; .8, .5; 1, 0"/>
                                        <p:tgtEl>
                                          <p:spTgt spid="32"/>
                                        </p:tgtEl>
                                      </p:cBhvr>
                                    </p:animEffect>
                                    <p:animScale>
                                      <p:cBhvr>
                                        <p:cTn id="111" dur="200" autoRev="1" fill="hold"/>
                                        <p:tgtEl>
                                          <p:spTgt spid="32"/>
                                        </p:tgtEl>
                                      </p:cBhvr>
                                      <p:by x="105000" y="105000"/>
                                    </p:animScale>
                                  </p:childTnLst>
                                </p:cTn>
                              </p:par>
                            </p:childTnLst>
                          </p:cTn>
                        </p:par>
                        <p:par>
                          <p:cTn id="112" fill="hold">
                            <p:stCondLst>
                              <p:cond delay="8000"/>
                            </p:stCondLst>
                            <p:childTnLst>
                              <p:par>
                                <p:cTn id="113" presetID="10" presetClass="entr" presetSubtype="0" fill="hold" grpId="0" nodeType="afterEffect">
                                  <p:stCondLst>
                                    <p:cond delay="0"/>
                                  </p:stCondLst>
                                  <p:childTnLst>
                                    <p:set>
                                      <p:cBhvr>
                                        <p:cTn id="114" dur="1" fill="hold">
                                          <p:stCondLst>
                                            <p:cond delay="0"/>
                                          </p:stCondLst>
                                        </p:cTn>
                                        <p:tgtEl>
                                          <p:spTgt spid="31"/>
                                        </p:tgtEl>
                                        <p:attrNameLst>
                                          <p:attrName>style.visibility</p:attrName>
                                        </p:attrNameLst>
                                      </p:cBhvr>
                                      <p:to>
                                        <p:strVal val="visible"/>
                                      </p:to>
                                    </p:set>
                                    <p:animEffect transition="in" filter="fade">
                                      <p:cBhvr>
                                        <p:cTn id="115" dur="500"/>
                                        <p:tgtEl>
                                          <p:spTgt spid="31"/>
                                        </p:tgtEl>
                                      </p:cBhvr>
                                    </p:animEffect>
                                  </p:childTnLst>
                                </p:cTn>
                              </p:par>
                            </p:childTnLst>
                          </p:cTn>
                        </p:par>
                        <p:par>
                          <p:cTn id="116" fill="hold">
                            <p:stCondLst>
                              <p:cond delay="8500"/>
                            </p:stCondLst>
                            <p:childTnLst>
                              <p:par>
                                <p:cTn id="117" presetID="10" presetClass="entr" presetSubtype="0" fill="hold" grpId="0" nodeType="afterEffect">
                                  <p:stCondLst>
                                    <p:cond delay="0"/>
                                  </p:stCondLst>
                                  <p:childTnLst>
                                    <p:set>
                                      <p:cBhvr>
                                        <p:cTn id="118" dur="1" fill="hold">
                                          <p:stCondLst>
                                            <p:cond delay="0"/>
                                          </p:stCondLst>
                                        </p:cTn>
                                        <p:tgtEl>
                                          <p:spTgt spid="34"/>
                                        </p:tgtEl>
                                        <p:attrNameLst>
                                          <p:attrName>style.visibility</p:attrName>
                                        </p:attrNameLst>
                                      </p:cBhvr>
                                      <p:to>
                                        <p:strVal val="visible"/>
                                      </p:to>
                                    </p:set>
                                    <p:animEffect transition="in" filter="fade">
                                      <p:cBhvr>
                                        <p:cTn id="119" dur="350"/>
                                        <p:tgtEl>
                                          <p:spTgt spid="34"/>
                                        </p:tgtEl>
                                      </p:cBhvr>
                                    </p:animEffect>
                                  </p:childTnLst>
                                </p:cTn>
                              </p:par>
                              <p:par>
                                <p:cTn id="120" presetID="26" presetClass="emph" presetSubtype="0" fill="hold" grpId="1" nodeType="withEffect">
                                  <p:stCondLst>
                                    <p:cond delay="0"/>
                                  </p:stCondLst>
                                  <p:childTnLst>
                                    <p:animEffect transition="out" filter="fade">
                                      <p:cBhvr>
                                        <p:cTn id="121" dur="400" tmFilter="0, 0; .2, .5; .8, .5; 1, 0"/>
                                        <p:tgtEl>
                                          <p:spTgt spid="34"/>
                                        </p:tgtEl>
                                      </p:cBhvr>
                                    </p:animEffect>
                                    <p:animScale>
                                      <p:cBhvr>
                                        <p:cTn id="122" dur="200" autoRev="1" fill="hold"/>
                                        <p:tgtEl>
                                          <p:spTgt spid="34"/>
                                        </p:tgtEl>
                                      </p:cBhvr>
                                      <p:by x="105000" y="105000"/>
                                    </p:animScale>
                                  </p:childTnLst>
                                </p:cTn>
                              </p:par>
                            </p:childTnLst>
                          </p:cTn>
                        </p:par>
                        <p:par>
                          <p:cTn id="123" fill="hold">
                            <p:stCondLst>
                              <p:cond delay="8900"/>
                            </p:stCondLst>
                            <p:childTnLst>
                              <p:par>
                                <p:cTn id="124" presetID="10" presetClass="entr" presetSubtype="0" fill="hold" grpId="0" nodeType="afterEffect">
                                  <p:stCondLst>
                                    <p:cond delay="0"/>
                                  </p:stCondLst>
                                  <p:childTnLst>
                                    <p:set>
                                      <p:cBhvr>
                                        <p:cTn id="125" dur="1" fill="hold">
                                          <p:stCondLst>
                                            <p:cond delay="0"/>
                                          </p:stCondLst>
                                        </p:cTn>
                                        <p:tgtEl>
                                          <p:spTgt spid="33"/>
                                        </p:tgtEl>
                                        <p:attrNameLst>
                                          <p:attrName>style.visibility</p:attrName>
                                        </p:attrNameLst>
                                      </p:cBhvr>
                                      <p:to>
                                        <p:strVal val="visible"/>
                                      </p:to>
                                    </p:set>
                                    <p:animEffect transition="in" filter="fade">
                                      <p:cBhvr>
                                        <p:cTn id="1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P spid="17" grpId="0" animBg="1"/>
      <p:bldP spid="19" grpId="0" animBg="1"/>
      <p:bldP spid="21" grpId="0" animBg="1"/>
      <p:bldP spid="23" grpId="0"/>
      <p:bldP spid="24" grpId="0"/>
      <p:bldP spid="24" grpId="1"/>
      <p:bldP spid="25" grpId="0"/>
      <p:bldP spid="26" grpId="0"/>
      <p:bldP spid="26" grpId="1"/>
      <p:bldP spid="27" grpId="0"/>
      <p:bldP spid="28" grpId="0"/>
      <p:bldP spid="28" grpId="1"/>
      <p:bldP spid="29" grpId="0"/>
      <p:bldP spid="30" grpId="0"/>
      <p:bldP spid="30" grpId="1"/>
      <p:bldP spid="31" grpId="0"/>
      <p:bldP spid="32" grpId="0"/>
      <p:bldP spid="32" grpId="1"/>
      <p:bldP spid="33" grpId="0"/>
      <p:bldP spid="34" grpId="0"/>
      <p:bldP spid="34" grpId="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393</TotalTime>
  <Words>3832</Words>
  <Application>Microsoft Office PowerPoint</Application>
  <PresentationFormat>全屏显示(16:10)</PresentationFormat>
  <Paragraphs>507</Paragraphs>
  <Slides>43</Slides>
  <Notes>41</Notes>
  <HiddenSlides>0</HiddenSlides>
  <MMClips>2</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43</vt:i4>
      </vt:variant>
    </vt:vector>
  </HeadingPairs>
  <TitlesOfParts>
    <vt:vector size="60" baseType="lpstr">
      <vt:lpstr>Hiragino Sans GB W3</vt:lpstr>
      <vt:lpstr>Malgun Gothic</vt:lpstr>
      <vt:lpstr>方正兰亭粗黑_GBK</vt:lpstr>
      <vt:lpstr>方正兰亭黑_GBK</vt:lpstr>
      <vt:lpstr>方正兰亭中黑_GBK</vt:lpstr>
      <vt:lpstr>华文黑体</vt:lpstr>
      <vt:lpstr>宋体</vt:lpstr>
      <vt:lpstr>微软雅黑</vt:lpstr>
      <vt:lpstr>造字工房尚雅体演示版常规体</vt:lpstr>
      <vt:lpstr>Arial</vt:lpstr>
      <vt:lpstr>Calibri</vt:lpstr>
      <vt:lpstr>Calibri Light</vt:lpstr>
      <vt:lpstr>Impact</vt:lpstr>
      <vt:lpstr>Segoe UI</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53</cp:revision>
  <dcterms:created xsi:type="dcterms:W3CDTF">2015-04-21T06:44:24Z</dcterms:created>
  <dcterms:modified xsi:type="dcterms:W3CDTF">2016-11-06T09:25:03Z</dcterms:modified>
  <cp:category>锐旗设计；https://9ppt.taobao.com</cp:category>
</cp:coreProperties>
</file>